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0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931" y="-331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6/21/2018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21/06/2018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</a:t>
            </a:r>
            <a:r>
              <a:rPr lang="en-GB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Proposal</a:t>
            </a:r>
          </a:p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441152"/>
            <a:ext cx="1703990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</a:t>
            </a: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Day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endParaRPr lang="en-GB" sz="3600" b="1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26</a:t>
            </a:r>
            <a:r>
              <a:rPr lang="en-GB" sz="7000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September 2018, 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Madrid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</a:t>
            </a:r>
            <a:endParaRPr lang="en-GB" sz="7000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11147" y="3833664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B0F0"/>
                </a:solidFill>
              </a:rPr>
              <a:t>What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makes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the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added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value</a:t>
            </a:r>
            <a:r>
              <a:rPr lang="de-DE" sz="4800" i="1" dirty="0">
                <a:solidFill>
                  <a:srgbClr val="00B0F0"/>
                </a:solidFill>
              </a:rPr>
              <a:t>?</a:t>
            </a:r>
            <a:endParaRPr lang="en-GB" sz="4800" i="1" dirty="0">
              <a:solidFill>
                <a:srgbClr val="00B0F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B0F0"/>
                </a:solidFill>
              </a:rPr>
              <a:t>Why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should</a:t>
            </a:r>
            <a:r>
              <a:rPr lang="de-DE" sz="4800" i="1" dirty="0">
                <a:solidFill>
                  <a:srgbClr val="00B0F0"/>
                </a:solidFill>
              </a:rPr>
              <a:t> I </a:t>
            </a:r>
            <a:r>
              <a:rPr lang="de-DE" sz="4800" i="1" dirty="0" err="1">
                <a:solidFill>
                  <a:srgbClr val="00B0F0"/>
                </a:solidFill>
              </a:rPr>
              <a:t>participate</a:t>
            </a:r>
            <a:r>
              <a:rPr lang="de-DE" sz="4800" i="1" dirty="0">
                <a:solidFill>
                  <a:srgbClr val="00B0F0"/>
                </a:solidFill>
              </a:rPr>
              <a:t> in </a:t>
            </a:r>
            <a:r>
              <a:rPr lang="de-DE" sz="4800" i="1" dirty="0" err="1">
                <a:solidFill>
                  <a:srgbClr val="00B0F0"/>
                </a:solidFill>
              </a:rPr>
              <a:t>the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project</a:t>
            </a:r>
            <a:r>
              <a:rPr lang="de-DE" sz="4800" i="1" dirty="0">
                <a:solidFill>
                  <a:srgbClr val="00B0F0"/>
                </a:solidFill>
              </a:rPr>
              <a:t>?</a:t>
            </a: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Very short info about the profile of your </a:t>
            </a:r>
            <a:r>
              <a:rPr lang="en-GB" sz="4800" i="1" dirty="0" smtClean="0">
                <a:solidFill>
                  <a:srgbClr val="00B0F0"/>
                </a:solidFill>
              </a:rPr>
              <a:t>organisation, </a:t>
            </a: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B0F0"/>
                </a:solidFill>
              </a:rPr>
            </a:br>
            <a:r>
              <a:rPr lang="en-GB" sz="4800" i="1" dirty="0">
                <a:solidFill>
                  <a:srgbClr val="00B0F0"/>
                </a:solidFill>
              </a:rPr>
              <a:t>(vision, motivation, content)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Short info on expected outcome, impacts, schedule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B0F0"/>
                </a:solidFill>
              </a:rPr>
            </a:b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1269015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www.tiny.cc/projectidea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5099" y="9882336"/>
            <a:ext cx="2661271" cy="262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199</Words>
  <Characters>0</Characters>
  <Application>Microsoft Office PowerPoint</Application>
  <PresentationFormat>Custom</PresentationFormat>
  <Lines>0</Lines>
  <Paragraphs>53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Peter Herrmann</cp:lastModifiedBy>
  <cp:revision>270</cp:revision>
  <dcterms:modified xsi:type="dcterms:W3CDTF">2018-06-21T08:30:12Z</dcterms:modified>
</cp:coreProperties>
</file>