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7"/>
  </p:notesMasterIdLst>
  <p:sldIdLst>
    <p:sldId id="272" r:id="rId3"/>
    <p:sldId id="318" r:id="rId4"/>
    <p:sldId id="319" r:id="rId5"/>
    <p:sldId id="320" r:id="rId6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44" y="-102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9/23/2019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697434"/>
            <a:ext cx="17039908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&lt;Presentation Name&gt;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733539"/>
            <a:ext cx="17039908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Day</a:t>
            </a:r>
            <a:endParaRPr lang="en-GB" sz="3600" b="1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25</a:t>
            </a:r>
            <a:r>
              <a:rPr lang="en-GB" sz="7000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2019, Istanbul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Headline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de-DE" sz="4800" i="1" dirty="0" err="1" smtClean="0">
                <a:solidFill>
                  <a:srgbClr val="0070C0"/>
                </a:solidFill>
              </a:rPr>
              <a:t>Your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content</a:t>
            </a:r>
            <a:endParaRPr lang="de-DE" sz="4800" i="1" dirty="0" smtClean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Presentation,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1192" y="55428"/>
            <a:ext cx="10654319" cy="277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Headline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1192" y="55428"/>
            <a:ext cx="10654319" cy="277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5550" y="10026352"/>
            <a:ext cx="2300370" cy="2315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1192" y="55428"/>
            <a:ext cx="10654319" cy="277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82</Words>
  <Characters>0</Characters>
  <Application>Microsoft Office PowerPoint</Application>
  <PresentationFormat>Custom</PresentationFormat>
  <Lines>0</Lines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1_Spanish Chair Eureka 2016 interno</vt:lpstr>
      <vt:lpstr>Office Theme</vt:lpstr>
      <vt:lpstr>PowerPoint Presentation</vt:lpstr>
      <vt:lpstr>Headline</vt:lpstr>
      <vt:lpstr>Headline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280</cp:revision>
  <dcterms:modified xsi:type="dcterms:W3CDTF">2019-09-23T10:59:09Z</dcterms:modified>
</cp:coreProperties>
</file>