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94" r:id="rId1"/>
    <p:sldMasterId id="2147483828" r:id="rId2"/>
  </p:sldMasterIdLst>
  <p:notesMasterIdLst>
    <p:notesMasterId r:id="rId7"/>
  </p:notesMasterIdLst>
  <p:sldIdLst>
    <p:sldId id="272" r:id="rId3"/>
    <p:sldId id="318" r:id="rId4"/>
    <p:sldId id="319" r:id="rId5"/>
    <p:sldId id="320" r:id="rId6"/>
  </p:sldIdLst>
  <p:sldSz cx="24384000" cy="13716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99FF"/>
    <a:srgbClr val="336600"/>
    <a:srgbClr val="663300"/>
    <a:srgbClr val="996633"/>
    <a:srgbClr val="D60093"/>
    <a:srgbClr val="9E2286"/>
    <a:srgbClr val="D0DFFC"/>
    <a:srgbClr val="52BEB0"/>
    <a:srgbClr val="672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144" y="-100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35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2CD826BB-5C23-4804-ADF3-D2879A29335B}" type="datetimeFigureOut">
              <a:rPr lang="en-US" smtClean="0"/>
              <a:pPr/>
              <a:t>9/23/2019</a:t>
            </a:fld>
            <a:endParaRPr lang="en-US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41E8C199-60EB-4919-9D02-E23353818F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046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0800" b="1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3576637" y="4738977"/>
            <a:ext cx="19432994" cy="56020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7200" b="1" i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Subtitular presentación</a:t>
            </a:r>
            <a:endParaRPr lang="es-ES_tradnl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16617488" y="12403688"/>
            <a:ext cx="6874280" cy="447788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3000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Fecha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4741998"/>
            <a:ext cx="1675532" cy="924640"/>
          </a:xfrm>
          <a:prstGeom prst="rect">
            <a:avLst/>
          </a:prstGeom>
          <a:solidFill>
            <a:srgbClr val="A8D200"/>
          </a:solidFill>
        </p:spPr>
        <p:txBody>
          <a:bodyPr lIns="144000" tIns="72000" rIns="144000" bIns="72000"/>
          <a:lstStyle>
            <a:lvl1pPr marL="0" indent="0" algn="ctr">
              <a:buNone/>
              <a:defRPr sz="5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3495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0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317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1" y="546100"/>
            <a:ext cx="8022168" cy="2324100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3467" y="546111"/>
            <a:ext cx="13631333" cy="11706226"/>
          </a:xfr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1" y="2870207"/>
            <a:ext cx="8022168" cy="9382126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606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435" y="9601200"/>
            <a:ext cx="14630400" cy="1133476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9435" y="1225550"/>
            <a:ext cx="14630400" cy="8229600"/>
          </a:xfrm>
        </p:spPr>
        <p:txBody>
          <a:bodyPr/>
          <a:lstStyle>
            <a:lvl1pPr marL="0" indent="0">
              <a:buNone/>
              <a:defRPr sz="7600"/>
            </a:lvl1pPr>
            <a:lvl2pPr marL="1088428" indent="0">
              <a:buNone/>
              <a:defRPr sz="6700"/>
            </a:lvl2pPr>
            <a:lvl3pPr marL="2176857" indent="0">
              <a:buNone/>
              <a:defRPr sz="5700"/>
            </a:lvl3pPr>
            <a:lvl4pPr marL="3265285" indent="0">
              <a:buNone/>
              <a:defRPr sz="4800"/>
            </a:lvl4pPr>
            <a:lvl5pPr marL="4353714" indent="0">
              <a:buNone/>
              <a:defRPr sz="4800"/>
            </a:lvl5pPr>
            <a:lvl6pPr marL="5442142" indent="0">
              <a:buNone/>
              <a:defRPr sz="4800"/>
            </a:lvl6pPr>
            <a:lvl7pPr marL="6530568" indent="0">
              <a:buNone/>
              <a:defRPr sz="4800"/>
            </a:lvl7pPr>
            <a:lvl8pPr marL="7618992" indent="0">
              <a:buNone/>
              <a:defRPr sz="4800"/>
            </a:lvl8pPr>
            <a:lvl9pPr marL="8707425" indent="0">
              <a:buNone/>
              <a:defRPr sz="4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9435" y="10734676"/>
            <a:ext cx="14630400" cy="1609724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589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72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42400" y="1098550"/>
            <a:ext cx="14630400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1098550"/>
            <a:ext cx="43484800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0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uma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23303950" y="12780835"/>
            <a:ext cx="504000" cy="412158"/>
          </a:xfrm>
          <a:prstGeom prst="rect">
            <a:avLst/>
          </a:prstGeom>
        </p:spPr>
        <p:txBody>
          <a:bodyPr lIns="182880" tIns="91440" rIns="182880" bIns="91440"/>
          <a:lstStyle/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EEA4495D-35CE-2741-BA1A-FCDF99A4A1F7}" type="slidenum">
              <a:rPr lang="es-ES_tradnl" sz="360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s-ES_tradnl" sz="36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1400177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1</a:t>
            </a:r>
            <a:r>
              <a:rPr lang="es-ES"/>
              <a:t>// Apartado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7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1.1 Titular apartado</a:t>
            </a:r>
            <a:endParaRPr lang="es-ES_tradnl" dirty="0"/>
          </a:p>
        </p:txBody>
      </p:sp>
      <p:sp>
        <p:nvSpPr>
          <p:cNvPr id="11" name="Marcador de texto 5"/>
          <p:cNvSpPr>
            <a:spLocks noGrp="1"/>
          </p:cNvSpPr>
          <p:nvPr>
            <p:ph type="body" sz="quarter" idx="13" hasCustomPrompt="1"/>
          </p:nvPr>
        </p:nvSpPr>
        <p:spPr>
          <a:xfrm>
            <a:off x="729677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2// Apartado</a:t>
            </a:r>
            <a:endParaRPr lang="es-ES_tradnl" dirty="0"/>
          </a:p>
        </p:txBody>
      </p:sp>
      <p:sp>
        <p:nvSpPr>
          <p:cNvPr id="12" name="Marcador de texto 7"/>
          <p:cNvSpPr>
            <a:spLocks noGrp="1"/>
          </p:cNvSpPr>
          <p:nvPr>
            <p:ph type="body" sz="quarter" idx="14" hasCustomPrompt="1"/>
          </p:nvPr>
        </p:nvSpPr>
        <p:spPr>
          <a:xfrm>
            <a:off x="729677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2.1 Titular apartado</a:t>
            </a:r>
            <a:endParaRPr lang="es-ES_tradnl" dirty="0"/>
          </a:p>
        </p:txBody>
      </p:sp>
      <p:sp>
        <p:nvSpPr>
          <p:cNvPr id="17" name="Marcador de texto 5"/>
          <p:cNvSpPr>
            <a:spLocks noGrp="1"/>
          </p:cNvSpPr>
          <p:nvPr>
            <p:ph type="body" sz="quarter" idx="15" hasCustomPrompt="1"/>
          </p:nvPr>
        </p:nvSpPr>
        <p:spPr>
          <a:xfrm>
            <a:off x="13073731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3// Apartado</a:t>
            </a:r>
            <a:endParaRPr lang="es-ES_tradnl" dirty="0"/>
          </a:p>
        </p:txBody>
      </p:sp>
      <p:sp>
        <p:nvSpPr>
          <p:cNvPr id="18" name="Marcador de texto 7"/>
          <p:cNvSpPr>
            <a:spLocks noGrp="1"/>
          </p:cNvSpPr>
          <p:nvPr>
            <p:ph type="body" sz="quarter" idx="16" hasCustomPrompt="1"/>
          </p:nvPr>
        </p:nvSpPr>
        <p:spPr>
          <a:xfrm>
            <a:off x="13073731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3.1 Titular apartado</a:t>
            </a:r>
            <a:endParaRPr lang="es-ES_tradnl" dirty="0"/>
          </a:p>
        </p:txBody>
      </p:sp>
      <p:sp>
        <p:nvSpPr>
          <p:cNvPr id="19" name="Marcador de texto 5"/>
          <p:cNvSpPr>
            <a:spLocks noGrp="1"/>
          </p:cNvSpPr>
          <p:nvPr>
            <p:ph type="body" sz="quarter" idx="17" hasCustomPrompt="1"/>
          </p:nvPr>
        </p:nvSpPr>
        <p:spPr>
          <a:xfrm>
            <a:off x="1881650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4// Apartado</a:t>
            </a:r>
            <a:endParaRPr lang="es-ES_tradnl" dirty="0"/>
          </a:p>
        </p:txBody>
      </p:sp>
      <p:sp>
        <p:nvSpPr>
          <p:cNvPr id="20" name="Marcador de texto 7"/>
          <p:cNvSpPr>
            <a:spLocks noGrp="1"/>
          </p:cNvSpPr>
          <p:nvPr>
            <p:ph type="body" sz="quarter" idx="18" hasCustomPrompt="1"/>
          </p:nvPr>
        </p:nvSpPr>
        <p:spPr>
          <a:xfrm>
            <a:off x="1881650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4.1 Titular apartado</a:t>
            </a:r>
            <a:endParaRPr lang="es-ES_tradnl" dirty="0"/>
          </a:p>
        </p:txBody>
      </p:sp>
      <p:sp>
        <p:nvSpPr>
          <p:cNvPr id="13" name="Marcador de texto 10"/>
          <p:cNvSpPr>
            <a:spLocks noGrp="1"/>
          </p:cNvSpPr>
          <p:nvPr>
            <p:ph type="body" sz="quarter" idx="19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Sumario</a:t>
            </a:r>
          </a:p>
        </p:txBody>
      </p:sp>
    </p:spTree>
    <p:extLst>
      <p:ext uri="{BB962C8B-B14F-4D97-AF65-F5344CB8AC3E}">
        <p14:creationId xmlns:p14="http://schemas.microsoft.com/office/powerpoint/2010/main" val="129116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182880" tIns="91440" rIns="182880" bIns="91440"/>
          <a:lstStyle/>
          <a:p>
            <a:r>
              <a:rPr lang="nl-BE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lIns="182880" tIns="91440" rIns="182880" bIns="91440"/>
          <a:lstStyle/>
          <a:p>
            <a:pPr lvl="0"/>
            <a:r>
              <a:rPr lang="nl-BE"/>
              <a:t>Klik om de tekststijl van het model te bewerken</a:t>
            </a:r>
          </a:p>
          <a:p>
            <a:pPr lvl="1"/>
            <a:r>
              <a:rPr lang="nl-BE"/>
              <a:t>Tweede niveau</a:t>
            </a:r>
          </a:p>
          <a:p>
            <a:pPr lvl="2"/>
            <a:r>
              <a:rPr lang="nl-BE"/>
              <a:t>Derde niveau</a:t>
            </a:r>
          </a:p>
          <a:p>
            <a:pPr lvl="3"/>
            <a:r>
              <a:rPr lang="nl-BE"/>
              <a:t>Vierde niveau</a:t>
            </a:r>
          </a:p>
          <a:p>
            <a:pPr lvl="4"/>
            <a:r>
              <a:rPr lang="nl-BE"/>
              <a:t>Vijfde niveau</a:t>
            </a:r>
            <a:endParaRPr 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170486" y="12635504"/>
            <a:ext cx="753412" cy="73866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48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38C080AE-66C8-8249-B90B-B6D109566B0C}" type="slidenum">
              <a:rPr lang="en-US">
                <a:solidFill>
                  <a:srgbClr val="C1C1C1"/>
                </a:solidFill>
                <a:ea typeface="+mn-ea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C1C1C1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7269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ill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0"/>
          <p:cNvSpPr>
            <a:spLocks noGrp="1"/>
          </p:cNvSpPr>
          <p:nvPr>
            <p:ph type="body" sz="quarter" idx="13"/>
          </p:nvPr>
        </p:nvSpPr>
        <p:spPr>
          <a:xfrm>
            <a:off x="4044753" y="5083347"/>
            <a:ext cx="9787626" cy="662097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 dirty="0"/>
              <a:t>Haga clic para modificar el estilo de texto del patrón</a:t>
            </a:r>
            <a:endParaRPr lang="es-ES_tradnl" dirty="0"/>
          </a:p>
        </p:txBody>
      </p:sp>
      <p:sp>
        <p:nvSpPr>
          <p:cNvPr id="6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4044753" y="1692101"/>
            <a:ext cx="12065314" cy="10843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7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6" y="761420"/>
            <a:ext cx="15757524" cy="930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 b="0" i="0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Titular presentación / Subtitular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1851810"/>
            <a:ext cx="1924912" cy="924640"/>
          </a:xfrm>
          <a:prstGeom prst="rect">
            <a:avLst/>
          </a:prstGeom>
          <a:solidFill>
            <a:srgbClr val="A8D200"/>
          </a:solidFill>
        </p:spPr>
        <p:txBody>
          <a:bodyPr lIns="72000" tIns="72000" rIns="72000" bIns="72000"/>
          <a:lstStyle>
            <a:lvl1pPr marL="0" indent="0" algn="ctr">
              <a:buNone/>
              <a:defRPr sz="6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  <p:sp>
        <p:nvSpPr>
          <p:cNvPr id="9" name="Marcador de texto 10"/>
          <p:cNvSpPr>
            <a:spLocks noGrp="1"/>
          </p:cNvSpPr>
          <p:nvPr>
            <p:ph type="body" sz="quarter" idx="15" hasCustomPrompt="1"/>
          </p:nvPr>
        </p:nvSpPr>
        <p:spPr>
          <a:xfrm>
            <a:off x="4044753" y="3707131"/>
            <a:ext cx="5117002" cy="770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600" b="1">
                <a:solidFill>
                  <a:srgbClr val="A8D200"/>
                </a:solidFill>
              </a:defRPr>
            </a:lvl1pPr>
            <a:lvl2pPr marL="914400" indent="0">
              <a:buNone/>
              <a:defRPr sz="4000"/>
            </a:lvl2pPr>
            <a:lvl3pPr marL="1828800" indent="0">
              <a:buNone/>
              <a:defRPr sz="40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</a:lstStyle>
          <a:p>
            <a:pPr lvl="0"/>
            <a:r>
              <a:rPr lang="es-ES" dirty="0"/>
              <a:t>Subtitular</a:t>
            </a:r>
            <a:endParaRPr lang="es-ES_tradnl" dirty="0"/>
          </a:p>
        </p:txBody>
      </p:sp>
      <p:sp>
        <p:nvSpPr>
          <p:cNvPr id="10" name="Marcador de gráfico 9"/>
          <p:cNvSpPr>
            <a:spLocks noGrp="1"/>
          </p:cNvSpPr>
          <p:nvPr>
            <p:ph type="chart" sz="quarter" idx="16"/>
          </p:nvPr>
        </p:nvSpPr>
        <p:spPr>
          <a:xfrm>
            <a:off x="14281151" y="5083177"/>
            <a:ext cx="9442450" cy="6619874"/>
          </a:xfrm>
          <a:prstGeom prst="rect">
            <a:avLst/>
          </a:prstGeom>
        </p:spPr>
        <p:txBody>
          <a:bodyPr lIns="182880" tIns="91440" rIns="182880" bIns="91440"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7558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260861"/>
            <a:ext cx="207264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7772400"/>
            <a:ext cx="170688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8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6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3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2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0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7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56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12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168" y="8813811"/>
            <a:ext cx="20726400" cy="2724150"/>
          </a:xfr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168" y="5813427"/>
            <a:ext cx="20726400" cy="3000374"/>
          </a:xfr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42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6857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28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371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214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0568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1899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742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883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715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64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070226"/>
            <a:ext cx="10773835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200" y="4349750"/>
            <a:ext cx="10773835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6748" y="3070226"/>
            <a:ext cx="10778067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6748" y="4349750"/>
            <a:ext cx="10778067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2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303" y="11647698"/>
            <a:ext cx="9904006" cy="155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551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  <a:prstGeom prst="rect">
            <a:avLst/>
          </a:prstGeom>
        </p:spPr>
        <p:txBody>
          <a:bodyPr vert="horz" lIns="217686" tIns="108843" rIns="217686" bIns="10884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200411"/>
            <a:ext cx="21945600" cy="9051926"/>
          </a:xfrm>
          <a:prstGeom prst="rect">
            <a:avLst/>
          </a:prstGeom>
        </p:spPr>
        <p:txBody>
          <a:bodyPr vert="horz" lIns="217686" tIns="108843" rIns="217686" bIns="10884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9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31200" y="12712711"/>
            <a:ext cx="7721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75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6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ctr" defTabSz="2176857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320" indent="-816320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8697" indent="-680271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071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09500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7928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6356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4782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3209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1635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42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6857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28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3714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214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056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899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742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/>
          </p:cNvSpPr>
          <p:nvPr/>
        </p:nvSpPr>
        <p:spPr bwMode="auto">
          <a:xfrm>
            <a:off x="-27856" y="11030981"/>
            <a:ext cx="2438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sz="5400" b="1" dirty="0">
              <a:solidFill>
                <a:srgbClr val="3C3C3C"/>
              </a:solidFill>
              <a:latin typeface="Century Gothic" panose="020B0502020202020204" pitchFamily="34" charset="0"/>
              <a:ea typeface="Aleo" panose="020F0502020204030203" pitchFamily="34" charset="0"/>
              <a:cs typeface="Aleo" panose="020F0502020204030203" pitchFamily="34" charset="0"/>
              <a:sym typeface="Aleo" panose="020F0502020204030203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1688" y="89248"/>
            <a:ext cx="3657656" cy="4359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7"/>
          <p:cNvSpPr>
            <a:spLocks/>
          </p:cNvSpPr>
          <p:nvPr/>
        </p:nvSpPr>
        <p:spPr bwMode="auto">
          <a:xfrm>
            <a:off x="3530060" y="6697434"/>
            <a:ext cx="17039908" cy="1908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/>
            </a:r>
            <a:b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80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&lt;</a:t>
            </a:r>
            <a:r>
              <a:rPr lang="en-GB" sz="80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Presentation Name</a:t>
            </a:r>
            <a:r>
              <a:rPr lang="en-GB" sz="80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&gt;</a:t>
            </a:r>
            <a:endParaRPr lang="en-GB" sz="8000" b="1" dirty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</p:txBody>
      </p:sp>
      <p:sp>
        <p:nvSpPr>
          <p:cNvPr id="9" name="Rectangle 7"/>
          <p:cNvSpPr>
            <a:spLocks/>
          </p:cNvSpPr>
          <p:nvPr/>
        </p:nvSpPr>
        <p:spPr bwMode="auto">
          <a:xfrm>
            <a:off x="3551040" y="733539"/>
            <a:ext cx="17039908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CELTIC-NEXT </a:t>
            </a:r>
            <a:b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Proposers Day</a:t>
            </a:r>
            <a:endParaRPr lang="en-GB" sz="3600" b="1" dirty="0" smtClean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  <a:p>
            <a:pPr eaLnBrk="1" hangingPunct="1"/>
            <a:r>
              <a:rPr lang="en-GB" sz="7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25</a:t>
            </a:r>
            <a:r>
              <a:rPr lang="en-GB" sz="7000" baseline="30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th</a:t>
            </a:r>
            <a:r>
              <a:rPr lang="en-GB" sz="7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 September 2019, Istanbul  </a:t>
            </a:r>
          </a:p>
        </p:txBody>
      </p:sp>
      <p:sp>
        <p:nvSpPr>
          <p:cNvPr id="11" name="Rectangle 6"/>
          <p:cNvSpPr>
            <a:spLocks/>
          </p:cNvSpPr>
          <p:nvPr/>
        </p:nvSpPr>
        <p:spPr bwMode="auto">
          <a:xfrm>
            <a:off x="7227531" y="11768479"/>
            <a:ext cx="9443290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&lt;Name and affiliation of presenter&gt;</a:t>
            </a:r>
          </a:p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&lt;e-mail of presenter&gt;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983933" y="9522296"/>
            <a:ext cx="3930485" cy="18722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r>
              <a:rPr lang="de-DE" dirty="0" err="1" smtClean="0">
                <a:solidFill>
                  <a:srgbClr val="0070C0"/>
                </a:solidFill>
              </a:rPr>
              <a:t>Your</a:t>
            </a:r>
            <a:r>
              <a:rPr lang="de-DE" dirty="0" smtClean="0">
                <a:solidFill>
                  <a:srgbClr val="0070C0"/>
                </a:solidFill>
              </a:rPr>
              <a:t> Logo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" t="12515"/>
          <a:stretch/>
        </p:blipFill>
        <p:spPr>
          <a:xfrm>
            <a:off x="0" y="0"/>
            <a:ext cx="4991201" cy="44097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Headline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112980" y="4769768"/>
            <a:ext cx="18050005" cy="958500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de-DE" sz="4800" i="1" dirty="0" err="1" smtClean="0">
                <a:solidFill>
                  <a:srgbClr val="0070C0"/>
                </a:solidFill>
              </a:rPr>
              <a:t>Your</a:t>
            </a:r>
            <a:r>
              <a:rPr lang="de-DE" sz="4800" i="1" dirty="0" smtClean="0">
                <a:solidFill>
                  <a:srgbClr val="0070C0"/>
                </a:solidFill>
              </a:rPr>
              <a:t> </a:t>
            </a:r>
            <a:r>
              <a:rPr lang="de-DE" sz="4800" i="1" dirty="0" err="1" smtClean="0">
                <a:solidFill>
                  <a:srgbClr val="0070C0"/>
                </a:solidFill>
              </a:rPr>
              <a:t>content</a:t>
            </a:r>
            <a:endParaRPr lang="de-DE" sz="4800" i="1" dirty="0" smtClean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smtClean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</a:t>
            </a:r>
            <a:r>
              <a:rPr lang="en-GB" sz="2800" smtClean="0">
                <a:solidFill>
                  <a:schemeClr val="accent1">
                    <a:lumMod val="75000"/>
                  </a:schemeClr>
                </a:solidFill>
              </a:rPr>
              <a:t>Presentation,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1192" y="55428"/>
            <a:ext cx="10654319" cy="277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60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Headline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579208" y="4697760"/>
            <a:ext cx="19202133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Existing consortium, involved countries.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Expertise, profiles and types of partners you are looking for.</a:t>
            </a:r>
            <a:br>
              <a:rPr lang="en-GB" sz="4800" i="1" dirty="0">
                <a:solidFill>
                  <a:srgbClr val="0070C0"/>
                </a:solidFill>
              </a:rPr>
            </a:b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1192" y="55428"/>
            <a:ext cx="10654319" cy="277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909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Contact Info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4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542928" y="3185592"/>
            <a:ext cx="20018224" cy="12007678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For more information and for interest to participate please contact: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r>
              <a:rPr lang="en-GB" sz="4800" dirty="0">
                <a:solidFill>
                  <a:srgbClr val="0070C0"/>
                </a:solidFill>
              </a:rPr>
              <a:t>		</a:t>
            </a:r>
            <a:r>
              <a:rPr lang="en-GB" sz="4300" dirty="0">
                <a:solidFill>
                  <a:srgbClr val="0070C0"/>
                </a:solidFill>
              </a:rPr>
              <a:t>Name and affiliation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E-Mail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Telephone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Postal Address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Web (if available)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pPr lvl="8"/>
            <a:r>
              <a:rPr lang="de-DE" sz="54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Presentation </a:t>
            </a:r>
            <a:r>
              <a:rPr lang="de-DE" sz="5400" b="1" dirty="0" err="1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available</a:t>
            </a:r>
            <a:r>
              <a:rPr lang="de-DE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 </a:t>
            </a:r>
            <a:r>
              <a:rPr lang="de-DE" sz="54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via: </a:t>
            </a:r>
            <a:endParaRPr lang="de-DE" sz="5400" b="1" dirty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</a:endParaRPr>
          </a:p>
          <a:p>
            <a:pPr lvl="8"/>
            <a:endParaRPr lang="en-GB" sz="4800" dirty="0" smtClean="0">
              <a:solidFill>
                <a:srgbClr val="0070C0"/>
              </a:solidFill>
            </a:endParaRPr>
          </a:p>
          <a:p>
            <a:pPr lvl="8"/>
            <a:r>
              <a:rPr lang="en-GB" sz="4800" dirty="0" smtClean="0">
                <a:solidFill>
                  <a:srgbClr val="0070C0"/>
                </a:solidFill>
              </a:rPr>
              <a:t>       </a:t>
            </a:r>
          </a:p>
          <a:p>
            <a:pPr lvl="8"/>
            <a:r>
              <a:rPr lang="en-GB" sz="4800" dirty="0" smtClean="0">
                <a:solidFill>
                  <a:srgbClr val="0070C0"/>
                </a:solidFill>
              </a:rPr>
              <a:t>  </a:t>
            </a:r>
            <a:endParaRPr lang="en-GB" sz="4800" dirty="0">
              <a:solidFill>
                <a:srgbClr val="0070C0"/>
              </a:solidFill>
            </a:endParaRPr>
          </a:p>
          <a:p>
            <a:pPr lvl="8"/>
            <a:endParaRPr lang="de-DE" sz="4800" dirty="0" smtClean="0">
              <a:solidFill>
                <a:srgbClr val="0070C0"/>
              </a:solidFill>
            </a:endParaRPr>
          </a:p>
          <a:p>
            <a:pPr lvl="8"/>
            <a:endParaRPr lang="en-GB" sz="4800" dirty="0"/>
          </a:p>
          <a:p>
            <a:pPr lvl="8"/>
            <a:endParaRPr lang="en-GB" sz="4800" dirty="0"/>
          </a:p>
        </p:txBody>
      </p:sp>
      <p:sp>
        <p:nvSpPr>
          <p:cNvPr id="3" name="Rectangle 2"/>
          <p:cNvSpPr/>
          <p:nvPr/>
        </p:nvSpPr>
        <p:spPr>
          <a:xfrm>
            <a:off x="15720391" y="6436322"/>
            <a:ext cx="2050689" cy="1697164"/>
          </a:xfrm>
          <a:prstGeom prst="rect">
            <a:avLst/>
          </a:prstGeom>
        </p:spPr>
        <p:txBody>
          <a:bodyPr wrap="none" lIns="217709" tIns="108855" rIns="217709" bIns="108855">
            <a:spAutoFit/>
          </a:bodyPr>
          <a:lstStyle/>
          <a:p>
            <a:pPr algn="ctr"/>
            <a:r>
              <a:rPr lang="de-DE" sz="4800" dirty="0" err="1">
                <a:solidFill>
                  <a:srgbClr val="0070C0"/>
                </a:solidFill>
              </a:rPr>
              <a:t>Your</a:t>
            </a:r>
            <a:endParaRPr lang="de-DE" sz="4800" dirty="0">
              <a:solidFill>
                <a:srgbClr val="0070C0"/>
              </a:solidFill>
            </a:endParaRPr>
          </a:p>
          <a:p>
            <a:pPr algn="ctr"/>
            <a:r>
              <a:rPr lang="de-DE" sz="4800" dirty="0" err="1">
                <a:solidFill>
                  <a:srgbClr val="0070C0"/>
                </a:solidFill>
              </a:rPr>
              <a:t>Photo</a:t>
            </a:r>
            <a:endParaRPr lang="en-GB" sz="4800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 descr="C:\Users\christiane\Desktop\Captur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0" y="5551569"/>
            <a:ext cx="3168352" cy="3466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454696" y="12870025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5550" y="10026352"/>
            <a:ext cx="2300370" cy="2315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1192" y="55428"/>
            <a:ext cx="10654319" cy="277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411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panish Chair Eureka 2016 intern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panish Chair Eureka 2016 interno" id="{BA4051FA-B5A8-8041-902C-54A3E0A35E45}" vid="{A453499C-19AA-F249-A308-67522C957B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82</Words>
  <Characters>0</Characters>
  <Application>Microsoft Office PowerPoint</Application>
  <PresentationFormat>Custom</PresentationFormat>
  <Lines>0</Lines>
  <Paragraphs>34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1_Spanish Chair Eureka 2016 interno</vt:lpstr>
      <vt:lpstr>Office Theme</vt:lpstr>
      <vt:lpstr>PowerPoint Presentation</vt:lpstr>
      <vt:lpstr>Headline</vt:lpstr>
      <vt:lpstr>Headline</vt:lpstr>
      <vt:lpstr>Contact Info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conference@thesai.org</dc:creator>
  <cp:lastModifiedBy>Christiane Reinsch</cp:lastModifiedBy>
  <cp:revision>280</cp:revision>
  <dcterms:modified xsi:type="dcterms:W3CDTF">2019-09-23T10:32:31Z</dcterms:modified>
</cp:coreProperties>
</file>