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799"/>
    <a:srgbClr val="020280"/>
    <a:srgbClr val="2F5597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0289" autoAdjust="0"/>
  </p:normalViewPr>
  <p:slideViewPr>
    <p:cSldViewPr snapToGrid="0">
      <p:cViewPr varScale="1">
        <p:scale>
          <a:sx n="70" d="100"/>
          <a:sy n="70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A close up of a logo">
            <a:extLst>
              <a:ext uri="{FF2B5EF4-FFF2-40B4-BE49-F238E27FC236}">
                <a16:creationId xmlns:a16="http://schemas.microsoft.com/office/drawing/2014/main" id="{74F95A30-2AC8-D1C3-34AF-2B79A8AFE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10/12/2025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close up of a logo">
            <a:extLst>
              <a:ext uri="{FF2B5EF4-FFF2-40B4-BE49-F238E27FC236}">
                <a16:creationId xmlns:a16="http://schemas.microsoft.com/office/drawing/2014/main" id="{D3530FF4-EB84-B12E-E97A-A3F5A559BD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9" y="3292474"/>
            <a:ext cx="7350615" cy="1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10/12/2025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10/12/2025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Picture 2" descr="A close up of a logo">
            <a:extLst>
              <a:ext uri="{FF2B5EF4-FFF2-40B4-BE49-F238E27FC236}">
                <a16:creationId xmlns:a16="http://schemas.microsoft.com/office/drawing/2014/main" id="{0AAAC3D3-BE79-F21A-B0E1-6D0C73A9C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A close up of a logo">
            <a:extLst>
              <a:ext uri="{FF2B5EF4-FFF2-40B4-BE49-F238E27FC236}">
                <a16:creationId xmlns:a16="http://schemas.microsoft.com/office/drawing/2014/main" id="{719A844F-5F5E-1077-3B9B-E5E8527650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1539300"/>
            <a:ext cx="7912847" cy="164948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CELTIC Proposers Day </a:t>
            </a:r>
            <a:br>
              <a:rPr lang="de-DE" sz="4400" dirty="0"/>
            </a:br>
            <a:r>
              <a:rPr lang="de-DE" sz="4400" dirty="0"/>
              <a:t>Vienna, 30th January 2026</a:t>
            </a:r>
            <a:br>
              <a:rPr lang="de-DE" sz="4900"/>
            </a:br>
            <a:r>
              <a:rPr lang="de-DE" sz="4900"/>
              <a:t>KEYNOTE: title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 </a:t>
            </a:r>
            <a:r>
              <a:rPr lang="de-DE" sz="3100" dirty="0"/>
              <a:t>Name and Organization Logo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FF903-97F0-C309-67D2-ADD34514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CDE9A5-2182-1C9C-3A5F-7B82F9AFC3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527CF-5B97-E216-4F49-27AD4FA4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37BC-2702-C7F4-846D-9D3B3DB3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7499AE8B-0830-4386-ABE1-109AB8F9E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06B5-F84F-11C5-9EBD-825112DD3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7D86-F3B7-1B39-2CCC-9A1B373F8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403C-6CCE-FF4A-6570-CFE909A8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04B38-6C27-8AE7-8ACA-958D159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54E52-1E97-C715-412F-8260C9B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8E7-0D35-4DD2-FC29-A64B8B78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9C81A-DA07-5B4F-9554-E7C1547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3F81F-3746-BE10-DD20-22A92F2B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F98F6-9BC8-7D86-6BEE-0DF0EC9E5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7C672-4D6B-ED7C-0975-7579DC953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82118-C5F9-2E1C-C450-8892D8F0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CD282-331A-9837-9941-31E7BE99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EB06E-7240-B83C-1D00-7759E50E7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A74E5-64A9-7564-5BC2-36309C94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AE297-B786-D638-6C33-826ACA7C3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53720-61A1-7C58-9123-3620671B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2BBDA-6ED5-43ED-0DDE-E7B8C8D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01F8-C0B0-D53F-CE16-7203ECF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37FEE-3410-4DB3-8E75-C3EF2945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CELTIC Proposers Day  Vienna, 30th January 2026 KEYNOTE: title   Name and Organization Logo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279</cp:revision>
  <dcterms:created xsi:type="dcterms:W3CDTF">2021-06-23T14:20:45Z</dcterms:created>
  <dcterms:modified xsi:type="dcterms:W3CDTF">2025-12-10T14:31:13Z</dcterms:modified>
</cp:coreProperties>
</file>