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9" r:id="rId5"/>
    <p:sldMasterId id="2147483681" r:id="rId6"/>
    <p:sldMasterId id="2147483688" r:id="rId7"/>
  </p:sldMasterIdLst>
  <p:notesMasterIdLst>
    <p:notesMasterId r:id="rId12"/>
  </p:notesMasterIdLst>
  <p:sldIdLst>
    <p:sldId id="296" r:id="rId8"/>
    <p:sldId id="838839739" r:id="rId9"/>
    <p:sldId id="838839737" r:id="rId10"/>
    <p:sldId id="8388397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3601A0-615A-4D15-30BA-3010DAB6E24B}" v="10" dt="2024-09-04T15:08:27.861"/>
    <p1510:client id="{A63A763A-A1DD-5092-5728-FC32DE1F7F87}" v="14" dt="2024-09-04T15:11:28.4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8"/>
    <p:restoredTop sz="94565"/>
  </p:normalViewPr>
  <p:slideViewPr>
    <p:cSldViewPr snapToGrid="0">
      <p:cViewPr varScale="1">
        <p:scale>
          <a:sx n="105" d="100"/>
          <a:sy n="105" d="100"/>
        </p:scale>
        <p:origin x="14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B0DFD-3617-9A46-B62C-2801AC57DE26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FA11E-29DA-B544-8C3B-BB37209AF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8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abstract pattern can be removed or repositioned if required. Be careful to ‘Send to Back’ so that it does not obscure any important information.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547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FA11E-29DA-B544-8C3B-BB37209AF0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575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24B1D-5B0E-E140-A273-2B3CBD8E0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F6E72-494B-EE41-940A-5363759F9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055EE-3429-4747-85D7-E80F416B6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26F-C57B-2740-A0EA-77F92F1BB44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810BD-6E3C-2A44-98CD-199F950EF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6FB78-E2B9-6443-B2AB-3819D09E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7428-FED5-8544-B08E-879628B3B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53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7DB4E-3208-3942-818F-5C45E0066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E12F27-7C78-8C4D-A651-A634C083C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044B7-3965-9D40-9CFB-B376EE6F3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26F-C57B-2740-A0EA-77F92F1BB44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B57D9-A0EA-2A45-A965-DBA30B49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93EE2-3FB8-2341-BC3D-B9BBFB5EE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7428-FED5-8544-B08E-879628B3B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56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D3FB39-29BA-2F42-9438-6405954A7B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D7D58E-BAED-2941-B30F-167494BC5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71C3A-2239-054D-973E-5EF18FAC0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26F-C57B-2740-A0EA-77F92F1BB44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DA16F-4ADD-6443-9509-212D1EFF4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9A274-3B0A-624C-AB37-77810D5A8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7428-FED5-8544-B08E-879628B3B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5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F1F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679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834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782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800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332E3B-DF55-FF4D-ADEF-F8989916A1E3}"/>
              </a:ext>
            </a:extLst>
          </p:cNvPr>
          <p:cNvSpPr/>
          <p:nvPr userDrawn="1"/>
        </p:nvSpPr>
        <p:spPr>
          <a:xfrm>
            <a:off x="0" y="0"/>
            <a:ext cx="12192000" cy="9817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D224A6-AE7F-A849-824E-C33BD9825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15" y="-1"/>
            <a:ext cx="10247270" cy="95705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C25ED-55C9-F641-9E94-4A6F05D89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515" y="1354154"/>
            <a:ext cx="11432964" cy="50968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01CBA-0E7F-FD4F-A11F-D390D6EF2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0827327" y="6254040"/>
            <a:ext cx="2743200" cy="365125"/>
          </a:xfrm>
        </p:spPr>
        <p:txBody>
          <a:bodyPr/>
          <a:lstStyle/>
          <a:p>
            <a:fld id="{978044AF-CED4-0041-B851-6374C8DF4BD0}" type="datetimeFigureOut">
              <a:rPr lang="en-FI" smtClean="0"/>
              <a:t>09/04/2024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F6F7E-8D3D-0B49-9476-9C54651E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054927" y="6254040"/>
            <a:ext cx="2743200" cy="365125"/>
          </a:xfrm>
        </p:spPr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9A9A2-6C59-6243-B708-7A0D61483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2E7D-A09E-5D4B-BE1A-52F85D70DBAB}" type="slidenum">
              <a:rPr lang="en-FI" smtClean="0"/>
              <a:t>‹#›</a:t>
            </a:fld>
            <a:endParaRPr lang="en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1390BB-1E12-C947-89BC-62BCF0829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0" b="89989" l="10000" r="95698">
                        <a14:foregroundMark x1="14186" y1="34103" x2="14186" y2="34103"/>
                        <a14:foregroundMark x1="71744" y1="20462" x2="71744" y2="20462"/>
                        <a14:foregroundMark x1="84651" y1="16722" x2="84651" y2="16722"/>
                        <a14:foregroundMark x1="89767" y1="8911" x2="89767" y2="8911"/>
                        <a14:foregroundMark x1="82326" y1="3410" x2="82326" y2="3410"/>
                        <a14:foregroundMark x1="95698" y1="20022" x2="95698" y2="200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32241" y="164762"/>
            <a:ext cx="969398" cy="102463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9332DF-B353-CE4B-A782-551830E43AD2}"/>
              </a:ext>
            </a:extLst>
          </p:cNvPr>
          <p:cNvCxnSpPr>
            <a:cxnSpLocks/>
          </p:cNvCxnSpPr>
          <p:nvPr userDrawn="1"/>
        </p:nvCxnSpPr>
        <p:spPr>
          <a:xfrm>
            <a:off x="0" y="1000479"/>
            <a:ext cx="12192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90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mall objec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85EA8-CDDA-F144-9CCD-1F28C5D39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16" y="83290"/>
            <a:ext cx="5289764" cy="862002"/>
          </a:xfrm>
          <a:ln>
            <a:noFill/>
          </a:ln>
        </p:spPr>
        <p:txBody>
          <a:bodyPr anchor="b"/>
          <a:lstStyle>
            <a:lvl1pPr>
              <a:defRPr sz="3000" b="1">
                <a:ln>
                  <a:noFill/>
                </a:ln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0FD9B-7C2B-DA4E-BB16-11449988A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0"/>
            <a:ext cx="6096000" cy="6857999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51BE49-7FC1-7F45-96A8-30D50BEBD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9516" y="1291284"/>
            <a:ext cx="5289764" cy="5159740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5AEE7-671A-2C43-B410-4A97E530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95909" y="6254040"/>
            <a:ext cx="2743200" cy="365125"/>
          </a:xfrm>
        </p:spPr>
        <p:txBody>
          <a:bodyPr/>
          <a:lstStyle/>
          <a:p>
            <a:fld id="{978044AF-CED4-0041-B851-6374C8DF4BD0}" type="datetimeFigureOut">
              <a:rPr lang="en-FI" smtClean="0"/>
              <a:t>09/04/2024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BCC5F-97E3-8E49-B195-040B8AA51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523509" y="6254040"/>
            <a:ext cx="2743200" cy="365125"/>
          </a:xfrm>
        </p:spPr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1F14D2-0ED7-AD4B-8150-353C9589E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2E7D-A09E-5D4B-BE1A-52F85D70DBAB}" type="slidenum">
              <a:rPr lang="en-FI" smtClean="0"/>
              <a:t>‹#›</a:t>
            </a:fld>
            <a:endParaRPr lang="en-FI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A0576F-C127-8540-B000-91976E5B5044}"/>
              </a:ext>
            </a:extLst>
          </p:cNvPr>
          <p:cNvCxnSpPr>
            <a:cxnSpLocks/>
          </p:cNvCxnSpPr>
          <p:nvPr userDrawn="1"/>
        </p:nvCxnSpPr>
        <p:spPr>
          <a:xfrm>
            <a:off x="0" y="1040498"/>
            <a:ext cx="566928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707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165" y="134886"/>
            <a:ext cx="10794635" cy="67426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685" y="1621695"/>
            <a:ext cx="10709115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1179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_CalloutText_White">
  <p:cSld name="1_Image_CalloutText_Whit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73031" y="5719022"/>
            <a:ext cx="2564806" cy="72550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9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237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cxnSp>
        <p:nvCxnSpPr>
          <p:cNvPr id="13" name="Google Shape;13;p92"/>
          <p:cNvCxnSpPr/>
          <p:nvPr/>
        </p:nvCxnSpPr>
        <p:spPr>
          <a:xfrm>
            <a:off x="0" y="2500254"/>
            <a:ext cx="12192000" cy="2706300"/>
          </a:xfrm>
          <a:prstGeom prst="bentConnector3">
            <a:avLst>
              <a:gd name="adj1" fmla="val 93500"/>
            </a:avLst>
          </a:prstGeom>
          <a:noFill/>
          <a:ln w="2540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Google Shape;14;p92"/>
          <p:cNvSpPr txBox="1">
            <a:spLocks noGrp="1"/>
          </p:cNvSpPr>
          <p:nvPr>
            <p:ph type="title"/>
          </p:nvPr>
        </p:nvSpPr>
        <p:spPr>
          <a:xfrm>
            <a:off x="609600" y="3005748"/>
            <a:ext cx="9482254" cy="387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92"/>
          <p:cNvSpPr txBox="1">
            <a:spLocks noGrp="1"/>
          </p:cNvSpPr>
          <p:nvPr>
            <p:ph type="body" idx="1"/>
          </p:nvPr>
        </p:nvSpPr>
        <p:spPr>
          <a:xfrm>
            <a:off x="609600" y="3691551"/>
            <a:ext cx="9482254" cy="163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416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366B3-45DD-AE47-8A7F-22703B072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9A7D0-6314-F748-972F-DD19307EC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A09D9-F3C6-AA43-B0C0-C1AFACC55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26F-C57B-2740-A0EA-77F92F1BB44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EE94B-A617-5E4C-A6C4-6D9909BDC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440FB-F1D4-854C-97A7-77E67012B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7428-FED5-8544-B08E-879628B3B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82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lternate Layout">
  <p:cSld name="1_Alternate Layou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14"/>
          <p:cNvCxnSpPr/>
          <p:nvPr/>
        </p:nvCxnSpPr>
        <p:spPr>
          <a:xfrm flipH="1">
            <a:off x="1955992" y="284294"/>
            <a:ext cx="18492" cy="631825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" name="Google Shape;52;p14"/>
          <p:cNvSpPr txBox="1">
            <a:spLocks noGrp="1"/>
          </p:cNvSpPr>
          <p:nvPr>
            <p:ph type="title"/>
          </p:nvPr>
        </p:nvSpPr>
        <p:spPr>
          <a:xfrm>
            <a:off x="256382" y="295771"/>
            <a:ext cx="1486725" cy="2993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body" idx="1"/>
          </p:nvPr>
        </p:nvSpPr>
        <p:spPr>
          <a:xfrm>
            <a:off x="256380" y="3493331"/>
            <a:ext cx="1486725" cy="30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73031" y="5719022"/>
            <a:ext cx="2564806" cy="725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335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_CalloutText_DarkGreen">
  <p:cSld name="1_Image_CalloutText_DarkGreen">
    <p:bg>
      <p:bgPr>
        <a:solidFill>
          <a:schemeClr val="dk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6"/>
          <p:cNvCxnSpPr/>
          <p:nvPr/>
        </p:nvCxnSpPr>
        <p:spPr>
          <a:xfrm>
            <a:off x="3125349" y="1311817"/>
            <a:ext cx="0" cy="3857293"/>
          </a:xfrm>
          <a:prstGeom prst="straightConnector1">
            <a:avLst/>
          </a:prstGeom>
          <a:noFill/>
          <a:ln w="25400" cap="flat" cmpd="sng">
            <a:solidFill>
              <a:schemeClr val="lt1">
                <a:alpha val="49411"/>
              </a:schemeClr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57" name="Google Shape;57;p16"/>
          <p:cNvSpPr txBox="1">
            <a:spLocks noGrp="1"/>
          </p:cNvSpPr>
          <p:nvPr>
            <p:ph type="title"/>
          </p:nvPr>
        </p:nvSpPr>
        <p:spPr>
          <a:xfrm>
            <a:off x="609600" y="274319"/>
            <a:ext cx="10972800" cy="387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6"/>
          <p:cNvSpPr>
            <a:spLocks noGrp="1"/>
          </p:cNvSpPr>
          <p:nvPr>
            <p:ph type="pic" idx="2"/>
          </p:nvPr>
        </p:nvSpPr>
        <p:spPr>
          <a:xfrm>
            <a:off x="794024" y="1020493"/>
            <a:ext cx="1692000" cy="16920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16"/>
          <p:cNvSpPr txBox="1">
            <a:spLocks noGrp="1"/>
          </p:cNvSpPr>
          <p:nvPr>
            <p:ph type="body" idx="1"/>
          </p:nvPr>
        </p:nvSpPr>
        <p:spPr>
          <a:xfrm>
            <a:off x="614024" y="3089388"/>
            <a:ext cx="2052000" cy="605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3"/>
          </p:nvPr>
        </p:nvSpPr>
        <p:spPr>
          <a:xfrm>
            <a:off x="614024" y="3932965"/>
            <a:ext cx="2052000" cy="1425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1" name="Google Shape;61;p16"/>
          <p:cNvCxnSpPr/>
          <p:nvPr/>
        </p:nvCxnSpPr>
        <p:spPr>
          <a:xfrm>
            <a:off x="6095999" y="1311817"/>
            <a:ext cx="0" cy="3857293"/>
          </a:xfrm>
          <a:prstGeom prst="straightConnector1">
            <a:avLst/>
          </a:prstGeom>
          <a:noFill/>
          <a:ln w="25400" cap="flat" cmpd="sng">
            <a:solidFill>
              <a:schemeClr val="lt1">
                <a:alpha val="49411"/>
              </a:schemeClr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62" name="Google Shape;62;p16"/>
          <p:cNvSpPr>
            <a:spLocks noGrp="1"/>
          </p:cNvSpPr>
          <p:nvPr>
            <p:ph type="pic" idx="4"/>
          </p:nvPr>
        </p:nvSpPr>
        <p:spPr>
          <a:xfrm>
            <a:off x="3764674" y="1020493"/>
            <a:ext cx="1692000" cy="16920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16"/>
          <p:cNvSpPr txBox="1">
            <a:spLocks noGrp="1"/>
          </p:cNvSpPr>
          <p:nvPr>
            <p:ph type="body" idx="5"/>
          </p:nvPr>
        </p:nvSpPr>
        <p:spPr>
          <a:xfrm>
            <a:off x="3584674" y="3089388"/>
            <a:ext cx="2052000" cy="605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6"/>
          </p:nvPr>
        </p:nvSpPr>
        <p:spPr>
          <a:xfrm>
            <a:off x="3584674" y="3932965"/>
            <a:ext cx="2052000" cy="1425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5" name="Google Shape;65;p16"/>
          <p:cNvCxnSpPr/>
          <p:nvPr/>
        </p:nvCxnSpPr>
        <p:spPr>
          <a:xfrm>
            <a:off x="9066649" y="1311817"/>
            <a:ext cx="0" cy="3857293"/>
          </a:xfrm>
          <a:prstGeom prst="straightConnector1">
            <a:avLst/>
          </a:prstGeom>
          <a:noFill/>
          <a:ln w="25400" cap="flat" cmpd="sng">
            <a:solidFill>
              <a:schemeClr val="lt1">
                <a:alpha val="49411"/>
              </a:schemeClr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66" name="Google Shape;66;p16"/>
          <p:cNvSpPr>
            <a:spLocks noGrp="1"/>
          </p:cNvSpPr>
          <p:nvPr>
            <p:ph type="pic" idx="7"/>
          </p:nvPr>
        </p:nvSpPr>
        <p:spPr>
          <a:xfrm>
            <a:off x="6735324" y="1020493"/>
            <a:ext cx="1692000" cy="16920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6"/>
          <p:cNvSpPr txBox="1">
            <a:spLocks noGrp="1"/>
          </p:cNvSpPr>
          <p:nvPr>
            <p:ph type="body" idx="8"/>
          </p:nvPr>
        </p:nvSpPr>
        <p:spPr>
          <a:xfrm>
            <a:off x="6555324" y="3089388"/>
            <a:ext cx="2052000" cy="605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9"/>
          </p:nvPr>
        </p:nvSpPr>
        <p:spPr>
          <a:xfrm>
            <a:off x="6555324" y="3932965"/>
            <a:ext cx="2052000" cy="1425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>
            <a:spLocks noGrp="1"/>
          </p:cNvSpPr>
          <p:nvPr>
            <p:ph type="pic" idx="13"/>
          </p:nvPr>
        </p:nvSpPr>
        <p:spPr>
          <a:xfrm>
            <a:off x="9705976" y="1020493"/>
            <a:ext cx="1692000" cy="16920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16"/>
          <p:cNvSpPr txBox="1">
            <a:spLocks noGrp="1"/>
          </p:cNvSpPr>
          <p:nvPr>
            <p:ph type="body" idx="14"/>
          </p:nvPr>
        </p:nvSpPr>
        <p:spPr>
          <a:xfrm>
            <a:off x="9525976" y="3089388"/>
            <a:ext cx="2052000" cy="605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5"/>
          </p:nvPr>
        </p:nvSpPr>
        <p:spPr>
          <a:xfrm>
            <a:off x="9525976" y="3932965"/>
            <a:ext cx="2052000" cy="1425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2" name="Google Shape;7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73031" y="5712192"/>
            <a:ext cx="2564806" cy="739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7482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_CalloutText_DarkGreen">
  <p:cSld name="Image_CalloutText_DarkGreen">
    <p:bg>
      <p:bgPr>
        <a:solidFill>
          <a:schemeClr val="dk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3"/>
          <p:cNvSpPr>
            <a:spLocks noGrp="1"/>
          </p:cNvSpPr>
          <p:nvPr>
            <p:ph type="pic" idx="2"/>
          </p:nvPr>
        </p:nvSpPr>
        <p:spPr>
          <a:xfrm>
            <a:off x="0" y="0"/>
            <a:ext cx="470581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pic>
        <p:nvPicPr>
          <p:cNvPr id="24" name="Google Shape;24;p1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73031" y="5712192"/>
            <a:ext cx="2564806" cy="73916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43"/>
          <p:cNvSpPr txBox="1">
            <a:spLocks noGrp="1"/>
          </p:cNvSpPr>
          <p:nvPr>
            <p:ph type="title"/>
          </p:nvPr>
        </p:nvSpPr>
        <p:spPr>
          <a:xfrm>
            <a:off x="5269095" y="567603"/>
            <a:ext cx="5759121" cy="1929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143"/>
          <p:cNvSpPr txBox="1">
            <a:spLocks noGrp="1"/>
          </p:cNvSpPr>
          <p:nvPr>
            <p:ph type="body" idx="1"/>
          </p:nvPr>
        </p:nvSpPr>
        <p:spPr>
          <a:xfrm>
            <a:off x="5269095" y="2796127"/>
            <a:ext cx="5759121" cy="264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143"/>
          <p:cNvSpPr/>
          <p:nvPr/>
        </p:nvSpPr>
        <p:spPr>
          <a:xfrm>
            <a:off x="4705815" y="0"/>
            <a:ext cx="25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9361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Main">
  <p:cSld name="3_Mai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oogle Shape;41;g19b91f4b819_2_134"/>
          <p:cNvCxnSpPr/>
          <p:nvPr/>
        </p:nvCxnSpPr>
        <p:spPr>
          <a:xfrm>
            <a:off x="530701" y="885252"/>
            <a:ext cx="11130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" name="Google Shape;42;g19b91f4b819_2_134"/>
          <p:cNvSpPr txBox="1">
            <a:spLocks noGrp="1"/>
          </p:cNvSpPr>
          <p:nvPr>
            <p:ph type="body" idx="1"/>
          </p:nvPr>
        </p:nvSpPr>
        <p:spPr>
          <a:xfrm>
            <a:off x="609600" y="1169989"/>
            <a:ext cx="10972800" cy="4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g19b91f4b819_2_134"/>
          <p:cNvSpPr txBox="1">
            <a:spLocks noGrp="1"/>
          </p:cNvSpPr>
          <p:nvPr>
            <p:ph type="title"/>
          </p:nvPr>
        </p:nvSpPr>
        <p:spPr>
          <a:xfrm>
            <a:off x="609600" y="274319"/>
            <a:ext cx="109728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4" name="Google Shape;44;g19b91f4b819_2_1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36008" y="6200286"/>
            <a:ext cx="1781747" cy="50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592215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24B1D-5B0E-E140-A273-2B3CBD8E0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F6E72-494B-EE41-940A-5363759F9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055EE-3429-4747-85D7-E80F416B6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26F-C57B-2740-A0EA-77F92F1BB44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810BD-6E3C-2A44-98CD-199F950EF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6FB78-E2B9-6443-B2AB-3819D09E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7428-FED5-8544-B08E-879628B3B8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B4C1EC-C484-4528-B746-3D8C0243DFFC}"/>
              </a:ext>
            </a:extLst>
          </p:cNvPr>
          <p:cNvSpPr/>
          <p:nvPr userDrawn="1"/>
        </p:nvSpPr>
        <p:spPr>
          <a:xfrm rot="16200000">
            <a:off x="-3341467" y="3314700"/>
            <a:ext cx="6883534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729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366B3-45DD-AE47-8A7F-22703B072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9A7D0-6314-F748-972F-DD19307EC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A09D9-F3C6-AA43-B0C0-C1AFACC55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26F-C57B-2740-A0EA-77F92F1BB44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EE94B-A617-5E4C-A6C4-6D9909BDC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440FB-F1D4-854C-97A7-77E67012B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7428-FED5-8544-B08E-879628B3B8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035C1F-803B-43D1-A122-495106021B73}"/>
              </a:ext>
            </a:extLst>
          </p:cNvPr>
          <p:cNvSpPr/>
          <p:nvPr userDrawn="1"/>
        </p:nvSpPr>
        <p:spPr>
          <a:xfrm rot="16200000">
            <a:off x="-3341467" y="3314700"/>
            <a:ext cx="6883534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014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6C4-79A9-0541-8A29-9FD07C150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13EA2-ECE6-AA41-9591-66C02587E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55C20-2252-EC41-82AA-6F63D12B9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26F-C57B-2740-A0EA-77F92F1BB44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29631-0877-204F-BDE8-860D02189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CEE0D-98FF-BB4B-853C-6692C3AD4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7428-FED5-8544-B08E-879628B3B8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A6DD2F-67D4-48AC-92FE-527003E1DBB2}"/>
              </a:ext>
            </a:extLst>
          </p:cNvPr>
          <p:cNvSpPr/>
          <p:nvPr userDrawn="1"/>
        </p:nvSpPr>
        <p:spPr>
          <a:xfrm rot="16200000">
            <a:off x="-3341467" y="3314700"/>
            <a:ext cx="6883534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8239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43EB1-78A0-504E-9E77-D495AD57B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508F2-78EE-7A47-8A5D-6F90242A4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ED035-F7B3-004B-9659-A34DF25D7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35E0D5-A459-DC42-B607-51C3396F6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26F-C57B-2740-A0EA-77F92F1BB44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1E39C-47D9-8B49-AF18-F126DB737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60C60-A2DB-9042-B2C8-5DD498CEF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7428-FED5-8544-B08E-879628B3B8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E692C3-4E3A-4E7B-9754-85B6BFDBBEE4}"/>
              </a:ext>
            </a:extLst>
          </p:cNvPr>
          <p:cNvSpPr/>
          <p:nvPr userDrawn="1"/>
        </p:nvSpPr>
        <p:spPr>
          <a:xfrm rot="16200000">
            <a:off x="-3341467" y="3314700"/>
            <a:ext cx="6883534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6038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17597-8A65-5D48-91B9-6296BF0C5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11A31-A233-EE43-8CEA-A5A1E92D8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125B4-47DF-1E43-A944-92881DC81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7C9C73-8EA0-934E-B04E-E87C76572F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3D45EB-5F0A-1F42-B324-7E8D57ADC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4EC4AB-2EBA-7047-A9B5-AC6045A52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26F-C57B-2740-A0EA-77F92F1BB44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1F4608-83CE-AA47-8413-CA2690BC0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3A2C2E-1A95-A94B-9B21-CE6CC5EC6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7428-FED5-8544-B08E-879628B3B8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4F9445-B075-4E9B-B37C-3E006B22C080}"/>
              </a:ext>
            </a:extLst>
          </p:cNvPr>
          <p:cNvSpPr/>
          <p:nvPr userDrawn="1"/>
        </p:nvSpPr>
        <p:spPr>
          <a:xfrm rot="16200000">
            <a:off x="-3341467" y="3314700"/>
            <a:ext cx="6883534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7358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30434-FE9A-984C-8827-8A6A2B892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DFF3E-E98E-1044-9368-202B430B6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chemeClr val="accent1"/>
              </a:buClr>
              <a:defRPr sz="3200"/>
            </a:lvl1pPr>
            <a:lvl2pPr>
              <a:buClr>
                <a:schemeClr val="accent1"/>
              </a:buClr>
              <a:defRPr sz="2800"/>
            </a:lvl2pPr>
            <a:lvl3pPr>
              <a:buClr>
                <a:schemeClr val="accent1"/>
              </a:buClr>
              <a:defRPr sz="2400"/>
            </a:lvl3pPr>
            <a:lvl4pPr>
              <a:buClr>
                <a:schemeClr val="accent1"/>
              </a:buClr>
              <a:defRPr sz="2000"/>
            </a:lvl4pPr>
            <a:lvl5pPr>
              <a:buClr>
                <a:schemeClr val="accent1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CB937-C1A0-6B40-9A83-C921DC9CD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FD0FD-B0D0-EA40-8A0B-A50152A44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26F-C57B-2740-A0EA-77F92F1BB44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93C4A-B984-2B4C-9A75-F8A30115B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32133-8FEE-D74C-A61F-1DE4F5BD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7428-FED5-8544-B08E-879628B3B8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6EF7AD-C4CD-43CE-B5B6-2AFC9572ED74}"/>
              </a:ext>
            </a:extLst>
          </p:cNvPr>
          <p:cNvSpPr/>
          <p:nvPr userDrawn="1"/>
        </p:nvSpPr>
        <p:spPr>
          <a:xfrm rot="16200000">
            <a:off x="-3341467" y="3314700"/>
            <a:ext cx="6883534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96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6C4-79A9-0541-8A29-9FD07C150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13EA2-ECE6-AA41-9591-66C02587E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55C20-2252-EC41-82AA-6F63D12B9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26F-C57B-2740-A0EA-77F92F1BB44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29631-0877-204F-BDE8-860D02189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CEE0D-98FF-BB4B-853C-6692C3AD4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7428-FED5-8544-B08E-879628B3B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29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ED351-B6E8-3D4B-8D40-CDA874F34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51DAD1-65E4-164A-B1FA-0F88B3C6D1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FA5BB7-6B2A-4E4A-991E-3885FF200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84D25-6268-D740-AD8D-E967A6D7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26F-C57B-2740-A0EA-77F92F1BB44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4F8D7-D392-3C47-A98B-76265E339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9E9D9-D984-9A4D-A327-D28DF7A6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7428-FED5-8544-B08E-879628B3B8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98A477-30BD-40A3-826B-6D5BA7C39FA4}"/>
              </a:ext>
            </a:extLst>
          </p:cNvPr>
          <p:cNvSpPr/>
          <p:nvPr userDrawn="1"/>
        </p:nvSpPr>
        <p:spPr>
          <a:xfrm rot="16200000">
            <a:off x="-3341467" y="3314700"/>
            <a:ext cx="6883534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6020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62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43EB1-78A0-504E-9E77-D495AD57B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508F2-78EE-7A47-8A5D-6F90242A4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ED035-F7B3-004B-9659-A34DF25D7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35E0D5-A459-DC42-B607-51C3396F6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26F-C57B-2740-A0EA-77F92F1BB44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1E39C-47D9-8B49-AF18-F126DB737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60C60-A2DB-9042-B2C8-5DD498CEF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7428-FED5-8544-B08E-879628B3B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5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17597-8A65-5D48-91B9-6296BF0C5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11A31-A233-EE43-8CEA-A5A1E92D8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125B4-47DF-1E43-A944-92881DC81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7C9C73-8EA0-934E-B04E-E87C76572F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3D45EB-5F0A-1F42-B324-7E8D57ADC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4EC4AB-2EBA-7047-A9B5-AC6045A52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26F-C57B-2740-A0EA-77F92F1BB44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1F4608-83CE-AA47-8413-CA2690BC0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3A2C2E-1A95-A94B-9B21-CE6CC5EC6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7428-FED5-8544-B08E-879628B3B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70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CEC25-5F90-3440-9E19-681839FAC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BC4AC2-36DD-3F4F-B86B-362D11CDC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26F-C57B-2740-A0EA-77F92F1BB44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F41334-BDDF-2642-ACBD-97768E503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E166AB-DA97-3A48-9493-CBE7BC234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7428-FED5-8544-B08E-879628B3B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8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5A395B-9780-D646-802E-99D884463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26F-C57B-2740-A0EA-77F92F1BB44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AC869-2240-1F4F-95BE-1DD38CB77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00DF4-390D-A049-9FC1-CD4E7D1AF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7428-FED5-8544-B08E-879628B3B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5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30434-FE9A-984C-8827-8A6A2B892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DFF3E-E98E-1044-9368-202B430B6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CB937-C1A0-6B40-9A83-C921DC9CD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FD0FD-B0D0-EA40-8A0B-A50152A44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26F-C57B-2740-A0EA-77F92F1BB44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93C4A-B984-2B4C-9A75-F8A30115B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32133-8FEE-D74C-A61F-1DE4F5BD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7428-FED5-8544-B08E-879628B3B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8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ED351-B6E8-3D4B-8D40-CDA874F34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51DAD1-65E4-164A-B1FA-0F88B3C6D1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FA5BB7-6B2A-4E4A-991E-3885FF200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84D25-6268-D740-AD8D-E967A6D7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26F-C57B-2740-A0EA-77F92F1BB44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4F8D7-D392-3C47-A98B-76265E339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9E9D9-D984-9A4D-A327-D28DF7A6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7428-FED5-8544-B08E-879628B3B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2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C0744D-6DC8-704C-B870-A53B9A0D8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C6620-124B-3F4E-9BE1-8EDED693E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0E18B-CE68-B34E-96A5-879ACEB93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3426F-C57B-2740-A0EA-77F92F1BB44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B827D-4759-8241-97EF-F3AC15C7AC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F7701-9873-CD42-A544-2D228FF44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27428-FED5-8544-B08E-879628B3B8A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284EC1-544F-AD4C-AD14-B7AF8FEF0C3A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9"/>
            <a:ext cx="1682753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9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3076" y="1055802"/>
            <a:ext cx="7950724" cy="5121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331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CD73B0-0B68-461C-8D11-420FDB0ED4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861B245-D21E-47AF-AA1E-6446CCC03A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35168" y="8383"/>
            <a:ext cx="2156832" cy="136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3D9379-129B-4A4D-AB28-2F6D330386C1}"/>
              </a:ext>
            </a:extLst>
          </p:cNvPr>
          <p:cNvSpPr/>
          <p:nvPr userDrawn="1"/>
        </p:nvSpPr>
        <p:spPr>
          <a:xfrm>
            <a:off x="4215" y="0"/>
            <a:ext cx="130611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68" y="473786"/>
            <a:ext cx="2770445" cy="22494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9ACDFD1-543E-49AF-AE08-24BB38A4E710}"/>
              </a:ext>
            </a:extLst>
          </p:cNvPr>
          <p:cNvSpPr/>
          <p:nvPr userDrawn="1"/>
        </p:nvSpPr>
        <p:spPr>
          <a:xfrm>
            <a:off x="0" y="-4857"/>
            <a:ext cx="2648932" cy="2446400"/>
          </a:xfrm>
          <a:prstGeom prst="ellipse">
            <a:avLst/>
          </a:prstGeom>
          <a:solidFill>
            <a:srgbClr val="538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B633003E-6A81-AD4B-BB2C-DDB3C27FE1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06" y="2537201"/>
            <a:ext cx="1485044" cy="103239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784BE8A-0560-6140-8ADE-3CCC068C6A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4017" y="3662172"/>
            <a:ext cx="2106222" cy="79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7DD74536-566D-5C41-A60A-D3F9B8E0A12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73026" y="4543411"/>
            <a:ext cx="1757869" cy="107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2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ransition spd="med">
    <p:fade/>
  </p:transition>
  <p:hf sldNum="0" hd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spcAft>
          <a:spcPts val="180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SzPct val="110000"/>
        <a:buFont typeface="Corbel" panose="020B0503020204020204" pitchFamily="34" charset="0"/>
        <a:buChar char="⁻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51841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4" r:id="rId2"/>
    <p:sldLayoutId id="2147483685" r:id="rId3"/>
    <p:sldLayoutId id="2147483686" r:id="rId4"/>
    <p:sldLayoutId id="214748368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C0744D-6DC8-704C-B870-A53B9A0D8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C6620-124B-3F4E-9BE1-8EDED693E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0E18B-CE68-B34E-96A5-879ACEB93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3426F-C57B-2740-A0EA-77F92F1BB44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B827D-4759-8241-97EF-F3AC15C7AC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F7701-9873-CD42-A544-2D228FF44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27428-FED5-8544-B08E-879628B3B8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46A114-B205-4D61-B4FC-B5E9DFFE1245}"/>
              </a:ext>
            </a:extLst>
          </p:cNvPr>
          <p:cNvSpPr/>
          <p:nvPr userDrawn="1"/>
        </p:nvSpPr>
        <p:spPr>
          <a:xfrm rot="16200000">
            <a:off x="-3327467" y="3327467"/>
            <a:ext cx="6883534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2" descr="Shape&#10;&#10;Description automatically generated">
            <a:extLst>
              <a:ext uri="{FF2B5EF4-FFF2-40B4-BE49-F238E27FC236}">
                <a16:creationId xmlns:a16="http://schemas.microsoft.com/office/drawing/2014/main" id="{40B76994-7603-4230-9A54-FAF6E2866C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758" y="5998442"/>
            <a:ext cx="1960258" cy="630958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4241342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Relationship Id="rId6" Type="http://schemas.openxmlformats.org/officeDocument/2006/relationships/hyperlink" Target="mailto:Belen.rebollo-Garcia@iuk.ktn-uk.org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833375" y="1893916"/>
            <a:ext cx="982698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Support for partnering: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"Business Connect Travel Awards"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833375" y="4014148"/>
            <a:ext cx="8416475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Belen Rebollo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Knowledge Transfer Manager 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European Programmes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61681C-E70E-704D-BF01-E5E6BA958A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9" y="412403"/>
            <a:ext cx="3051993" cy="978941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B6714C57-E361-0224-6C1F-B6845D005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6" y="397536"/>
            <a:ext cx="4406026" cy="105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469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F868B3-7D68-C671-AF03-6DD4B910E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0518" y="2886702"/>
            <a:ext cx="2671482" cy="39712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A3CCD5-55EE-44F1-F5C2-8FD936AF631A}"/>
              </a:ext>
            </a:extLst>
          </p:cNvPr>
          <p:cNvSpPr txBox="1"/>
          <p:nvPr/>
        </p:nvSpPr>
        <p:spPr>
          <a:xfrm>
            <a:off x="336588" y="1200447"/>
            <a:ext cx="794680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 of the Innovate UK family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innovate UK Business Connect we help you accelerate your innovation. We do this by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connecting ideas, people and communities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respond to challenges and drive positive change. We can make introductions to new business partners and funders, help you find  collaborators for grants and introduce you to new market opportunities. 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EE5AB-C459-91D3-4CBA-A4AD29E72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209" y="3439924"/>
            <a:ext cx="5609194" cy="20185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97C72A-10D5-ABEE-0614-01756262E068}"/>
              </a:ext>
            </a:extLst>
          </p:cNvPr>
          <p:cNvSpPr txBox="1"/>
          <p:nvPr/>
        </p:nvSpPr>
        <p:spPr>
          <a:xfrm>
            <a:off x="336588" y="0"/>
            <a:ext cx="7168616" cy="1102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-15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Innovate UK </a:t>
            </a:r>
            <a:r>
              <a:rPr kumimoji="0" lang="en-US" sz="3800" b="1" i="0" u="none" strike="noStrike" kern="1200" cap="none" spc="-150" normalizeH="0" baseline="0" noProof="0" dirty="0">
                <a:ln>
                  <a:noFill/>
                </a:ln>
                <a:solidFill>
                  <a:srgbClr val="BE2BB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Business Connect 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BE2BB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874F27-999D-27E6-A970-B8C21CE93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651" y="3812284"/>
            <a:ext cx="1133377" cy="13849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102BC41-C721-CA86-EC8B-207EC3F97C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044" y="5969717"/>
            <a:ext cx="3139369" cy="7506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3A8C36-4F0E-36FC-CA9F-69889539EF09}"/>
              </a:ext>
            </a:extLst>
          </p:cNvPr>
          <p:cNvSpPr txBox="1"/>
          <p:nvPr/>
        </p:nvSpPr>
        <p:spPr>
          <a:xfrm>
            <a:off x="4582628" y="6055953"/>
            <a:ext cx="347352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BE2BB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Belen Rebollo-Garcia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BE2BB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Innovate UK Business Connect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/>
              </a:rPr>
              <a:t>Belen.rebollo-Garcia@iuk.ktn-uk.org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426F22-9807-99D1-81C3-054E48D24C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2157" y="0"/>
            <a:ext cx="3799843" cy="288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44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47BFD5-E273-E661-A847-095F93D035C7}"/>
              </a:ext>
            </a:extLst>
          </p:cNvPr>
          <p:cNvSpPr txBox="1"/>
          <p:nvPr/>
        </p:nvSpPr>
        <p:spPr>
          <a:xfrm>
            <a:off x="654504" y="263856"/>
            <a:ext cx="8231085" cy="1235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European Travel Awards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93C77D-CF08-F80E-DD04-DE99DCB2E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10" y="1853648"/>
            <a:ext cx="5407245" cy="392025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DE0285-C60A-E777-5A39-18783CAFD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353" y="178130"/>
            <a:ext cx="1204502" cy="1471910"/>
          </a:xfrm>
          <a:prstGeom prst="rect">
            <a:avLst/>
          </a:prstGeom>
        </p:spPr>
      </p:pic>
      <p:sp>
        <p:nvSpPr>
          <p:cNvPr id="2" name="Google Shape;212;p57">
            <a:extLst>
              <a:ext uri="{FF2B5EF4-FFF2-40B4-BE49-F238E27FC236}">
                <a16:creationId xmlns:a16="http://schemas.microsoft.com/office/drawing/2014/main" id="{30185FE3-E46F-6A1C-DD46-F67ABA171B89}"/>
              </a:ext>
            </a:extLst>
          </p:cNvPr>
          <p:cNvSpPr txBox="1"/>
          <p:nvPr/>
        </p:nvSpPr>
        <p:spPr>
          <a:xfrm>
            <a:off x="6206947" y="2083034"/>
            <a:ext cx="5811591" cy="3889788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2BBB"/>
              </a:buClr>
              <a:buSzPts val="18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Innovate UK Business Connect “European Travel Awards” support attendance of </a:t>
            </a: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UK based R&amp;D performing SMEs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to specific targeted events for the purpose of increasing engagement with potential partners.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2BBB"/>
              </a:buClr>
              <a:buSzPts val="1800"/>
              <a:buFont typeface="Wingdings" pitchFamily="2" charset="2"/>
              <a:buChar char="§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2BBB"/>
              </a:buClr>
              <a:buSzPts val="1800"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2BBB"/>
              </a:buClr>
              <a:buSzPts val="1800"/>
              <a:buFont typeface="Wingdings" pitchFamily="2" charset="2"/>
              <a:buChar char="§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2BBB"/>
              </a:buClr>
              <a:buSzPts val="1800"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Characteristics: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 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2BBB"/>
              </a:buClr>
              <a:buSzPts val="1800"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Application for each specific event gets advertised @ Innovate UK KTN website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2BBB"/>
              </a:buClr>
              <a:buSzPts val="1800"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maximum of £700 can be claimed as a contribution towards travel costs incurred for the purpose of attending the specific event. </a:t>
            </a:r>
            <a:r>
              <a:rPr kumimoji="0" lang="en-US" sz="1200" b="0" i="1" u="sng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Only 1 representative per SME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2BBB"/>
              </a:buClr>
              <a:buSzPts val="1800"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addition to the funding bespoke pro-active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support from IUK teams to progress project idea to application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into European </a:t>
            </a:r>
            <a:r>
              <a:rPr kumimoji="0" lang="en-US" sz="1200" i="0" u="none" strike="noStrike" kern="1200" cap="none" spc="0" normalizeH="0" baseline="0" noProof="0" err="1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Programmes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(Eureka &amp; Horizon Europe) 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F1848-A824-5179-DE1C-892AE2CC3A7E}"/>
              </a:ext>
            </a:extLst>
          </p:cNvPr>
          <p:cNvSpPr txBox="1"/>
          <p:nvPr/>
        </p:nvSpPr>
        <p:spPr>
          <a:xfrm>
            <a:off x="6032666" y="6128660"/>
            <a:ext cx="589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iuk.ktn-uk.org</a:t>
            </a:r>
            <a:r>
              <a:rPr lang="en-US" dirty="0"/>
              <a:t>/news/travel-support-now-available/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AF0E4468-2F5B-4087-FB2B-696FB60E1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60" y="5972822"/>
            <a:ext cx="3290046" cy="78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423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7B2FB9-0A72-D9E9-AC7D-77B67CDBFDB1}"/>
              </a:ext>
            </a:extLst>
          </p:cNvPr>
          <p:cNvSpPr txBox="1"/>
          <p:nvPr/>
        </p:nvSpPr>
        <p:spPr>
          <a:xfrm>
            <a:off x="5315391" y="0"/>
            <a:ext cx="6410444" cy="785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000" b="1" spc="-150" dirty="0">
                <a:solidFill>
                  <a:srgbClr val="2E2C61"/>
                </a:solidFill>
                <a:latin typeface="Arial"/>
                <a:cs typeface="Arial"/>
              </a:rPr>
              <a:t>Supporting Partnering on EUREKA</a:t>
            </a:r>
            <a:endParaRPr kumimoji="0" lang="en-US" sz="4000" b="1" i="0" u="none" strike="noStrike" kern="1200" cap="none" spc="-150" normalizeH="0" baseline="0" noProof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EAA3D6-80D5-DF22-9FDA-35BAEEAE2C0F}"/>
              </a:ext>
            </a:extLst>
          </p:cNvPr>
          <p:cNvSpPr txBox="1"/>
          <p:nvPr/>
        </p:nvSpPr>
        <p:spPr>
          <a:xfrm>
            <a:off x="6030992" y="6099486"/>
            <a:ext cx="5977423" cy="908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BE2BB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</a:t>
            </a:r>
            <a:r>
              <a:rPr kumimoji="0" lang="en-US" sz="2000" b="1" i="0" u="none" strike="noStrike" kern="1200" cap="none" spc="-150" normalizeH="0" baseline="0" noProof="0" dirty="0" err="1">
                <a:ln>
                  <a:noFill/>
                </a:ln>
                <a:solidFill>
                  <a:srgbClr val="BE2BB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iuk.ktn-uk.org</a:t>
            </a:r>
            <a:r>
              <a:rPr kumimoji="0" 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BE2BB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/news/travel-support-now-available/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A3C30D-9B98-EA78-34BF-21A7282D5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90" y="5989319"/>
            <a:ext cx="2838203" cy="6785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DAA3D8-8E48-398A-6FB8-E907A9E4A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6769" y="881741"/>
            <a:ext cx="3693762" cy="533543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9AF1B80-1AD0-EFFE-402F-007CCE77FB97}"/>
              </a:ext>
            </a:extLst>
          </p:cNvPr>
          <p:cNvCxnSpPr>
            <a:cxnSpLocks/>
          </p:cNvCxnSpPr>
          <p:nvPr/>
        </p:nvCxnSpPr>
        <p:spPr>
          <a:xfrm flipH="1" flipV="1">
            <a:off x="6484471" y="1413858"/>
            <a:ext cx="1293867" cy="764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AD0B8FB-C6AC-0497-CE03-3D947B71BB72}"/>
              </a:ext>
            </a:extLst>
          </p:cNvPr>
          <p:cNvCxnSpPr>
            <a:cxnSpLocks/>
          </p:cNvCxnSpPr>
          <p:nvPr/>
        </p:nvCxnSpPr>
        <p:spPr>
          <a:xfrm flipH="1">
            <a:off x="6842849" y="4352306"/>
            <a:ext cx="846424" cy="5603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21D36C5-2C05-2702-2F26-5E7586D8E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6188" y="862361"/>
            <a:ext cx="2468283" cy="1256682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C81B0AD5-3083-66F3-512E-E01AE8BA01F8}"/>
              </a:ext>
            </a:extLst>
          </p:cNvPr>
          <p:cNvCxnSpPr>
            <a:cxnSpLocks/>
          </p:cNvCxnSpPr>
          <p:nvPr/>
        </p:nvCxnSpPr>
        <p:spPr>
          <a:xfrm flipH="1" flipV="1">
            <a:off x="6439686" y="3057034"/>
            <a:ext cx="1293867" cy="764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80A2A2E-BA40-0A39-7FDB-E5AB8CA5B3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3965" y="2645137"/>
            <a:ext cx="2295721" cy="12690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55A9137-67DA-2690-C6B1-B3079AC2FD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19" y="3236236"/>
            <a:ext cx="2295721" cy="11735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BE14E10-D89B-0483-24E3-F383C9AD60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19" y="1267328"/>
            <a:ext cx="2051268" cy="7047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D55B1C4-75BC-E4BE-F7DB-78C08F18AC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74" y="209008"/>
            <a:ext cx="2005358" cy="8223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E0D9A8-67F8-4B9A-F766-47E0B3B340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519" y="4661462"/>
            <a:ext cx="2756234" cy="9847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159B95D-1B58-243E-811E-F560BBDCB6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16188" y="4728543"/>
            <a:ext cx="2826661" cy="85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36876"/>
      </p:ext>
    </p:extLst>
  </p:cSld>
  <p:clrMapOvr>
    <a:masterClrMapping/>
  </p:clrMapOvr>
</p:sld>
</file>

<file path=ppt/theme/theme1.xml><?xml version="1.0" encoding="utf-8"?>
<a:theme xmlns:a="http://schemas.openxmlformats.org/drawingml/2006/main" name="1_Font and logo master">
  <a:themeElements>
    <a:clrScheme name="Innovate UK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BE2BBB"/>
      </a:accent1>
      <a:accent2>
        <a:srgbClr val="8A1A9B"/>
      </a:accent2>
      <a:accent3>
        <a:srgbClr val="67C04D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xtSlides_WithImage">
  <a:themeElements>
    <a:clrScheme name="UKRI Innovate UK 1">
      <a:dk1>
        <a:srgbClr val="590061"/>
      </a:dk1>
      <a:lt1>
        <a:srgbClr val="FE5A5A"/>
      </a:lt1>
      <a:dk2>
        <a:srgbClr val="000000"/>
      </a:dk2>
      <a:lt2>
        <a:srgbClr val="FDFFFE"/>
      </a:lt2>
      <a:accent1>
        <a:srgbClr val="B1B2B0"/>
      </a:accent1>
      <a:accent2>
        <a:srgbClr val="FD5B59"/>
      </a:accent2>
      <a:accent3>
        <a:srgbClr val="FF81FF"/>
      </a:accent3>
      <a:accent4>
        <a:srgbClr val="BE29B9"/>
      </a:accent4>
      <a:accent5>
        <a:srgbClr val="89189B"/>
      </a:accent5>
      <a:accent6>
        <a:srgbClr val="5A0062"/>
      </a:accent6>
      <a:hlink>
        <a:srgbClr val="FE5A59"/>
      </a:hlink>
      <a:folHlink>
        <a:srgbClr val="5A016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ogo Lower-Left | with Side Bar">
  <a:themeElements>
    <a:clrScheme name="Innovate UK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BE2BBB"/>
      </a:accent1>
      <a:accent2>
        <a:srgbClr val="8A1A9B"/>
      </a:accent2>
      <a:accent3>
        <a:srgbClr val="67C04D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KRI_IUK_master_template_Feb22" id="{667403C8-C079-8045-ACF6-1918EA03C7A6}" vid="{04BC6ACF-1B1C-5A49-B3EC-21FFD64B75E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4a9c6f-61f1-46fe-849c-3d877cd21698">
      <Terms xmlns="http://schemas.microsoft.com/office/infopath/2007/PartnerControls"/>
    </lcf76f155ced4ddcb4097134ff3c332f>
    <TaxCatchAll xmlns="8554d31f-b78a-4000-bd33-aee72a51e32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350ACEEAC33C46A17B13931C110521" ma:contentTypeVersion="15" ma:contentTypeDescription="Create a new document." ma:contentTypeScope="" ma:versionID="603d0e91eb381249e74fc93bcbd0d0f8">
  <xsd:schema xmlns:xsd="http://www.w3.org/2001/XMLSchema" xmlns:xs="http://www.w3.org/2001/XMLSchema" xmlns:p="http://schemas.microsoft.com/office/2006/metadata/properties" xmlns:ns2="7a4a9c6f-61f1-46fe-849c-3d877cd21698" xmlns:ns3="8554d31f-b78a-4000-bd33-aee72a51e32a" targetNamespace="http://schemas.microsoft.com/office/2006/metadata/properties" ma:root="true" ma:fieldsID="5cd03df18009430f3755d19c6fce4760" ns2:_="" ns3:_="">
    <xsd:import namespace="7a4a9c6f-61f1-46fe-849c-3d877cd21698"/>
    <xsd:import namespace="8554d31f-b78a-4000-bd33-aee72a51e3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4a9c6f-61f1-46fe-849c-3d877cd216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3403eef-bace-46da-a419-c86908979a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54d31f-b78a-4000-bd33-aee72a51e32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25c73281-901b-46e0-b552-e312ad6522aa}" ma:internalName="TaxCatchAll" ma:showField="CatchAllData" ma:web="8554d31f-b78a-4000-bd33-aee72a51e3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4FFFF8-4378-43BC-9F63-5AF288D7DD13}">
  <ds:schemaRefs>
    <ds:schemaRef ds:uri="http://schemas.microsoft.com/office/2006/documentManagement/types"/>
    <ds:schemaRef ds:uri="7a4a9c6f-61f1-46fe-849c-3d877cd21698"/>
    <ds:schemaRef ds:uri="8554d31f-b78a-4000-bd33-aee72a51e32a"/>
    <ds:schemaRef ds:uri="http://purl.org/dc/elements/1.1/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B78938F-1ABF-40B8-ACC4-620186A15287}">
  <ds:schemaRefs>
    <ds:schemaRef ds:uri="7a4a9c6f-61f1-46fe-849c-3d877cd21698"/>
    <ds:schemaRef ds:uri="8554d31f-b78a-4000-bd33-aee72a51e32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7D7694F-506E-4ED8-AC96-A8EC897534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1172</Words>
  <Application>Microsoft Office PowerPoint</Application>
  <PresentationFormat>Widescreen</PresentationFormat>
  <Paragraphs>118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1_Font and logo master</vt:lpstr>
      <vt:lpstr>1_Thème Office</vt:lpstr>
      <vt:lpstr>1_TextSlides_WithImage</vt:lpstr>
      <vt:lpstr>Logo Lower-Left | with Side Bar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Watkins</dc:creator>
  <cp:lastModifiedBy>Belen Rebollo-Garcia</cp:lastModifiedBy>
  <cp:revision>17</cp:revision>
  <dcterms:created xsi:type="dcterms:W3CDTF">2024-01-23T09:51:14Z</dcterms:created>
  <dcterms:modified xsi:type="dcterms:W3CDTF">2024-09-04T15:12:07Z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0x010100C8350ACEEAC33C46A17B13931C110521</vt:lpwstr>
  </property>
  <property fmtid="{D5CDD505-2E9C-101B-9397-08002B2CF9AE}" pid="3" name="MediaServiceImageTags">
    <vt:lpwstr/>
  </property>
</Properties>
</file>