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FF"/>
    <a:srgbClr val="0099FF"/>
    <a:srgbClr val="FFCC00"/>
    <a:srgbClr val="99CC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553483-CB25-4813-A3AA-F3C177731477}" v="75" dt="2024-08-06T09:44:40.9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ana Sánchez Pérez" userId="0b5c532a-0fc5-47d2-bd6c-968b6d6b9ba3" providerId="ADAL" clId="{E06971B0-3EB5-469E-AC29-18F70D8C9302}"/>
    <pc:docChg chg="custSel modSld">
      <pc:chgData name="Juana Sánchez Pérez" userId="0b5c532a-0fc5-47d2-bd6c-968b6d6b9ba3" providerId="ADAL" clId="{E06971B0-3EB5-469E-AC29-18F70D8C9302}" dt="2024-08-02T10:51:31.004" v="31" actId="404"/>
      <pc:docMkLst>
        <pc:docMk/>
      </pc:docMkLst>
      <pc:sldChg chg="modSp mod">
        <pc:chgData name="Juana Sánchez Pérez" userId="0b5c532a-0fc5-47d2-bd6c-968b6d6b9ba3" providerId="ADAL" clId="{E06971B0-3EB5-469E-AC29-18F70D8C9302}" dt="2024-08-02T10:51:31.004" v="31" actId="404"/>
        <pc:sldMkLst>
          <pc:docMk/>
          <pc:sldMk cId="4177482503" sldId="260"/>
        </pc:sldMkLst>
        <pc:spChg chg="mod">
          <ac:chgData name="Juana Sánchez Pérez" userId="0b5c532a-0fc5-47d2-bd6c-968b6d6b9ba3" providerId="ADAL" clId="{E06971B0-3EB5-469E-AC29-18F70D8C9302}" dt="2024-08-02T10:51:13.814" v="21" actId="20577"/>
          <ac:spMkLst>
            <pc:docMk/>
            <pc:sldMk cId="4177482503" sldId="260"/>
            <ac:spMk id="21" creationId="{49D0E63E-A92B-877C-C83A-8BA0C078D520}"/>
          </ac:spMkLst>
        </pc:spChg>
        <pc:spChg chg="mod">
          <ac:chgData name="Juana Sánchez Pérez" userId="0b5c532a-0fc5-47d2-bd6c-968b6d6b9ba3" providerId="ADAL" clId="{E06971B0-3EB5-469E-AC29-18F70D8C9302}" dt="2024-08-02T10:51:31.004" v="31" actId="404"/>
          <ac:spMkLst>
            <pc:docMk/>
            <pc:sldMk cId="4177482503" sldId="260"/>
            <ac:spMk id="22" creationId="{8008475D-C186-6274-4625-D800FC22A4E2}"/>
          </ac:spMkLst>
        </pc:spChg>
        <pc:spChg chg="mod">
          <ac:chgData name="Juana Sánchez Pérez" userId="0b5c532a-0fc5-47d2-bd6c-968b6d6b9ba3" providerId="ADAL" clId="{E06971B0-3EB5-469E-AC29-18F70D8C9302}" dt="2024-08-02T10:50:55.177" v="5" actId="20577"/>
          <ac:spMkLst>
            <pc:docMk/>
            <pc:sldMk cId="4177482503" sldId="260"/>
            <ac:spMk id="25" creationId="{0521D66A-4DC0-8132-8F1D-C9BB81E9F2AC}"/>
          </ac:spMkLst>
        </pc:spChg>
        <pc:spChg chg="mod">
          <ac:chgData name="Juana Sánchez Pérez" userId="0b5c532a-0fc5-47d2-bd6c-968b6d6b9ba3" providerId="ADAL" clId="{E06971B0-3EB5-469E-AC29-18F70D8C9302}" dt="2024-08-02T10:50:59.560" v="10" actId="20577"/>
          <ac:spMkLst>
            <pc:docMk/>
            <pc:sldMk cId="4177482503" sldId="260"/>
            <ac:spMk id="27" creationId="{1321EB9E-2F67-D7E1-2EA0-12A3F8A0C044}"/>
          </ac:spMkLst>
        </pc:spChg>
      </pc:sldChg>
    </pc:docChg>
  </pc:docChgLst>
  <pc:docChgLst>
    <pc:chgData name="Juana Sánchez Pérez" userId="0b5c532a-0fc5-47d2-bd6c-968b6d6b9ba3" providerId="ADAL" clId="{73553483-CB25-4813-A3AA-F3C177731477}"/>
    <pc:docChg chg="undo custSel addSld delSld modSld sldOrd">
      <pc:chgData name="Juana Sánchez Pérez" userId="0b5c532a-0fc5-47d2-bd6c-968b6d6b9ba3" providerId="ADAL" clId="{73553483-CB25-4813-A3AA-F3C177731477}" dt="2024-08-06T09:49:33.270" v="1454" actId="122"/>
      <pc:docMkLst>
        <pc:docMk/>
      </pc:docMkLst>
      <pc:sldChg chg="addSp delSp modSp mod">
        <pc:chgData name="Juana Sánchez Pérez" userId="0b5c532a-0fc5-47d2-bd6c-968b6d6b9ba3" providerId="ADAL" clId="{73553483-CB25-4813-A3AA-F3C177731477}" dt="2024-08-02T10:47:56.492" v="1418" actId="27636"/>
        <pc:sldMkLst>
          <pc:docMk/>
          <pc:sldMk cId="3370222534" sldId="256"/>
        </pc:sldMkLst>
        <pc:spChg chg="mod">
          <ac:chgData name="Juana Sánchez Pérez" userId="0b5c532a-0fc5-47d2-bd6c-968b6d6b9ba3" providerId="ADAL" clId="{73553483-CB25-4813-A3AA-F3C177731477}" dt="2024-08-02T10:44:53.657" v="1323" actId="120"/>
          <ac:spMkLst>
            <pc:docMk/>
            <pc:sldMk cId="3370222534" sldId="256"/>
            <ac:spMk id="2" creationId="{3ECF2D6B-B498-6143-9C1A-57C940A2D468}"/>
          </ac:spMkLst>
        </pc:spChg>
        <pc:spChg chg="mod">
          <ac:chgData name="Juana Sánchez Pérez" userId="0b5c532a-0fc5-47d2-bd6c-968b6d6b9ba3" providerId="ADAL" clId="{73553483-CB25-4813-A3AA-F3C177731477}" dt="2024-08-02T10:47:56.492" v="1418" actId="27636"/>
          <ac:spMkLst>
            <pc:docMk/>
            <pc:sldMk cId="3370222534" sldId="256"/>
            <ac:spMk id="3" creationId="{E1BADDFC-B134-83A3-D7D9-85FAFA336A77}"/>
          </ac:spMkLst>
        </pc:spChg>
        <pc:spChg chg="mod">
          <ac:chgData name="Juana Sánchez Pérez" userId="0b5c532a-0fc5-47d2-bd6c-968b6d6b9ba3" providerId="ADAL" clId="{73553483-CB25-4813-A3AA-F3C177731477}" dt="2024-08-02T10:46:44.317" v="1394" actId="404"/>
          <ac:spMkLst>
            <pc:docMk/>
            <pc:sldMk cId="3370222534" sldId="256"/>
            <ac:spMk id="7" creationId="{07C64A8C-1587-8642-5FFC-DB03A93999A9}"/>
          </ac:spMkLst>
        </pc:spChg>
        <pc:picChg chg="add del mod">
          <ac:chgData name="Juana Sánchez Pérez" userId="0b5c532a-0fc5-47d2-bd6c-968b6d6b9ba3" providerId="ADAL" clId="{73553483-CB25-4813-A3AA-F3C177731477}" dt="2024-07-31T09:55:07.528" v="496" actId="478"/>
          <ac:picMkLst>
            <pc:docMk/>
            <pc:sldMk cId="3370222534" sldId="256"/>
            <ac:picMk id="10" creationId="{121AF9F3-DE0F-042D-DB33-E4091095B7CB}"/>
          </ac:picMkLst>
        </pc:picChg>
        <pc:picChg chg="del mod">
          <ac:chgData name="Juana Sánchez Pérez" userId="0b5c532a-0fc5-47d2-bd6c-968b6d6b9ba3" providerId="ADAL" clId="{73553483-CB25-4813-A3AA-F3C177731477}" dt="2024-07-31T09:52:39.713" v="489" actId="478"/>
          <ac:picMkLst>
            <pc:docMk/>
            <pc:sldMk cId="3370222534" sldId="256"/>
            <ac:picMk id="14" creationId="{A40D6AD8-55B5-E291-26B0-F883C438FA17}"/>
          </ac:picMkLst>
        </pc:picChg>
        <pc:picChg chg="add mod">
          <ac:chgData name="Juana Sánchez Pérez" userId="0b5c532a-0fc5-47d2-bd6c-968b6d6b9ba3" providerId="ADAL" clId="{73553483-CB25-4813-A3AA-F3C177731477}" dt="2024-07-31T09:57:12.614" v="499" actId="1076"/>
          <ac:picMkLst>
            <pc:docMk/>
            <pc:sldMk cId="3370222534" sldId="256"/>
            <ac:picMk id="2050" creationId="{2FCE1954-A576-2C3C-659B-F40F7E5E5E79}"/>
          </ac:picMkLst>
        </pc:picChg>
      </pc:sldChg>
      <pc:sldChg chg="addSp delSp modSp mod">
        <pc:chgData name="Juana Sánchez Pérez" userId="0b5c532a-0fc5-47d2-bd6c-968b6d6b9ba3" providerId="ADAL" clId="{73553483-CB25-4813-A3AA-F3C177731477}" dt="2024-08-02T10:40:40.138" v="1248" actId="14100"/>
        <pc:sldMkLst>
          <pc:docMk/>
          <pc:sldMk cId="3325199926" sldId="257"/>
        </pc:sldMkLst>
        <pc:spChg chg="mod">
          <ac:chgData name="Juana Sánchez Pérez" userId="0b5c532a-0fc5-47d2-bd6c-968b6d6b9ba3" providerId="ADAL" clId="{73553483-CB25-4813-A3AA-F3C177731477}" dt="2024-07-31T09:37:01.104" v="15" actId="120"/>
          <ac:spMkLst>
            <pc:docMk/>
            <pc:sldMk cId="3325199926" sldId="257"/>
            <ac:spMk id="2" creationId="{9911E480-979F-2F38-6732-D05CF5B59CE5}"/>
          </ac:spMkLst>
        </pc:spChg>
        <pc:spChg chg="mod">
          <ac:chgData name="Juana Sánchez Pérez" userId="0b5c532a-0fc5-47d2-bd6c-968b6d6b9ba3" providerId="ADAL" clId="{73553483-CB25-4813-A3AA-F3C177731477}" dt="2024-08-02T10:40:40.138" v="1248" actId="14100"/>
          <ac:spMkLst>
            <pc:docMk/>
            <pc:sldMk cId="3325199926" sldId="257"/>
            <ac:spMk id="3" creationId="{5808D352-2A50-DA15-25D6-2F1A5CE452E6}"/>
          </ac:spMkLst>
        </pc:spChg>
        <pc:picChg chg="del">
          <ac:chgData name="Juana Sánchez Pérez" userId="0b5c532a-0fc5-47d2-bd6c-968b6d6b9ba3" providerId="ADAL" clId="{73553483-CB25-4813-A3AA-F3C177731477}" dt="2024-07-31T09:35:52.450" v="5" actId="478"/>
          <ac:picMkLst>
            <pc:docMk/>
            <pc:sldMk cId="3325199926" sldId="257"/>
            <ac:picMk id="4" creationId="{F579D38C-38A3-B8F8-2AEE-E413FF3247F4}"/>
          </ac:picMkLst>
        </pc:picChg>
        <pc:picChg chg="add mod">
          <ac:chgData name="Juana Sánchez Pérez" userId="0b5c532a-0fc5-47d2-bd6c-968b6d6b9ba3" providerId="ADAL" clId="{73553483-CB25-4813-A3AA-F3C177731477}" dt="2024-07-31T09:36:29.465" v="11" actId="14100"/>
          <ac:picMkLst>
            <pc:docMk/>
            <pc:sldMk cId="3325199926" sldId="257"/>
            <ac:picMk id="8" creationId="{158CE31D-2246-B0C4-5CC7-B176F8083EEF}"/>
          </ac:picMkLst>
        </pc:picChg>
      </pc:sldChg>
      <pc:sldChg chg="addSp delSp modSp add mod">
        <pc:chgData name="Juana Sánchez Pérez" userId="0b5c532a-0fc5-47d2-bd6c-968b6d6b9ba3" providerId="ADAL" clId="{73553483-CB25-4813-A3AA-F3C177731477}" dt="2024-07-31T09:49:33.289" v="487" actId="113"/>
        <pc:sldMkLst>
          <pc:docMk/>
          <pc:sldMk cId="3908052549" sldId="258"/>
        </pc:sldMkLst>
        <pc:spChg chg="del">
          <ac:chgData name="Juana Sánchez Pérez" userId="0b5c532a-0fc5-47d2-bd6c-968b6d6b9ba3" providerId="ADAL" clId="{73553483-CB25-4813-A3AA-F3C177731477}" dt="2024-07-31T09:37:43.880" v="17" actId="478"/>
          <ac:spMkLst>
            <pc:docMk/>
            <pc:sldMk cId="3908052549" sldId="258"/>
            <ac:spMk id="2" creationId="{9911E480-979F-2F38-6732-D05CF5B59CE5}"/>
          </ac:spMkLst>
        </pc:spChg>
        <pc:spChg chg="del">
          <ac:chgData name="Juana Sánchez Pérez" userId="0b5c532a-0fc5-47d2-bd6c-968b6d6b9ba3" providerId="ADAL" clId="{73553483-CB25-4813-A3AA-F3C177731477}" dt="2024-07-31T09:37:46.947" v="19" actId="478"/>
          <ac:spMkLst>
            <pc:docMk/>
            <pc:sldMk cId="3908052549" sldId="258"/>
            <ac:spMk id="3" creationId="{5808D352-2A50-DA15-25D6-2F1A5CE452E6}"/>
          </ac:spMkLst>
        </pc:spChg>
        <pc:spChg chg="add del mod">
          <ac:chgData name="Juana Sánchez Pérez" userId="0b5c532a-0fc5-47d2-bd6c-968b6d6b9ba3" providerId="ADAL" clId="{73553483-CB25-4813-A3AA-F3C177731477}" dt="2024-07-31T09:37:53.646" v="20" actId="478"/>
          <ac:spMkLst>
            <pc:docMk/>
            <pc:sldMk cId="3908052549" sldId="258"/>
            <ac:spMk id="7" creationId="{CF75FBA1-601C-FC06-0464-F455D2B9B67C}"/>
          </ac:spMkLst>
        </pc:spChg>
        <pc:spChg chg="add del mod">
          <ac:chgData name="Juana Sánchez Pérez" userId="0b5c532a-0fc5-47d2-bd6c-968b6d6b9ba3" providerId="ADAL" clId="{73553483-CB25-4813-A3AA-F3C177731477}" dt="2024-07-31T09:37:55.168" v="21" actId="478"/>
          <ac:spMkLst>
            <pc:docMk/>
            <pc:sldMk cId="3908052549" sldId="258"/>
            <ac:spMk id="10" creationId="{37C6A604-B521-57AD-17B0-5A197AB93C9D}"/>
          </ac:spMkLst>
        </pc:spChg>
        <pc:spChg chg="add mod">
          <ac:chgData name="Juana Sánchez Pérez" userId="0b5c532a-0fc5-47d2-bd6c-968b6d6b9ba3" providerId="ADAL" clId="{73553483-CB25-4813-A3AA-F3C177731477}" dt="2024-07-31T09:39:24.922" v="60" actId="20577"/>
          <ac:spMkLst>
            <pc:docMk/>
            <pc:sldMk cId="3908052549" sldId="258"/>
            <ac:spMk id="11" creationId="{C92BD5AD-20F3-EE0F-9BA5-161EA0B630E1}"/>
          </ac:spMkLst>
        </pc:spChg>
        <pc:spChg chg="add mod">
          <ac:chgData name="Juana Sánchez Pérez" userId="0b5c532a-0fc5-47d2-bd6c-968b6d6b9ba3" providerId="ADAL" clId="{73553483-CB25-4813-A3AA-F3C177731477}" dt="2024-07-31T09:49:33.289" v="487" actId="113"/>
          <ac:spMkLst>
            <pc:docMk/>
            <pc:sldMk cId="3908052549" sldId="258"/>
            <ac:spMk id="12" creationId="{5032E26D-8F9F-58A3-3E43-3E794B918B4E}"/>
          </ac:spMkLst>
        </pc:spChg>
        <pc:spChg chg="add">
          <ac:chgData name="Juana Sánchez Pérez" userId="0b5c532a-0fc5-47d2-bd6c-968b6d6b9ba3" providerId="ADAL" clId="{73553483-CB25-4813-A3AA-F3C177731477}" dt="2024-07-31T09:45:55.185" v="452"/>
          <ac:spMkLst>
            <pc:docMk/>
            <pc:sldMk cId="3908052549" sldId="258"/>
            <ac:spMk id="13" creationId="{DF479B35-6FA3-A279-FD4E-901242088F45}"/>
          </ac:spMkLst>
        </pc:spChg>
        <pc:spChg chg="add">
          <ac:chgData name="Juana Sánchez Pérez" userId="0b5c532a-0fc5-47d2-bd6c-968b6d6b9ba3" providerId="ADAL" clId="{73553483-CB25-4813-A3AA-F3C177731477}" dt="2024-07-31T09:46:10.274" v="453"/>
          <ac:spMkLst>
            <pc:docMk/>
            <pc:sldMk cId="3908052549" sldId="258"/>
            <ac:spMk id="14" creationId="{C83B0396-54A7-8164-CA2E-145B7EE0FB31}"/>
          </ac:spMkLst>
        </pc:spChg>
        <pc:picChg chg="del">
          <ac:chgData name="Juana Sánchez Pérez" userId="0b5c532a-0fc5-47d2-bd6c-968b6d6b9ba3" providerId="ADAL" clId="{73553483-CB25-4813-A3AA-F3C177731477}" dt="2024-07-31T09:37:45.179" v="18" actId="478"/>
          <ac:picMkLst>
            <pc:docMk/>
            <pc:sldMk cId="3908052549" sldId="258"/>
            <ac:picMk id="8" creationId="{158CE31D-2246-B0C4-5CC7-B176F8083EEF}"/>
          </ac:picMkLst>
        </pc:picChg>
        <pc:picChg chg="add mod">
          <ac:chgData name="Juana Sánchez Pérez" userId="0b5c532a-0fc5-47d2-bd6c-968b6d6b9ba3" providerId="ADAL" clId="{73553483-CB25-4813-A3AA-F3C177731477}" dt="2024-07-31T09:48:32.040" v="486" actId="14100"/>
          <ac:picMkLst>
            <pc:docMk/>
            <pc:sldMk cId="3908052549" sldId="258"/>
            <ac:picMk id="16" creationId="{93FFC646-57A8-157E-ABBB-12AFDB6D9A24}"/>
          </ac:picMkLst>
        </pc:picChg>
      </pc:sldChg>
      <pc:sldChg chg="addSp delSp modSp add mod ord">
        <pc:chgData name="Juana Sánchez Pérez" userId="0b5c532a-0fc5-47d2-bd6c-968b6d6b9ba3" providerId="ADAL" clId="{73553483-CB25-4813-A3AA-F3C177731477}" dt="2024-08-05T08:48:54.341" v="1450"/>
        <pc:sldMkLst>
          <pc:docMk/>
          <pc:sldMk cId="2144821584" sldId="259"/>
        </pc:sldMkLst>
        <pc:spChg chg="add mod">
          <ac:chgData name="Juana Sánchez Pérez" userId="0b5c532a-0fc5-47d2-bd6c-968b6d6b9ba3" providerId="ADAL" clId="{73553483-CB25-4813-A3AA-F3C177731477}" dt="2024-08-02T09:55:36.478" v="589" actId="403"/>
          <ac:spMkLst>
            <pc:docMk/>
            <pc:sldMk cId="2144821584" sldId="259"/>
            <ac:spMk id="2" creationId="{AECC909B-5CF4-71DF-6F19-49858A59CD6C}"/>
          </ac:spMkLst>
        </pc:spChg>
        <pc:spChg chg="add del mod">
          <ac:chgData name="Juana Sánchez Pérez" userId="0b5c532a-0fc5-47d2-bd6c-968b6d6b9ba3" providerId="ADAL" clId="{73553483-CB25-4813-A3AA-F3C177731477}" dt="2024-08-02T09:55:19.131" v="585" actId="478"/>
          <ac:spMkLst>
            <pc:docMk/>
            <pc:sldMk cId="2144821584" sldId="259"/>
            <ac:spMk id="3" creationId="{5125AB2A-E34C-4CF8-90E9-C6C77984E20C}"/>
          </ac:spMkLst>
        </pc:spChg>
        <pc:spChg chg="add del mod">
          <ac:chgData name="Juana Sánchez Pérez" userId="0b5c532a-0fc5-47d2-bd6c-968b6d6b9ba3" providerId="ADAL" clId="{73553483-CB25-4813-A3AA-F3C177731477}" dt="2024-07-31T09:58:21.403" v="520" actId="478"/>
          <ac:spMkLst>
            <pc:docMk/>
            <pc:sldMk cId="2144821584" sldId="259"/>
            <ac:spMk id="3" creationId="{C78C7E57-F7DE-E51D-6E56-6B5F8560FD90}"/>
          </ac:spMkLst>
        </pc:spChg>
        <pc:spChg chg="add del mod">
          <ac:chgData name="Juana Sánchez Pérez" userId="0b5c532a-0fc5-47d2-bd6c-968b6d6b9ba3" providerId="ADAL" clId="{73553483-CB25-4813-A3AA-F3C177731477}" dt="2024-07-31T09:58:25.346" v="521" actId="478"/>
          <ac:spMkLst>
            <pc:docMk/>
            <pc:sldMk cId="2144821584" sldId="259"/>
            <ac:spMk id="7" creationId="{2FF89981-6E44-CA3E-EF65-F66661187853}"/>
          </ac:spMkLst>
        </pc:spChg>
        <pc:spChg chg="mod">
          <ac:chgData name="Juana Sánchez Pérez" userId="0b5c532a-0fc5-47d2-bd6c-968b6d6b9ba3" providerId="ADAL" clId="{73553483-CB25-4813-A3AA-F3C177731477}" dt="2024-08-02T09:52:52.083" v="536" actId="1076"/>
          <ac:spMkLst>
            <pc:docMk/>
            <pc:sldMk cId="2144821584" sldId="259"/>
            <ac:spMk id="10" creationId="{8EFF0E79-DDDD-DEF4-5551-3DFCAB926C14}"/>
          </ac:spMkLst>
        </pc:spChg>
        <pc:spChg chg="mod">
          <ac:chgData name="Juana Sánchez Pérez" userId="0b5c532a-0fc5-47d2-bd6c-968b6d6b9ba3" providerId="ADAL" clId="{73553483-CB25-4813-A3AA-F3C177731477}" dt="2024-08-02T09:52:30.026" v="531" actId="14100"/>
          <ac:spMkLst>
            <pc:docMk/>
            <pc:sldMk cId="2144821584" sldId="259"/>
            <ac:spMk id="11" creationId="{0C90FE5F-568F-774B-88C5-DDA09B6A485C}"/>
          </ac:spMkLst>
        </pc:spChg>
        <pc:grpChg chg="add mod">
          <ac:chgData name="Juana Sánchez Pérez" userId="0b5c532a-0fc5-47d2-bd6c-968b6d6b9ba3" providerId="ADAL" clId="{73553483-CB25-4813-A3AA-F3C177731477}" dt="2024-08-02T09:52:33.267" v="532" actId="1076"/>
          <ac:grpSpMkLst>
            <pc:docMk/>
            <pc:sldMk cId="2144821584" sldId="259"/>
            <ac:grpSpMk id="9" creationId="{232CF9B8-F136-37DD-9FE7-11318DE62A14}"/>
          </ac:grpSpMkLst>
        </pc:grpChg>
        <pc:graphicFrameChg chg="add mod modGraphic">
          <ac:chgData name="Juana Sánchez Pérez" userId="0b5c532a-0fc5-47d2-bd6c-968b6d6b9ba3" providerId="ADAL" clId="{73553483-CB25-4813-A3AA-F3C177731477}" dt="2024-08-02T09:56:18.076" v="590" actId="20577"/>
          <ac:graphicFrameMkLst>
            <pc:docMk/>
            <pc:sldMk cId="2144821584" sldId="259"/>
            <ac:graphicFrameMk id="8" creationId="{2E93D625-5EF8-C33E-D5BA-09632BFD068A}"/>
          </ac:graphicFrameMkLst>
        </pc:graphicFrameChg>
      </pc:sldChg>
      <pc:sldChg chg="addSp delSp modSp add mod">
        <pc:chgData name="Juana Sánchez Pérez" userId="0b5c532a-0fc5-47d2-bd6c-968b6d6b9ba3" providerId="ADAL" clId="{73553483-CB25-4813-A3AA-F3C177731477}" dt="2024-08-06T09:44:40.933" v="1453" actId="164"/>
        <pc:sldMkLst>
          <pc:docMk/>
          <pc:sldMk cId="4177482503" sldId="260"/>
        </pc:sldMkLst>
        <pc:spChg chg="add mod">
          <ac:chgData name="Juana Sánchez Pérez" userId="0b5c532a-0fc5-47d2-bd6c-968b6d6b9ba3" providerId="ADAL" clId="{73553483-CB25-4813-A3AA-F3C177731477}" dt="2024-08-02T09:58:21.730" v="599" actId="20577"/>
          <ac:spMkLst>
            <pc:docMk/>
            <pc:sldMk cId="4177482503" sldId="260"/>
            <ac:spMk id="2" creationId="{27C9A8B6-FC4C-6097-C032-A17703E6E2B7}"/>
          </ac:spMkLst>
        </pc:spChg>
        <pc:spChg chg="add del mod">
          <ac:chgData name="Juana Sánchez Pérez" userId="0b5c532a-0fc5-47d2-bd6c-968b6d6b9ba3" providerId="ADAL" clId="{73553483-CB25-4813-A3AA-F3C177731477}" dt="2024-08-02T10:14:19.852" v="754" actId="478"/>
          <ac:spMkLst>
            <pc:docMk/>
            <pc:sldMk cId="4177482503" sldId="260"/>
            <ac:spMk id="3" creationId="{A72E1114-7C02-3A12-89FF-22D354057824}"/>
          </ac:spMkLst>
        </pc:spChg>
        <pc:spChg chg="mod">
          <ac:chgData name="Juana Sánchez Pérez" userId="0b5c532a-0fc5-47d2-bd6c-968b6d6b9ba3" providerId="ADAL" clId="{73553483-CB25-4813-A3AA-F3C177731477}" dt="2024-08-02T10:01:36.246" v="666" actId="18245"/>
          <ac:spMkLst>
            <pc:docMk/>
            <pc:sldMk cId="4177482503" sldId="260"/>
            <ac:spMk id="8" creationId="{88FE9D40-EB41-8A7B-E0C1-05B2F5E8CC92}"/>
          </ac:spMkLst>
        </pc:spChg>
        <pc:spChg chg="mod">
          <ac:chgData name="Juana Sánchez Pérez" userId="0b5c532a-0fc5-47d2-bd6c-968b6d6b9ba3" providerId="ADAL" clId="{73553483-CB25-4813-A3AA-F3C177731477}" dt="2024-08-02T10:01:36.246" v="666" actId="18245"/>
          <ac:spMkLst>
            <pc:docMk/>
            <pc:sldMk cId="4177482503" sldId="260"/>
            <ac:spMk id="9" creationId="{93880251-0426-B586-CAAE-EDC634A9F306}"/>
          </ac:spMkLst>
        </pc:spChg>
        <pc:spChg chg="mod">
          <ac:chgData name="Juana Sánchez Pérez" userId="0b5c532a-0fc5-47d2-bd6c-968b6d6b9ba3" providerId="ADAL" clId="{73553483-CB25-4813-A3AA-F3C177731477}" dt="2024-08-02T10:01:36.246" v="666" actId="18245"/>
          <ac:spMkLst>
            <pc:docMk/>
            <pc:sldMk cId="4177482503" sldId="260"/>
            <ac:spMk id="10" creationId="{F2A30C4F-182F-AFD2-CEFD-3003CDFB3929}"/>
          </ac:spMkLst>
        </pc:spChg>
        <pc:spChg chg="mod">
          <ac:chgData name="Juana Sánchez Pérez" userId="0b5c532a-0fc5-47d2-bd6c-968b6d6b9ba3" providerId="ADAL" clId="{73553483-CB25-4813-A3AA-F3C177731477}" dt="2024-08-02T10:01:36.246" v="666" actId="18245"/>
          <ac:spMkLst>
            <pc:docMk/>
            <pc:sldMk cId="4177482503" sldId="260"/>
            <ac:spMk id="11" creationId="{0D053294-6C05-3C62-4D59-789F02BAB57D}"/>
          </ac:spMkLst>
        </pc:spChg>
        <pc:spChg chg="mod">
          <ac:chgData name="Juana Sánchez Pérez" userId="0b5c532a-0fc5-47d2-bd6c-968b6d6b9ba3" providerId="ADAL" clId="{73553483-CB25-4813-A3AA-F3C177731477}" dt="2024-08-02T10:01:36.246" v="666" actId="18245"/>
          <ac:spMkLst>
            <pc:docMk/>
            <pc:sldMk cId="4177482503" sldId="260"/>
            <ac:spMk id="12" creationId="{A2F2F694-BC4C-DD56-1627-BD5DE27DA28E}"/>
          </ac:spMkLst>
        </pc:spChg>
        <pc:spChg chg="mod">
          <ac:chgData name="Juana Sánchez Pérez" userId="0b5c532a-0fc5-47d2-bd6c-968b6d6b9ba3" providerId="ADAL" clId="{73553483-CB25-4813-A3AA-F3C177731477}" dt="2024-08-02T10:01:36.246" v="666" actId="18245"/>
          <ac:spMkLst>
            <pc:docMk/>
            <pc:sldMk cId="4177482503" sldId="260"/>
            <ac:spMk id="13" creationId="{5C2335F3-B8C3-1980-B9AC-D456DC518BD4}"/>
          </ac:spMkLst>
        </pc:spChg>
        <pc:spChg chg="mod">
          <ac:chgData name="Juana Sánchez Pérez" userId="0b5c532a-0fc5-47d2-bd6c-968b6d6b9ba3" providerId="ADAL" clId="{73553483-CB25-4813-A3AA-F3C177731477}" dt="2024-08-02T10:01:36.246" v="666" actId="18245"/>
          <ac:spMkLst>
            <pc:docMk/>
            <pc:sldMk cId="4177482503" sldId="260"/>
            <ac:spMk id="14" creationId="{CB0B284C-98C6-1835-B57C-0E478080D3B9}"/>
          </ac:spMkLst>
        </pc:spChg>
        <pc:spChg chg="mod">
          <ac:chgData name="Juana Sánchez Pérez" userId="0b5c532a-0fc5-47d2-bd6c-968b6d6b9ba3" providerId="ADAL" clId="{73553483-CB25-4813-A3AA-F3C177731477}" dt="2024-08-02T10:01:36.246" v="666" actId="18245"/>
          <ac:spMkLst>
            <pc:docMk/>
            <pc:sldMk cId="4177482503" sldId="260"/>
            <ac:spMk id="15" creationId="{7FEBF894-A4BD-D3C4-DEEC-B1C226DE89BB}"/>
          </ac:spMkLst>
        </pc:spChg>
        <pc:spChg chg="mod">
          <ac:chgData name="Juana Sánchez Pérez" userId="0b5c532a-0fc5-47d2-bd6c-968b6d6b9ba3" providerId="ADAL" clId="{73553483-CB25-4813-A3AA-F3C177731477}" dt="2024-08-02T10:01:36.246" v="666" actId="18245"/>
          <ac:spMkLst>
            <pc:docMk/>
            <pc:sldMk cId="4177482503" sldId="260"/>
            <ac:spMk id="16" creationId="{4B5A50EB-3A10-C29D-52C9-DD0266D7FFC5}"/>
          </ac:spMkLst>
        </pc:spChg>
        <pc:spChg chg="mod">
          <ac:chgData name="Juana Sánchez Pérez" userId="0b5c532a-0fc5-47d2-bd6c-968b6d6b9ba3" providerId="ADAL" clId="{73553483-CB25-4813-A3AA-F3C177731477}" dt="2024-08-02T10:01:36.246" v="666" actId="18245"/>
          <ac:spMkLst>
            <pc:docMk/>
            <pc:sldMk cId="4177482503" sldId="260"/>
            <ac:spMk id="17" creationId="{FDC600F4-1399-7D95-CD0C-0B20702A0F16}"/>
          </ac:spMkLst>
        </pc:spChg>
        <pc:spChg chg="mod">
          <ac:chgData name="Juana Sánchez Pérez" userId="0b5c532a-0fc5-47d2-bd6c-968b6d6b9ba3" providerId="ADAL" clId="{73553483-CB25-4813-A3AA-F3C177731477}" dt="2024-08-02T10:01:36.246" v="666" actId="18245"/>
          <ac:spMkLst>
            <pc:docMk/>
            <pc:sldMk cId="4177482503" sldId="260"/>
            <ac:spMk id="18" creationId="{A89BFE87-DC85-E3B7-03A8-0C3A65742952}"/>
          </ac:spMkLst>
        </pc:spChg>
        <pc:spChg chg="mod">
          <ac:chgData name="Juana Sánchez Pérez" userId="0b5c532a-0fc5-47d2-bd6c-968b6d6b9ba3" providerId="ADAL" clId="{73553483-CB25-4813-A3AA-F3C177731477}" dt="2024-08-02T10:01:24.275" v="665" actId="18245"/>
          <ac:spMkLst>
            <pc:docMk/>
            <pc:sldMk cId="4177482503" sldId="260"/>
            <ac:spMk id="19" creationId="{A4AC794A-68C5-273A-1A79-2E2996E59CFC}"/>
          </ac:spMkLst>
        </pc:spChg>
        <pc:spChg chg="add mod">
          <ac:chgData name="Juana Sánchez Pérez" userId="0b5c532a-0fc5-47d2-bd6c-968b6d6b9ba3" providerId="ADAL" clId="{73553483-CB25-4813-A3AA-F3C177731477}" dt="2024-08-02T10:14:30.094" v="756" actId="164"/>
          <ac:spMkLst>
            <pc:docMk/>
            <pc:sldMk cId="4177482503" sldId="260"/>
            <ac:spMk id="21" creationId="{49D0E63E-A92B-877C-C83A-8BA0C078D520}"/>
          </ac:spMkLst>
        </pc:spChg>
        <pc:spChg chg="add mod">
          <ac:chgData name="Juana Sánchez Pérez" userId="0b5c532a-0fc5-47d2-bd6c-968b6d6b9ba3" providerId="ADAL" clId="{73553483-CB25-4813-A3AA-F3C177731477}" dt="2024-08-02T10:14:30.094" v="756" actId="164"/>
          <ac:spMkLst>
            <pc:docMk/>
            <pc:sldMk cId="4177482503" sldId="260"/>
            <ac:spMk id="22" creationId="{8008475D-C186-6274-4625-D800FC22A4E2}"/>
          </ac:spMkLst>
        </pc:spChg>
        <pc:spChg chg="add mod">
          <ac:chgData name="Juana Sánchez Pérez" userId="0b5c532a-0fc5-47d2-bd6c-968b6d6b9ba3" providerId="ADAL" clId="{73553483-CB25-4813-A3AA-F3C177731477}" dt="2024-08-02T10:57:00.910" v="1444" actId="404"/>
          <ac:spMkLst>
            <pc:docMk/>
            <pc:sldMk cId="4177482503" sldId="260"/>
            <ac:spMk id="25" creationId="{0521D66A-4DC0-8132-8F1D-C9BB81E9F2AC}"/>
          </ac:spMkLst>
        </pc:spChg>
        <pc:spChg chg="add mod">
          <ac:chgData name="Juana Sánchez Pérez" userId="0b5c532a-0fc5-47d2-bd6c-968b6d6b9ba3" providerId="ADAL" clId="{73553483-CB25-4813-A3AA-F3C177731477}" dt="2024-08-02T10:56:45.238" v="1443" actId="20577"/>
          <ac:spMkLst>
            <pc:docMk/>
            <pc:sldMk cId="4177482503" sldId="260"/>
            <ac:spMk id="27" creationId="{1321EB9E-2F67-D7E1-2EA0-12A3F8A0C044}"/>
          </ac:spMkLst>
        </pc:spChg>
        <pc:spChg chg="add del mod">
          <ac:chgData name="Juana Sánchez Pérez" userId="0b5c532a-0fc5-47d2-bd6c-968b6d6b9ba3" providerId="ADAL" clId="{73553483-CB25-4813-A3AA-F3C177731477}" dt="2024-08-02T10:14:22.521" v="755" actId="478"/>
          <ac:spMkLst>
            <pc:docMk/>
            <pc:sldMk cId="4177482503" sldId="260"/>
            <ac:spMk id="30" creationId="{1F6BA8C9-BBBD-E884-1CB3-72B25D2F5C55}"/>
          </ac:spMkLst>
        </pc:spChg>
        <pc:spChg chg="add mod">
          <ac:chgData name="Juana Sánchez Pérez" userId="0b5c532a-0fc5-47d2-bd6c-968b6d6b9ba3" providerId="ADAL" clId="{73553483-CB25-4813-A3AA-F3C177731477}" dt="2024-08-06T09:44:40.933" v="1453" actId="164"/>
          <ac:spMkLst>
            <pc:docMk/>
            <pc:sldMk cId="4177482503" sldId="260"/>
            <ac:spMk id="32" creationId="{69147514-EFCB-93EA-ED36-73A6DE8BDDB6}"/>
          </ac:spMkLst>
        </pc:spChg>
        <pc:spChg chg="add mod">
          <ac:chgData name="Juana Sánchez Pérez" userId="0b5c532a-0fc5-47d2-bd6c-968b6d6b9ba3" providerId="ADAL" clId="{73553483-CB25-4813-A3AA-F3C177731477}" dt="2024-08-06T09:44:40.933" v="1453" actId="164"/>
          <ac:spMkLst>
            <pc:docMk/>
            <pc:sldMk cId="4177482503" sldId="260"/>
            <ac:spMk id="33" creationId="{C0431E47-8C41-B9B2-05F0-A181AACC65B6}"/>
          </ac:spMkLst>
        </pc:spChg>
        <pc:spChg chg="add mod">
          <ac:chgData name="Juana Sánchez Pérez" userId="0b5c532a-0fc5-47d2-bd6c-968b6d6b9ba3" providerId="ADAL" clId="{73553483-CB25-4813-A3AA-F3C177731477}" dt="2024-08-06T09:44:40.933" v="1453" actId="164"/>
          <ac:spMkLst>
            <pc:docMk/>
            <pc:sldMk cId="4177482503" sldId="260"/>
            <ac:spMk id="34" creationId="{FE79593A-C5DE-0089-CA86-476082E07BFC}"/>
          </ac:spMkLst>
        </pc:spChg>
        <pc:spChg chg="add mod">
          <ac:chgData name="Juana Sánchez Pérez" userId="0b5c532a-0fc5-47d2-bd6c-968b6d6b9ba3" providerId="ADAL" clId="{73553483-CB25-4813-A3AA-F3C177731477}" dt="2024-08-06T09:44:40.933" v="1453" actId="164"/>
          <ac:spMkLst>
            <pc:docMk/>
            <pc:sldMk cId="4177482503" sldId="260"/>
            <ac:spMk id="35" creationId="{9874B6DD-F2AE-B4B5-A1B9-3650BB079B38}"/>
          </ac:spMkLst>
        </pc:spChg>
        <pc:spChg chg="add mod">
          <ac:chgData name="Juana Sánchez Pérez" userId="0b5c532a-0fc5-47d2-bd6c-968b6d6b9ba3" providerId="ADAL" clId="{73553483-CB25-4813-A3AA-F3C177731477}" dt="2024-08-06T09:44:40.933" v="1453" actId="164"/>
          <ac:spMkLst>
            <pc:docMk/>
            <pc:sldMk cId="4177482503" sldId="260"/>
            <ac:spMk id="36" creationId="{CDF84044-E9B0-4CD9-3C5C-9E7014F941FF}"/>
          </ac:spMkLst>
        </pc:spChg>
        <pc:spChg chg="add mod">
          <ac:chgData name="Juana Sánchez Pérez" userId="0b5c532a-0fc5-47d2-bd6c-968b6d6b9ba3" providerId="ADAL" clId="{73553483-CB25-4813-A3AA-F3C177731477}" dt="2024-08-06T09:44:40.933" v="1453" actId="164"/>
          <ac:spMkLst>
            <pc:docMk/>
            <pc:sldMk cId="4177482503" sldId="260"/>
            <ac:spMk id="37" creationId="{D3951650-921B-FB87-6DBE-3AF3E087A30C}"/>
          </ac:spMkLst>
        </pc:spChg>
        <pc:grpChg chg="add mod">
          <ac:chgData name="Juana Sánchez Pérez" userId="0b5c532a-0fc5-47d2-bd6c-968b6d6b9ba3" providerId="ADAL" clId="{73553483-CB25-4813-A3AA-F3C177731477}" dt="2024-08-06T09:44:40.933" v="1453" actId="164"/>
          <ac:grpSpMkLst>
            <pc:docMk/>
            <pc:sldMk cId="4177482503" sldId="260"/>
            <ac:grpSpMk id="3" creationId="{EBB0B866-D054-DBBC-2937-6C3A1BD85075}"/>
          </ac:grpSpMkLst>
        </pc:grpChg>
        <pc:grpChg chg="mod">
          <ac:chgData name="Juana Sánchez Pérez" userId="0b5c532a-0fc5-47d2-bd6c-968b6d6b9ba3" providerId="ADAL" clId="{73553483-CB25-4813-A3AA-F3C177731477}" dt="2024-08-02T10:01:36.246" v="666" actId="18245"/>
          <ac:grpSpMkLst>
            <pc:docMk/>
            <pc:sldMk cId="4177482503" sldId="260"/>
            <ac:grpSpMk id="7" creationId="{3FF6F3CC-9774-0F55-3EE9-C3A087AB40C0}"/>
          </ac:grpSpMkLst>
        </pc:grpChg>
        <pc:grpChg chg="add mod">
          <ac:chgData name="Juana Sánchez Pérez" userId="0b5c532a-0fc5-47d2-bd6c-968b6d6b9ba3" providerId="ADAL" clId="{73553483-CB25-4813-A3AA-F3C177731477}" dt="2024-08-06T09:44:40.933" v="1453" actId="164"/>
          <ac:grpSpMkLst>
            <pc:docMk/>
            <pc:sldMk cId="4177482503" sldId="260"/>
            <ac:grpSpMk id="31" creationId="{DC763A29-39F6-63D0-A3F5-890CB97E170D}"/>
          </ac:grpSpMkLst>
        </pc:grpChg>
        <pc:graphicFrameChg chg="add del mod">
          <ac:chgData name="Juana Sánchez Pérez" userId="0b5c532a-0fc5-47d2-bd6c-968b6d6b9ba3" providerId="ADAL" clId="{73553483-CB25-4813-A3AA-F3C177731477}" dt="2024-08-02T10:01:39.786" v="667" actId="12084"/>
          <ac:graphicFrameMkLst>
            <pc:docMk/>
            <pc:sldMk cId="4177482503" sldId="260"/>
            <ac:graphicFrameMk id="4" creationId="{23168562-0D7A-6428-7D41-7D181EDF94A1}"/>
          </ac:graphicFrameMkLst>
        </pc:graphicFrameChg>
        <pc:graphicFrameChg chg="add mod modGraphic">
          <ac:chgData name="Juana Sánchez Pérez" userId="0b5c532a-0fc5-47d2-bd6c-968b6d6b9ba3" providerId="ADAL" clId="{73553483-CB25-4813-A3AA-F3C177731477}" dt="2024-08-02T10:02:54.671" v="679" actId="12084"/>
          <ac:graphicFrameMkLst>
            <pc:docMk/>
            <pc:sldMk cId="4177482503" sldId="260"/>
            <ac:graphicFrameMk id="20" creationId="{F0FAE022-6D72-8126-9836-6C6E6D651C12}"/>
          </ac:graphicFrameMkLst>
        </pc:graphicFrameChg>
        <pc:cxnChg chg="add mod">
          <ac:chgData name="Juana Sánchez Pérez" userId="0b5c532a-0fc5-47d2-bd6c-968b6d6b9ba3" providerId="ADAL" clId="{73553483-CB25-4813-A3AA-F3C177731477}" dt="2024-08-02T10:14:30.094" v="756" actId="164"/>
          <ac:cxnSpMkLst>
            <pc:docMk/>
            <pc:sldMk cId="4177482503" sldId="260"/>
            <ac:cxnSpMk id="24" creationId="{FA8EC695-678B-7C71-9525-F8BA739F2C41}"/>
          </ac:cxnSpMkLst>
        </pc:cxnChg>
        <pc:cxnChg chg="add mod">
          <ac:chgData name="Juana Sánchez Pérez" userId="0b5c532a-0fc5-47d2-bd6c-968b6d6b9ba3" providerId="ADAL" clId="{73553483-CB25-4813-A3AA-F3C177731477}" dt="2024-08-02T10:20:56.653" v="825" actId="692"/>
          <ac:cxnSpMkLst>
            <pc:docMk/>
            <pc:sldMk cId="4177482503" sldId="260"/>
            <ac:cxnSpMk id="26" creationId="{F4AA6D20-85EB-6653-1724-DDDC42FF72D1}"/>
          </ac:cxnSpMkLst>
        </pc:cxnChg>
        <pc:cxnChg chg="add mod">
          <ac:chgData name="Juana Sánchez Pérez" userId="0b5c532a-0fc5-47d2-bd6c-968b6d6b9ba3" providerId="ADAL" clId="{73553483-CB25-4813-A3AA-F3C177731477}" dt="2024-08-02T10:21:02.765" v="826" actId="692"/>
          <ac:cxnSpMkLst>
            <pc:docMk/>
            <pc:sldMk cId="4177482503" sldId="260"/>
            <ac:cxnSpMk id="28" creationId="{04E20C2C-EFEA-C654-811B-AAAAD3FD7B18}"/>
          </ac:cxnSpMkLst>
        </pc:cxnChg>
      </pc:sldChg>
      <pc:sldChg chg="addSp modSp add mod ord">
        <pc:chgData name="Juana Sánchez Pérez" userId="0b5c532a-0fc5-47d2-bd6c-968b6d6b9ba3" providerId="ADAL" clId="{73553483-CB25-4813-A3AA-F3C177731477}" dt="2024-08-05T08:49:06.485" v="1452"/>
        <pc:sldMkLst>
          <pc:docMk/>
          <pc:sldMk cId="878459054" sldId="261"/>
        </pc:sldMkLst>
        <pc:spChg chg="add mod">
          <ac:chgData name="Juana Sánchez Pérez" userId="0b5c532a-0fc5-47d2-bd6c-968b6d6b9ba3" providerId="ADAL" clId="{73553483-CB25-4813-A3AA-F3C177731477}" dt="2024-08-02T10:35:04.868" v="1194" actId="6549"/>
          <ac:spMkLst>
            <pc:docMk/>
            <pc:sldMk cId="878459054" sldId="261"/>
            <ac:spMk id="2" creationId="{8256E21A-731B-4C2C-9BC0-A92E8CB7D0A0}"/>
          </ac:spMkLst>
        </pc:spChg>
        <pc:spChg chg="add mod">
          <ac:chgData name="Juana Sánchez Pérez" userId="0b5c532a-0fc5-47d2-bd6c-968b6d6b9ba3" providerId="ADAL" clId="{73553483-CB25-4813-A3AA-F3C177731477}" dt="2024-08-02T10:44:07.300" v="1320" actId="20577"/>
          <ac:spMkLst>
            <pc:docMk/>
            <pc:sldMk cId="878459054" sldId="261"/>
            <ac:spMk id="3" creationId="{8DC3F52C-D210-E8C6-65D9-D03292BA1221}"/>
          </ac:spMkLst>
        </pc:spChg>
        <pc:picChg chg="add mod">
          <ac:chgData name="Juana Sánchez Pérez" userId="0b5c532a-0fc5-47d2-bd6c-968b6d6b9ba3" providerId="ADAL" clId="{73553483-CB25-4813-A3AA-F3C177731477}" dt="2024-08-02T10:37:48.623" v="1208" actId="1076"/>
          <ac:picMkLst>
            <pc:docMk/>
            <pc:sldMk cId="878459054" sldId="261"/>
            <ac:picMk id="1026" creationId="{A67956DC-BC11-9DF5-B292-2DDAE1DC53F9}"/>
          </ac:picMkLst>
        </pc:picChg>
      </pc:sldChg>
      <pc:sldChg chg="addSp delSp modSp add mod setBg">
        <pc:chgData name="Juana Sánchez Pérez" userId="0b5c532a-0fc5-47d2-bd6c-968b6d6b9ba3" providerId="ADAL" clId="{73553483-CB25-4813-A3AA-F3C177731477}" dt="2024-08-06T09:49:33.270" v="1454" actId="122"/>
        <pc:sldMkLst>
          <pc:docMk/>
          <pc:sldMk cId="2209202809" sldId="262"/>
        </pc:sldMkLst>
        <pc:spChg chg="add mod ord">
          <ac:chgData name="Juana Sánchez Pérez" userId="0b5c532a-0fc5-47d2-bd6c-968b6d6b9ba3" providerId="ADAL" clId="{73553483-CB25-4813-A3AA-F3C177731477}" dt="2024-08-06T09:49:33.270" v="1454" actId="122"/>
          <ac:spMkLst>
            <pc:docMk/>
            <pc:sldMk cId="2209202809" sldId="262"/>
            <ac:spMk id="2" creationId="{35C831FD-B76D-2164-9D25-CF8C7FDCC5A9}"/>
          </ac:spMkLst>
        </pc:spChg>
        <pc:spChg chg="add mod">
          <ac:chgData name="Juana Sánchez Pérez" userId="0b5c532a-0fc5-47d2-bd6c-968b6d6b9ba3" providerId="ADAL" clId="{73553483-CB25-4813-A3AA-F3C177731477}" dt="2024-08-02T10:39:18.169" v="1233" actId="26606"/>
          <ac:spMkLst>
            <pc:docMk/>
            <pc:sldMk cId="2209202809" sldId="262"/>
            <ac:spMk id="4" creationId="{DFA3EF78-ADE2-7472-BD9D-44FF9BC4F40E}"/>
          </ac:spMkLst>
        </pc:spChg>
        <pc:spChg chg="add del">
          <ac:chgData name="Juana Sánchez Pérez" userId="0b5c532a-0fc5-47d2-bd6c-968b6d6b9ba3" providerId="ADAL" clId="{73553483-CB25-4813-A3AA-F3C177731477}" dt="2024-08-02T10:39:09.698" v="1231" actId="26606"/>
          <ac:spMkLst>
            <pc:docMk/>
            <pc:sldMk cId="2209202809" sldId="262"/>
            <ac:spMk id="11" creationId="{578EB459-3385-4BF6-A9E1-154CBA2510D6}"/>
          </ac:spMkLst>
        </pc:spChg>
        <pc:spChg chg="add del">
          <ac:chgData name="Juana Sánchez Pérez" userId="0b5c532a-0fc5-47d2-bd6c-968b6d6b9ba3" providerId="ADAL" clId="{73553483-CB25-4813-A3AA-F3C177731477}" dt="2024-08-02T10:39:18.169" v="1233" actId="26606"/>
          <ac:spMkLst>
            <pc:docMk/>
            <pc:sldMk cId="2209202809" sldId="262"/>
            <ac:spMk id="17" creationId="{C410DAAF-F4CE-4D7A-A88A-7580CA50BF6A}"/>
          </ac:spMkLst>
        </pc:spChg>
        <pc:picChg chg="add mod ord">
          <ac:chgData name="Juana Sánchez Pérez" userId="0b5c532a-0fc5-47d2-bd6c-968b6d6b9ba3" providerId="ADAL" clId="{73553483-CB25-4813-A3AA-F3C177731477}" dt="2024-08-02T10:39:49.058" v="1241" actId="14100"/>
          <ac:picMkLst>
            <pc:docMk/>
            <pc:sldMk cId="2209202809" sldId="262"/>
            <ac:picMk id="3" creationId="{8D321903-D695-43A5-96BA-50DEECB064CD}"/>
          </ac:picMkLst>
        </pc:picChg>
        <pc:picChg chg="mod ord">
          <ac:chgData name="Juana Sánchez Pérez" userId="0b5c532a-0fc5-47d2-bd6c-968b6d6b9ba3" providerId="ADAL" clId="{73553483-CB25-4813-A3AA-F3C177731477}" dt="2024-08-02T10:39:41.438" v="1240" actId="1076"/>
          <ac:picMkLst>
            <pc:docMk/>
            <pc:sldMk cId="2209202809" sldId="262"/>
            <ac:picMk id="5" creationId="{32C965EF-81BD-7180-8F0F-179A6E92D0B7}"/>
          </ac:picMkLst>
        </pc:picChg>
        <pc:picChg chg="mod ord">
          <ac:chgData name="Juana Sánchez Pérez" userId="0b5c532a-0fc5-47d2-bd6c-968b6d6b9ba3" providerId="ADAL" clId="{73553483-CB25-4813-A3AA-F3C177731477}" dt="2024-08-02T10:39:29.318" v="1235" actId="1076"/>
          <ac:picMkLst>
            <pc:docMk/>
            <pc:sldMk cId="2209202809" sldId="262"/>
            <ac:picMk id="6" creationId="{9D299446-3023-6470-C64E-C5BE482A7770}"/>
          </ac:picMkLst>
        </pc:picChg>
        <pc:cxnChg chg="add del">
          <ac:chgData name="Juana Sánchez Pérez" userId="0b5c532a-0fc5-47d2-bd6c-968b6d6b9ba3" providerId="ADAL" clId="{73553483-CB25-4813-A3AA-F3C177731477}" dt="2024-08-02T10:39:09.698" v="1231" actId="26606"/>
          <ac:cxnSpMkLst>
            <pc:docMk/>
            <pc:sldMk cId="2209202809" sldId="262"/>
            <ac:cxnSpMk id="13" creationId="{B37A8173-5995-449D-8387-03E42038B914}"/>
          </ac:cxnSpMkLst>
        </pc:cxnChg>
        <pc:cxnChg chg="add del">
          <ac:chgData name="Juana Sánchez Pérez" userId="0b5c532a-0fc5-47d2-bd6c-968b6d6b9ba3" providerId="ADAL" clId="{73553483-CB25-4813-A3AA-F3C177731477}" dt="2024-08-02T10:39:09.698" v="1231" actId="26606"/>
          <ac:cxnSpMkLst>
            <pc:docMk/>
            <pc:sldMk cId="2209202809" sldId="262"/>
            <ac:cxnSpMk id="15" creationId="{F807C003-86ED-40E4-BC07-74FB68F286FE}"/>
          </ac:cxnSpMkLst>
        </pc:cxnChg>
        <pc:cxnChg chg="add del">
          <ac:chgData name="Juana Sánchez Pérez" userId="0b5c532a-0fc5-47d2-bd6c-968b6d6b9ba3" providerId="ADAL" clId="{73553483-CB25-4813-A3AA-F3C177731477}" dt="2024-08-02T10:39:18.169" v="1233" actId="26606"/>
          <ac:cxnSpMkLst>
            <pc:docMk/>
            <pc:sldMk cId="2209202809" sldId="262"/>
            <ac:cxnSpMk id="18" creationId="{BAC8D8FD-816A-4DFC-8D05-D262E07E1478}"/>
          </ac:cxnSpMkLst>
        </pc:cxnChg>
      </pc:sldChg>
      <pc:sldChg chg="add del">
        <pc:chgData name="Juana Sánchez Pérez" userId="0b5c532a-0fc5-47d2-bd6c-968b6d6b9ba3" providerId="ADAL" clId="{73553483-CB25-4813-A3AA-F3C177731477}" dt="2024-08-02T10:40:04.694" v="1242" actId="47"/>
        <pc:sldMkLst>
          <pc:docMk/>
          <pc:sldMk cId="2959964609" sldId="263"/>
        </pc:sldMkLst>
      </pc:sldChg>
      <pc:sldChg chg="add del">
        <pc:chgData name="Juana Sánchez Pérez" userId="0b5c532a-0fc5-47d2-bd6c-968b6d6b9ba3" providerId="ADAL" clId="{73553483-CB25-4813-A3AA-F3C177731477}" dt="2024-08-02T10:40:05.593" v="1243" actId="47"/>
        <pc:sldMkLst>
          <pc:docMk/>
          <pc:sldMk cId="3244929482" sldId="264"/>
        </pc:sldMkLst>
      </pc:sldChg>
      <pc:sldChg chg="add del">
        <pc:chgData name="Juana Sánchez Pérez" userId="0b5c532a-0fc5-47d2-bd6c-968b6d6b9ba3" providerId="ADAL" clId="{73553483-CB25-4813-A3AA-F3C177731477}" dt="2024-08-02T10:40:06.291" v="1244" actId="47"/>
        <pc:sldMkLst>
          <pc:docMk/>
          <pc:sldMk cId="592754335" sldId="265"/>
        </pc:sldMkLst>
      </pc:sldChg>
      <pc:sldChg chg="add del">
        <pc:chgData name="Juana Sánchez Pérez" userId="0b5c532a-0fc5-47d2-bd6c-968b6d6b9ba3" providerId="ADAL" clId="{73553483-CB25-4813-A3AA-F3C177731477}" dt="2024-08-02T10:40:06.912" v="1245" actId="47"/>
        <pc:sldMkLst>
          <pc:docMk/>
          <pc:sldMk cId="2762232205" sldId="266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D5025C-52D4-409D-9CD3-A4AD4D3ED23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2710193-CD62-4CAC-9CDC-B212227C88D7}">
      <dgm:prSet custT="1"/>
      <dgm:spPr/>
      <dgm:t>
        <a:bodyPr/>
        <a:lstStyle/>
        <a:p>
          <a:r>
            <a:rPr lang="es-ES" sz="1200" b="1" i="1" dirty="0"/>
            <a:t>PROYECTOS DE COOPERACIÓN TECNOLÓGICA INTERNACIONAL </a:t>
          </a:r>
          <a:r>
            <a:rPr lang="es-ES" sz="1200" dirty="0" err="1"/>
            <a:t>funding</a:t>
          </a:r>
          <a:r>
            <a:rPr lang="es-ES" sz="1200" dirty="0"/>
            <a:t> line</a:t>
          </a:r>
          <a:endParaRPr lang="en-US" sz="1200" dirty="0"/>
        </a:p>
      </dgm:t>
    </dgm:pt>
    <dgm:pt modelId="{99A9C319-0D24-4CD2-A542-CED6EAC4BEC2}" type="parTrans" cxnId="{DA634147-2E52-4F7D-8C97-FFCB898C4911}">
      <dgm:prSet/>
      <dgm:spPr/>
      <dgm:t>
        <a:bodyPr/>
        <a:lstStyle/>
        <a:p>
          <a:endParaRPr lang="en-US" sz="1400"/>
        </a:p>
      </dgm:t>
    </dgm:pt>
    <dgm:pt modelId="{CED49734-3FB8-48FC-92D7-410ECE9D5C0D}" type="sibTrans" cxnId="{DA634147-2E52-4F7D-8C97-FFCB898C4911}">
      <dgm:prSet/>
      <dgm:spPr/>
      <dgm:t>
        <a:bodyPr/>
        <a:lstStyle/>
        <a:p>
          <a:endParaRPr lang="en-US" sz="1400"/>
        </a:p>
      </dgm:t>
    </dgm:pt>
    <dgm:pt modelId="{B626B0A3-B1D4-48A1-954C-A63EF56EA2CB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s-ES" sz="1100" b="1"/>
            <a:t>International Innovative R&amp;D Projects</a:t>
          </a:r>
          <a:endParaRPr lang="en-US" sz="1100"/>
        </a:p>
      </dgm:t>
    </dgm:pt>
    <dgm:pt modelId="{032A39FB-C647-47BB-82B2-4914130E4DF5}" type="parTrans" cxnId="{1C807459-E1AA-44F9-A4EC-32EC9D06F2B2}">
      <dgm:prSet/>
      <dgm:spPr/>
      <dgm:t>
        <a:bodyPr/>
        <a:lstStyle/>
        <a:p>
          <a:endParaRPr lang="en-US" sz="1400"/>
        </a:p>
      </dgm:t>
    </dgm:pt>
    <dgm:pt modelId="{FF3BEC2F-4918-413C-BF19-380685117EF2}" type="sibTrans" cxnId="{1C807459-E1AA-44F9-A4EC-32EC9D06F2B2}">
      <dgm:prSet/>
      <dgm:spPr/>
      <dgm:t>
        <a:bodyPr/>
        <a:lstStyle/>
        <a:p>
          <a:endParaRPr lang="en-US" sz="1400"/>
        </a:p>
      </dgm:t>
    </dgm:pt>
    <dgm:pt modelId="{DBF9E24D-3078-4BE9-BACC-F7EC2488BA89}">
      <dgm:prSet custT="1"/>
      <dgm:spPr/>
      <dgm:t>
        <a:bodyPr/>
        <a:lstStyle/>
        <a:p>
          <a:r>
            <a:rPr lang="es-ES" sz="1100"/>
            <a:t>National Consortium led by a company</a:t>
          </a:r>
          <a:endParaRPr lang="en-US" sz="1100"/>
        </a:p>
      </dgm:t>
    </dgm:pt>
    <dgm:pt modelId="{72326E7C-DE1A-4B88-AE5C-8BA004742B68}" type="parTrans" cxnId="{510AB4DE-05C5-4796-AEF6-B2223507BC7C}">
      <dgm:prSet/>
      <dgm:spPr/>
      <dgm:t>
        <a:bodyPr/>
        <a:lstStyle/>
        <a:p>
          <a:endParaRPr lang="en-US" sz="1400"/>
        </a:p>
      </dgm:t>
    </dgm:pt>
    <dgm:pt modelId="{7887464D-FA4A-411F-B706-6400F89DBAB7}" type="sibTrans" cxnId="{510AB4DE-05C5-4796-AEF6-B2223507BC7C}">
      <dgm:prSet/>
      <dgm:spPr/>
      <dgm:t>
        <a:bodyPr/>
        <a:lstStyle/>
        <a:p>
          <a:endParaRPr lang="en-US" sz="1400"/>
        </a:p>
      </dgm:t>
    </dgm:pt>
    <dgm:pt modelId="{CF580310-639F-4937-ADBE-B7E9A2CCBC8E}">
      <dgm:prSet custT="1"/>
      <dgm:spPr/>
      <dgm:t>
        <a:bodyPr/>
        <a:lstStyle/>
        <a:p>
          <a:r>
            <a:rPr lang="es-ES" sz="1100"/>
            <a:t>Research Centers and Universities subcontracted</a:t>
          </a:r>
          <a:endParaRPr lang="en-US" sz="1100"/>
        </a:p>
      </dgm:t>
    </dgm:pt>
    <dgm:pt modelId="{A6997DBD-0287-4E8D-99D2-4261E828FB7F}" type="parTrans" cxnId="{A99934FD-E836-49ED-81C5-73636879B028}">
      <dgm:prSet/>
      <dgm:spPr/>
      <dgm:t>
        <a:bodyPr/>
        <a:lstStyle/>
        <a:p>
          <a:endParaRPr lang="en-US" sz="1400"/>
        </a:p>
      </dgm:t>
    </dgm:pt>
    <dgm:pt modelId="{0C509F96-604A-47CD-954A-713AF6549785}" type="sibTrans" cxnId="{A99934FD-E836-49ED-81C5-73636879B028}">
      <dgm:prSet/>
      <dgm:spPr/>
      <dgm:t>
        <a:bodyPr/>
        <a:lstStyle/>
        <a:p>
          <a:endParaRPr lang="en-US" sz="1400"/>
        </a:p>
      </dgm:t>
    </dgm:pt>
    <dgm:pt modelId="{3C4A764A-11D4-47BE-AF84-79E54C3C122E}">
      <dgm:prSet custT="1"/>
      <dgm:spPr/>
      <dgm:t>
        <a:bodyPr/>
        <a:lstStyle/>
        <a:p>
          <a:r>
            <a:rPr lang="es-ES" sz="1100"/>
            <a:t>Minimun fundable Budget: 175.000€</a:t>
          </a:r>
          <a:endParaRPr lang="en-US" sz="1100"/>
        </a:p>
      </dgm:t>
    </dgm:pt>
    <dgm:pt modelId="{87E3C493-BA12-43FE-A2F2-F2E46825B004}" type="parTrans" cxnId="{7B00A1F1-5728-418A-A247-8BF989D20097}">
      <dgm:prSet/>
      <dgm:spPr/>
      <dgm:t>
        <a:bodyPr/>
        <a:lstStyle/>
        <a:p>
          <a:endParaRPr lang="en-US" sz="1400"/>
        </a:p>
      </dgm:t>
    </dgm:pt>
    <dgm:pt modelId="{3066AA2F-82B9-4805-9266-F6BCE44D4A73}" type="sibTrans" cxnId="{7B00A1F1-5728-418A-A247-8BF989D20097}">
      <dgm:prSet/>
      <dgm:spPr/>
      <dgm:t>
        <a:bodyPr/>
        <a:lstStyle/>
        <a:p>
          <a:endParaRPr lang="en-US" sz="1400"/>
        </a:p>
      </dgm:t>
    </dgm:pt>
    <dgm:pt modelId="{1C64A9C6-FB16-4831-B250-B9CCB220C48D}">
      <dgm:prSet custT="1"/>
      <dgm:spPr/>
      <dgm:t>
        <a:bodyPr/>
        <a:lstStyle/>
        <a:p>
          <a:r>
            <a:rPr lang="es-ES" sz="1100" dirty="0" err="1"/>
            <a:t>Duration</a:t>
          </a:r>
          <a:r>
            <a:rPr lang="es-ES" sz="1100" dirty="0"/>
            <a:t> </a:t>
          </a:r>
          <a:r>
            <a:rPr lang="es-ES" sz="1100" dirty="0" err="1"/>
            <a:t>from</a:t>
          </a:r>
          <a:r>
            <a:rPr lang="es-ES" sz="1100" dirty="0"/>
            <a:t> 12 </a:t>
          </a:r>
          <a:r>
            <a:rPr lang="es-ES" sz="1100" dirty="0" err="1"/>
            <a:t>to</a:t>
          </a:r>
          <a:r>
            <a:rPr lang="es-ES" sz="1100" dirty="0"/>
            <a:t> 36 </a:t>
          </a:r>
          <a:r>
            <a:rPr lang="es-ES" sz="1100" dirty="0" err="1"/>
            <a:t>months</a:t>
          </a:r>
          <a:endParaRPr lang="en-US" sz="1100" dirty="0"/>
        </a:p>
      </dgm:t>
    </dgm:pt>
    <dgm:pt modelId="{4B313AA0-269D-406E-9CB7-C70694C71D35}" type="parTrans" cxnId="{FAB8E41A-8993-4B36-9C20-98F78B68D350}">
      <dgm:prSet/>
      <dgm:spPr/>
      <dgm:t>
        <a:bodyPr/>
        <a:lstStyle/>
        <a:p>
          <a:endParaRPr lang="en-US" sz="1400"/>
        </a:p>
      </dgm:t>
    </dgm:pt>
    <dgm:pt modelId="{27B8FDC1-2438-4741-9C4F-3A8D481850F2}" type="sibTrans" cxnId="{FAB8E41A-8993-4B36-9C20-98F78B68D350}">
      <dgm:prSet/>
      <dgm:spPr/>
      <dgm:t>
        <a:bodyPr/>
        <a:lstStyle/>
        <a:p>
          <a:endParaRPr lang="en-US" sz="1400"/>
        </a:p>
      </dgm:t>
    </dgm:pt>
    <dgm:pt modelId="{30E0C18A-CF1D-4431-9666-B47935A4BF3F}">
      <dgm:prSet custT="1"/>
      <dgm:spPr>
        <a:solidFill>
          <a:srgbClr val="00B0F0"/>
        </a:solidFill>
      </dgm:spPr>
      <dgm:t>
        <a:bodyPr/>
        <a:lstStyle/>
        <a:p>
          <a:r>
            <a:rPr lang="es-ES" sz="1100" b="1"/>
            <a:t>Financing conditions for Innovative projects:</a:t>
          </a:r>
          <a:endParaRPr lang="en-US" sz="1100"/>
        </a:p>
      </dgm:t>
    </dgm:pt>
    <dgm:pt modelId="{F260D741-569C-4229-BB4E-D0E350ECAF8D}" type="parTrans" cxnId="{F6C7F62F-C604-41E6-8FC6-DDB1A51387CA}">
      <dgm:prSet/>
      <dgm:spPr/>
      <dgm:t>
        <a:bodyPr/>
        <a:lstStyle/>
        <a:p>
          <a:endParaRPr lang="en-US" sz="1400"/>
        </a:p>
      </dgm:t>
    </dgm:pt>
    <dgm:pt modelId="{D8842D02-8DB6-41FF-BEAE-2768377815A2}" type="sibTrans" cxnId="{F6C7F62F-C604-41E6-8FC6-DDB1A51387CA}">
      <dgm:prSet/>
      <dgm:spPr/>
      <dgm:t>
        <a:bodyPr/>
        <a:lstStyle/>
        <a:p>
          <a:endParaRPr lang="en-US" sz="1400"/>
        </a:p>
      </dgm:t>
    </dgm:pt>
    <dgm:pt modelId="{38183574-B094-4AE4-8D13-89594D38BBF8}">
      <dgm:prSet custT="1"/>
      <dgm:spPr/>
      <dgm:t>
        <a:bodyPr/>
        <a:lstStyle/>
        <a:p>
          <a:r>
            <a:rPr lang="es-ES" sz="1100" dirty="0" err="1"/>
            <a:t>Credits</a:t>
          </a:r>
          <a:r>
            <a:rPr lang="es-ES" sz="1100" dirty="0"/>
            <a:t> up </a:t>
          </a:r>
          <a:r>
            <a:rPr lang="es-ES" sz="1100" dirty="0" err="1"/>
            <a:t>to</a:t>
          </a:r>
          <a:r>
            <a:rPr lang="es-ES" sz="1100" dirty="0"/>
            <a:t> 75% (</a:t>
          </a:r>
          <a:r>
            <a:rPr lang="en-US" sz="1100" dirty="0"/>
            <a:t>85% in regions co-funded with Technological Fund (TF)</a:t>
          </a:r>
          <a:r>
            <a:rPr lang="es-ES" sz="1100" dirty="0"/>
            <a:t>)</a:t>
          </a:r>
          <a:endParaRPr lang="en-US" sz="1100" dirty="0"/>
        </a:p>
      </dgm:t>
    </dgm:pt>
    <dgm:pt modelId="{EFAD1E3C-EC24-4D20-AFB2-2642C1DEF38B}" type="parTrans" cxnId="{F4A6E752-65C5-4664-AE98-ED797122C3A1}">
      <dgm:prSet/>
      <dgm:spPr/>
      <dgm:t>
        <a:bodyPr/>
        <a:lstStyle/>
        <a:p>
          <a:endParaRPr lang="en-US" sz="1400"/>
        </a:p>
      </dgm:t>
    </dgm:pt>
    <dgm:pt modelId="{2CCF8C4F-F347-454C-AE5D-8CB897E3619B}" type="sibTrans" cxnId="{F4A6E752-65C5-4664-AE98-ED797122C3A1}">
      <dgm:prSet/>
      <dgm:spPr/>
      <dgm:t>
        <a:bodyPr/>
        <a:lstStyle/>
        <a:p>
          <a:endParaRPr lang="en-US" sz="1400"/>
        </a:p>
      </dgm:t>
    </dgm:pt>
    <dgm:pt modelId="{D5C44C8B-0404-486B-AB9F-4E1ADE99B9B0}">
      <dgm:prSet custT="1"/>
      <dgm:spPr/>
      <dgm:t>
        <a:bodyPr/>
        <a:lstStyle/>
        <a:p>
          <a:r>
            <a:rPr lang="es-ES" sz="1100" dirty="0"/>
            <a:t>30% </a:t>
          </a:r>
          <a:r>
            <a:rPr lang="es-ES" sz="1100" dirty="0" err="1"/>
            <a:t>of</a:t>
          </a:r>
          <a:r>
            <a:rPr lang="es-ES" sz="1100" dirty="0"/>
            <a:t> </a:t>
          </a:r>
          <a:r>
            <a:rPr lang="es-ES" sz="1100" dirty="0" err="1"/>
            <a:t>the</a:t>
          </a:r>
          <a:r>
            <a:rPr lang="es-ES" sz="1100" dirty="0"/>
            <a:t> </a:t>
          </a:r>
          <a:r>
            <a:rPr lang="es-ES" sz="1100" dirty="0" err="1"/>
            <a:t>credit</a:t>
          </a:r>
          <a:r>
            <a:rPr lang="es-ES" sz="1100" dirty="0"/>
            <a:t> </a:t>
          </a:r>
          <a:r>
            <a:rPr lang="es-ES" sz="1100" dirty="0" err="1"/>
            <a:t>not</a:t>
          </a:r>
          <a:r>
            <a:rPr lang="es-ES" sz="1100" dirty="0"/>
            <a:t> </a:t>
          </a:r>
          <a:r>
            <a:rPr lang="es-ES" sz="1100" dirty="0" err="1"/>
            <a:t>reimbursable</a:t>
          </a:r>
          <a:r>
            <a:rPr lang="es-ES" sz="1100" dirty="0"/>
            <a:t> (</a:t>
          </a:r>
          <a:r>
            <a:rPr lang="es-ES" sz="1100" dirty="0" err="1"/>
            <a:t>SMEs</a:t>
          </a:r>
          <a:r>
            <a:rPr lang="es-ES" sz="1100" dirty="0"/>
            <a:t>), 25% (</a:t>
          </a:r>
          <a:r>
            <a:rPr lang="es-ES" sz="1100" dirty="0" err="1"/>
            <a:t>Large</a:t>
          </a:r>
          <a:r>
            <a:rPr lang="es-ES" sz="1100" dirty="0"/>
            <a:t> </a:t>
          </a:r>
          <a:r>
            <a:rPr lang="es-ES" sz="1100" dirty="0" err="1"/>
            <a:t>Companies</a:t>
          </a:r>
          <a:r>
            <a:rPr lang="es-ES" sz="1100" dirty="0"/>
            <a:t>)</a:t>
          </a:r>
          <a:endParaRPr lang="en-US" sz="1100" dirty="0"/>
        </a:p>
      </dgm:t>
    </dgm:pt>
    <dgm:pt modelId="{20120F74-7CB0-429D-99EB-AD38994E6464}" type="parTrans" cxnId="{ADEAE917-7921-4BBA-AAEF-7BAB4238D432}">
      <dgm:prSet/>
      <dgm:spPr/>
      <dgm:t>
        <a:bodyPr/>
        <a:lstStyle/>
        <a:p>
          <a:endParaRPr lang="en-US" sz="1400"/>
        </a:p>
      </dgm:t>
    </dgm:pt>
    <dgm:pt modelId="{B771D2E7-0687-486F-9088-188E4BC38312}" type="sibTrans" cxnId="{ADEAE917-7921-4BBA-AAEF-7BAB4238D432}">
      <dgm:prSet/>
      <dgm:spPr/>
      <dgm:t>
        <a:bodyPr/>
        <a:lstStyle/>
        <a:p>
          <a:endParaRPr lang="en-US" sz="1400"/>
        </a:p>
      </dgm:t>
    </dgm:pt>
    <dgm:pt modelId="{3C975E8E-E98F-465D-AAB0-D059AD20EBCD}">
      <dgm:prSet custT="1"/>
      <dgm:spPr/>
      <dgm:t>
        <a:bodyPr/>
        <a:lstStyle/>
        <a:p>
          <a:r>
            <a:rPr lang="en-US" sz="1100" dirty="0"/>
            <a:t>Multiannual funding (1-3 years)</a:t>
          </a:r>
        </a:p>
      </dgm:t>
    </dgm:pt>
    <dgm:pt modelId="{8154D814-8358-4B58-A364-843BC97254BC}" type="parTrans" cxnId="{FC6BC555-E0A0-41B0-806F-60423D9510C9}">
      <dgm:prSet/>
      <dgm:spPr/>
      <dgm:t>
        <a:bodyPr/>
        <a:lstStyle/>
        <a:p>
          <a:endParaRPr lang="en-US" sz="1400"/>
        </a:p>
      </dgm:t>
    </dgm:pt>
    <dgm:pt modelId="{90A834BF-5CDD-4686-8CDD-F1AFD1DE8F8B}" type="sibTrans" cxnId="{FC6BC555-E0A0-41B0-806F-60423D9510C9}">
      <dgm:prSet/>
      <dgm:spPr/>
      <dgm:t>
        <a:bodyPr/>
        <a:lstStyle/>
        <a:p>
          <a:endParaRPr lang="en-US" sz="1400"/>
        </a:p>
      </dgm:t>
    </dgm:pt>
    <dgm:pt modelId="{6B69557D-597D-436D-800B-BEA8724C295D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sz="1100" b="1"/>
            <a:t>Advance payment:</a:t>
          </a:r>
          <a:endParaRPr lang="en-US" sz="1100"/>
        </a:p>
      </dgm:t>
    </dgm:pt>
    <dgm:pt modelId="{C44E6C95-5BDA-49F4-9E5F-4D5CD4F6EE69}" type="parTrans" cxnId="{3F7727C6-F774-415A-8E44-87CA293E2858}">
      <dgm:prSet/>
      <dgm:spPr/>
      <dgm:t>
        <a:bodyPr/>
        <a:lstStyle/>
        <a:p>
          <a:endParaRPr lang="en-US" sz="1400"/>
        </a:p>
      </dgm:t>
    </dgm:pt>
    <dgm:pt modelId="{F1751E60-8D00-4EDD-9F49-6F72A5C47743}" type="sibTrans" cxnId="{3F7727C6-F774-415A-8E44-87CA293E2858}">
      <dgm:prSet/>
      <dgm:spPr/>
      <dgm:t>
        <a:bodyPr/>
        <a:lstStyle/>
        <a:p>
          <a:endParaRPr lang="en-US" sz="1400"/>
        </a:p>
      </dgm:t>
    </dgm:pt>
    <dgm:pt modelId="{A655A85C-9FFB-4CE0-9696-8E9F2663B615}">
      <dgm:prSet custT="1"/>
      <dgm:spPr/>
      <dgm:t>
        <a:bodyPr/>
        <a:lstStyle/>
        <a:p>
          <a:r>
            <a:rPr lang="es-ES" sz="1100"/>
            <a:t>35% when contract is signed, limit 250k€, no aditional guarantees required</a:t>
          </a:r>
          <a:endParaRPr lang="en-US" sz="1100"/>
        </a:p>
      </dgm:t>
    </dgm:pt>
    <dgm:pt modelId="{E878C871-A86B-4D74-B400-552DCA971F1B}" type="parTrans" cxnId="{B2C9F17D-86E0-4F0D-9E14-6743BD70D1A0}">
      <dgm:prSet/>
      <dgm:spPr/>
      <dgm:t>
        <a:bodyPr/>
        <a:lstStyle/>
        <a:p>
          <a:endParaRPr lang="en-US" sz="1400"/>
        </a:p>
      </dgm:t>
    </dgm:pt>
    <dgm:pt modelId="{BB97BEA2-A551-4BBD-B41A-5FCD7C243CC7}" type="sibTrans" cxnId="{B2C9F17D-86E0-4F0D-9E14-6743BD70D1A0}">
      <dgm:prSet/>
      <dgm:spPr/>
      <dgm:t>
        <a:bodyPr/>
        <a:lstStyle/>
        <a:p>
          <a:endParaRPr lang="en-US" sz="1400"/>
        </a:p>
      </dgm:t>
    </dgm:pt>
    <dgm:pt modelId="{8428D546-29DB-4CE2-88DB-2A874C65AC8C}">
      <dgm:prSet custT="1"/>
      <dgm:spPr/>
      <dgm:t>
        <a:bodyPr/>
        <a:lstStyle/>
        <a:p>
          <a:r>
            <a:rPr lang="es-ES" sz="1100"/>
            <a:t>If &gt;= 50%, with guarantees</a:t>
          </a:r>
          <a:endParaRPr lang="en-US" sz="1100"/>
        </a:p>
      </dgm:t>
    </dgm:pt>
    <dgm:pt modelId="{23B2CBC9-F1B7-4D06-9E80-DE87615525D0}" type="parTrans" cxnId="{4CA34159-A5CF-44E7-B4C9-318E8E2F9A6C}">
      <dgm:prSet/>
      <dgm:spPr/>
      <dgm:t>
        <a:bodyPr/>
        <a:lstStyle/>
        <a:p>
          <a:endParaRPr lang="en-US" sz="1400"/>
        </a:p>
      </dgm:t>
    </dgm:pt>
    <dgm:pt modelId="{A38343EC-DD60-452B-AF14-46D886B1EDF3}" type="sibTrans" cxnId="{4CA34159-A5CF-44E7-B4C9-318E8E2F9A6C}">
      <dgm:prSet/>
      <dgm:spPr/>
      <dgm:t>
        <a:bodyPr/>
        <a:lstStyle/>
        <a:p>
          <a:endParaRPr lang="en-US" sz="1400"/>
        </a:p>
      </dgm:t>
    </dgm:pt>
    <dgm:pt modelId="{D22FBCC5-BE89-4AD4-874E-E0221ED835F1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ES" sz="1100" dirty="0"/>
            <a:t>More at </a:t>
          </a:r>
          <a:r>
            <a:rPr lang="es-ES" sz="1100" dirty="0">
              <a:solidFill>
                <a:srgbClr val="00B0F0"/>
              </a:solidFill>
            </a:rPr>
            <a:t>https://www.cdti.es/en/ayudas/r-d-projects</a:t>
          </a:r>
          <a:endParaRPr lang="en-US" sz="1100" dirty="0">
            <a:solidFill>
              <a:srgbClr val="00B0F0"/>
            </a:solidFill>
          </a:endParaRPr>
        </a:p>
      </dgm:t>
    </dgm:pt>
    <dgm:pt modelId="{16D4D77D-5891-48A8-BBCE-FD5EF2F4A630}" type="parTrans" cxnId="{5411A344-56CD-45A3-B017-71179DEAC151}">
      <dgm:prSet/>
      <dgm:spPr/>
      <dgm:t>
        <a:bodyPr/>
        <a:lstStyle/>
        <a:p>
          <a:endParaRPr lang="en-US" sz="1400"/>
        </a:p>
      </dgm:t>
    </dgm:pt>
    <dgm:pt modelId="{99E187F0-D2BB-41C6-BCBE-298774602950}" type="sibTrans" cxnId="{5411A344-56CD-45A3-B017-71179DEAC151}">
      <dgm:prSet/>
      <dgm:spPr/>
      <dgm:t>
        <a:bodyPr/>
        <a:lstStyle/>
        <a:p>
          <a:endParaRPr lang="en-US" sz="1400"/>
        </a:p>
      </dgm:t>
    </dgm:pt>
    <dgm:pt modelId="{10D0FFB7-9303-4D45-A20E-4EEE90D118CB}">
      <dgm:prSet custT="1"/>
      <dgm:spPr/>
      <dgm:t>
        <a:bodyPr/>
        <a:lstStyle/>
        <a:p>
          <a:pPr>
            <a:buNone/>
          </a:pPr>
          <a:r>
            <a:rPr lang="en-US" sz="1100" dirty="0"/>
            <a:t>   (Euribor interest appliable only on reimbursable frame)</a:t>
          </a:r>
        </a:p>
      </dgm:t>
    </dgm:pt>
    <dgm:pt modelId="{64347555-CA3F-432D-979E-F4C2BA6B0390}" type="parTrans" cxnId="{8668BBC8-0A5B-4676-B969-01B5F4D67A18}">
      <dgm:prSet/>
      <dgm:spPr/>
      <dgm:t>
        <a:bodyPr/>
        <a:lstStyle/>
        <a:p>
          <a:endParaRPr lang="es-ES" sz="1400"/>
        </a:p>
      </dgm:t>
    </dgm:pt>
    <dgm:pt modelId="{61EB7775-1DD3-46FF-A02A-0EE3BB42CCBC}" type="sibTrans" cxnId="{8668BBC8-0A5B-4676-B969-01B5F4D67A18}">
      <dgm:prSet/>
      <dgm:spPr/>
      <dgm:t>
        <a:bodyPr/>
        <a:lstStyle/>
        <a:p>
          <a:endParaRPr lang="es-ES" sz="1400"/>
        </a:p>
      </dgm:t>
    </dgm:pt>
    <dgm:pt modelId="{BE684593-904C-4CB8-8327-D10865F4D6F4}" type="pres">
      <dgm:prSet presAssocID="{CBD5025C-52D4-409D-9CD3-A4AD4D3ED23C}" presName="linear" presStyleCnt="0">
        <dgm:presLayoutVars>
          <dgm:dir/>
          <dgm:animLvl val="lvl"/>
          <dgm:resizeHandles val="exact"/>
        </dgm:presLayoutVars>
      </dgm:prSet>
      <dgm:spPr/>
    </dgm:pt>
    <dgm:pt modelId="{FB07B152-712B-450C-B96B-0C1D5A655F5B}" type="pres">
      <dgm:prSet presAssocID="{42710193-CD62-4CAC-9CDC-B212227C88D7}" presName="parentLin" presStyleCnt="0"/>
      <dgm:spPr/>
    </dgm:pt>
    <dgm:pt modelId="{47D0750A-A5B9-4F7C-B550-1AAA841C5D90}" type="pres">
      <dgm:prSet presAssocID="{42710193-CD62-4CAC-9CDC-B212227C88D7}" presName="parentLeftMargin" presStyleLbl="node1" presStyleIdx="0" presStyleCnt="5"/>
      <dgm:spPr/>
    </dgm:pt>
    <dgm:pt modelId="{1F062217-1EDB-4092-BF14-86FECCB087DD}" type="pres">
      <dgm:prSet presAssocID="{42710193-CD62-4CAC-9CDC-B212227C88D7}" presName="parentText" presStyleLbl="node1" presStyleIdx="0" presStyleCnt="5" custScaleX="125146" custLinFactNeighborX="-89407">
        <dgm:presLayoutVars>
          <dgm:chMax val="0"/>
          <dgm:bulletEnabled val="1"/>
        </dgm:presLayoutVars>
      </dgm:prSet>
      <dgm:spPr/>
    </dgm:pt>
    <dgm:pt modelId="{A8A07982-C3E5-4374-B1B6-77F0F6E944CC}" type="pres">
      <dgm:prSet presAssocID="{42710193-CD62-4CAC-9CDC-B212227C88D7}" presName="negativeSpace" presStyleCnt="0"/>
      <dgm:spPr/>
    </dgm:pt>
    <dgm:pt modelId="{B5E845EB-5CC5-41D9-8EFC-4E52210ABEA5}" type="pres">
      <dgm:prSet presAssocID="{42710193-CD62-4CAC-9CDC-B212227C88D7}" presName="childText" presStyleLbl="conFgAcc1" presStyleIdx="0" presStyleCnt="5">
        <dgm:presLayoutVars>
          <dgm:bulletEnabled val="1"/>
        </dgm:presLayoutVars>
      </dgm:prSet>
      <dgm:spPr/>
    </dgm:pt>
    <dgm:pt modelId="{76DE6447-E871-4494-8646-B01A144C81CE}" type="pres">
      <dgm:prSet presAssocID="{CED49734-3FB8-48FC-92D7-410ECE9D5C0D}" presName="spaceBetweenRectangles" presStyleCnt="0"/>
      <dgm:spPr/>
    </dgm:pt>
    <dgm:pt modelId="{D73E356E-207C-4828-A2E7-28EC03DF8942}" type="pres">
      <dgm:prSet presAssocID="{B626B0A3-B1D4-48A1-954C-A63EF56EA2CB}" presName="parentLin" presStyleCnt="0"/>
      <dgm:spPr/>
    </dgm:pt>
    <dgm:pt modelId="{191EB465-3702-4659-ACE4-47A4E21FF7EE}" type="pres">
      <dgm:prSet presAssocID="{B626B0A3-B1D4-48A1-954C-A63EF56EA2CB}" presName="parentLeftMargin" presStyleLbl="node1" presStyleIdx="0" presStyleCnt="5"/>
      <dgm:spPr/>
    </dgm:pt>
    <dgm:pt modelId="{91FD960A-483A-496E-9537-33C91BE558BA}" type="pres">
      <dgm:prSet presAssocID="{B626B0A3-B1D4-48A1-954C-A63EF56EA2C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6FD262F0-BC5C-41D8-BA73-7DA29B73B582}" type="pres">
      <dgm:prSet presAssocID="{B626B0A3-B1D4-48A1-954C-A63EF56EA2CB}" presName="negativeSpace" presStyleCnt="0"/>
      <dgm:spPr/>
    </dgm:pt>
    <dgm:pt modelId="{F9A882F2-F2A2-4BE7-B4FE-F3DB25B9A8D1}" type="pres">
      <dgm:prSet presAssocID="{B626B0A3-B1D4-48A1-954C-A63EF56EA2CB}" presName="childText" presStyleLbl="conFgAcc1" presStyleIdx="1" presStyleCnt="5">
        <dgm:presLayoutVars>
          <dgm:bulletEnabled val="1"/>
        </dgm:presLayoutVars>
      </dgm:prSet>
      <dgm:spPr/>
    </dgm:pt>
    <dgm:pt modelId="{0C94ADA5-EFB1-4E2C-A8C6-1AA7FF84DC0C}" type="pres">
      <dgm:prSet presAssocID="{FF3BEC2F-4918-413C-BF19-380685117EF2}" presName="spaceBetweenRectangles" presStyleCnt="0"/>
      <dgm:spPr/>
    </dgm:pt>
    <dgm:pt modelId="{B3071F30-1FDD-420C-91AE-3B45073E9BDE}" type="pres">
      <dgm:prSet presAssocID="{30E0C18A-CF1D-4431-9666-B47935A4BF3F}" presName="parentLin" presStyleCnt="0"/>
      <dgm:spPr/>
    </dgm:pt>
    <dgm:pt modelId="{8259B15C-B8CF-41B9-85CE-101918A52394}" type="pres">
      <dgm:prSet presAssocID="{30E0C18A-CF1D-4431-9666-B47935A4BF3F}" presName="parentLeftMargin" presStyleLbl="node1" presStyleIdx="1" presStyleCnt="5"/>
      <dgm:spPr/>
    </dgm:pt>
    <dgm:pt modelId="{AE6AD293-23A1-4993-ADDB-DA25130CF327}" type="pres">
      <dgm:prSet presAssocID="{30E0C18A-CF1D-4431-9666-B47935A4BF3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97D76F1-4BDD-429A-BC4C-0DD79B2EF363}" type="pres">
      <dgm:prSet presAssocID="{30E0C18A-CF1D-4431-9666-B47935A4BF3F}" presName="negativeSpace" presStyleCnt="0"/>
      <dgm:spPr/>
    </dgm:pt>
    <dgm:pt modelId="{9FA32C08-25C3-44CA-A184-F44C56170B5C}" type="pres">
      <dgm:prSet presAssocID="{30E0C18A-CF1D-4431-9666-B47935A4BF3F}" presName="childText" presStyleLbl="conFgAcc1" presStyleIdx="2" presStyleCnt="5">
        <dgm:presLayoutVars>
          <dgm:bulletEnabled val="1"/>
        </dgm:presLayoutVars>
      </dgm:prSet>
      <dgm:spPr/>
    </dgm:pt>
    <dgm:pt modelId="{FD5FAA1F-AFDE-417F-923D-B0AFBB5C742D}" type="pres">
      <dgm:prSet presAssocID="{D8842D02-8DB6-41FF-BEAE-2768377815A2}" presName="spaceBetweenRectangles" presStyleCnt="0"/>
      <dgm:spPr/>
    </dgm:pt>
    <dgm:pt modelId="{C1189C2A-D239-4D00-9D60-06DC8597762A}" type="pres">
      <dgm:prSet presAssocID="{6B69557D-597D-436D-800B-BEA8724C295D}" presName="parentLin" presStyleCnt="0"/>
      <dgm:spPr/>
    </dgm:pt>
    <dgm:pt modelId="{E6074D4C-59D7-4485-8725-F680477E001B}" type="pres">
      <dgm:prSet presAssocID="{6B69557D-597D-436D-800B-BEA8724C295D}" presName="parentLeftMargin" presStyleLbl="node1" presStyleIdx="2" presStyleCnt="5"/>
      <dgm:spPr/>
    </dgm:pt>
    <dgm:pt modelId="{236FBF15-95B6-4FD8-A508-EC1CA0944ABF}" type="pres">
      <dgm:prSet presAssocID="{6B69557D-597D-436D-800B-BEA8724C295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66A86D8-486D-4C17-8648-2E8339C95265}" type="pres">
      <dgm:prSet presAssocID="{6B69557D-597D-436D-800B-BEA8724C295D}" presName="negativeSpace" presStyleCnt="0"/>
      <dgm:spPr/>
    </dgm:pt>
    <dgm:pt modelId="{D349B9D6-C4CE-4A82-90C3-49128843A281}" type="pres">
      <dgm:prSet presAssocID="{6B69557D-597D-436D-800B-BEA8724C295D}" presName="childText" presStyleLbl="conFgAcc1" presStyleIdx="3" presStyleCnt="5">
        <dgm:presLayoutVars>
          <dgm:bulletEnabled val="1"/>
        </dgm:presLayoutVars>
      </dgm:prSet>
      <dgm:spPr/>
    </dgm:pt>
    <dgm:pt modelId="{219BF1AA-AFC3-4656-8906-9B6FECACE544}" type="pres">
      <dgm:prSet presAssocID="{F1751E60-8D00-4EDD-9F49-6F72A5C47743}" presName="spaceBetweenRectangles" presStyleCnt="0"/>
      <dgm:spPr/>
    </dgm:pt>
    <dgm:pt modelId="{EE34FA17-FD00-4B71-B75D-897373FC322F}" type="pres">
      <dgm:prSet presAssocID="{D22FBCC5-BE89-4AD4-874E-E0221ED835F1}" presName="parentLin" presStyleCnt="0"/>
      <dgm:spPr/>
    </dgm:pt>
    <dgm:pt modelId="{B1DF0F65-897A-43C4-9819-ECB26A183ED7}" type="pres">
      <dgm:prSet presAssocID="{D22FBCC5-BE89-4AD4-874E-E0221ED835F1}" presName="parentLeftMargin" presStyleLbl="node1" presStyleIdx="3" presStyleCnt="5"/>
      <dgm:spPr/>
    </dgm:pt>
    <dgm:pt modelId="{4C2C1B7C-4464-4450-9F8D-122411722FA6}" type="pres">
      <dgm:prSet presAssocID="{D22FBCC5-BE89-4AD4-874E-E0221ED835F1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5D7383BA-023A-410D-894F-D626F7EAC8B2}" type="pres">
      <dgm:prSet presAssocID="{D22FBCC5-BE89-4AD4-874E-E0221ED835F1}" presName="negativeSpace" presStyleCnt="0"/>
      <dgm:spPr/>
    </dgm:pt>
    <dgm:pt modelId="{3CA13828-63D4-4B2F-93D6-C3446A1A82D1}" type="pres">
      <dgm:prSet presAssocID="{D22FBCC5-BE89-4AD4-874E-E0221ED835F1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6D756E00-14BE-4CC4-86A7-33D0B14BA2B4}" type="presOf" srcId="{CBD5025C-52D4-409D-9CD3-A4AD4D3ED23C}" destId="{BE684593-904C-4CB8-8327-D10865F4D6F4}" srcOrd="0" destOrd="0" presId="urn:microsoft.com/office/officeart/2005/8/layout/list1"/>
    <dgm:cxn modelId="{42C89E01-6BD6-4DDE-B371-5886D8948EDA}" type="presOf" srcId="{6B69557D-597D-436D-800B-BEA8724C295D}" destId="{236FBF15-95B6-4FD8-A508-EC1CA0944ABF}" srcOrd="1" destOrd="0" presId="urn:microsoft.com/office/officeart/2005/8/layout/list1"/>
    <dgm:cxn modelId="{2A8DB302-9907-45FA-9FE5-42949CAB524A}" type="presOf" srcId="{DBF9E24D-3078-4BE9-BACC-F7EC2488BA89}" destId="{F9A882F2-F2A2-4BE7-B4FE-F3DB25B9A8D1}" srcOrd="0" destOrd="0" presId="urn:microsoft.com/office/officeart/2005/8/layout/list1"/>
    <dgm:cxn modelId="{11D20F0D-33BA-4CC7-B868-1DEF65B06C54}" type="presOf" srcId="{10D0FFB7-9303-4D45-A20E-4EEE90D118CB}" destId="{9FA32C08-25C3-44CA-A184-F44C56170B5C}" srcOrd="0" destOrd="1" presId="urn:microsoft.com/office/officeart/2005/8/layout/list1"/>
    <dgm:cxn modelId="{ADEAE917-7921-4BBA-AAEF-7BAB4238D432}" srcId="{30E0C18A-CF1D-4431-9666-B47935A4BF3F}" destId="{D5C44C8B-0404-486B-AB9F-4E1ADE99B9B0}" srcOrd="2" destOrd="0" parTransId="{20120F74-7CB0-429D-99EB-AD38994E6464}" sibTransId="{B771D2E7-0687-486F-9088-188E4BC38312}"/>
    <dgm:cxn modelId="{FAB8E41A-8993-4B36-9C20-98F78B68D350}" srcId="{B626B0A3-B1D4-48A1-954C-A63EF56EA2CB}" destId="{1C64A9C6-FB16-4831-B250-B9CCB220C48D}" srcOrd="3" destOrd="0" parTransId="{4B313AA0-269D-406E-9CB7-C70694C71D35}" sibTransId="{27B8FDC1-2438-4741-9C4F-3A8D481850F2}"/>
    <dgm:cxn modelId="{F6C7F62F-C604-41E6-8FC6-DDB1A51387CA}" srcId="{CBD5025C-52D4-409D-9CD3-A4AD4D3ED23C}" destId="{30E0C18A-CF1D-4431-9666-B47935A4BF3F}" srcOrd="2" destOrd="0" parTransId="{F260D741-569C-4229-BB4E-D0E350ECAF8D}" sibTransId="{D8842D02-8DB6-41FF-BEAE-2768377815A2}"/>
    <dgm:cxn modelId="{3B655A3E-AD74-4DC8-9048-79B5CDFC4B86}" type="presOf" srcId="{D5C44C8B-0404-486B-AB9F-4E1ADE99B9B0}" destId="{9FA32C08-25C3-44CA-A184-F44C56170B5C}" srcOrd="0" destOrd="2" presId="urn:microsoft.com/office/officeart/2005/8/layout/list1"/>
    <dgm:cxn modelId="{CC04CB5D-815F-483A-9254-9B743E2B52F2}" type="presOf" srcId="{42710193-CD62-4CAC-9CDC-B212227C88D7}" destId="{47D0750A-A5B9-4F7C-B550-1AAA841C5D90}" srcOrd="0" destOrd="0" presId="urn:microsoft.com/office/officeart/2005/8/layout/list1"/>
    <dgm:cxn modelId="{F9C6BE5F-6010-4BF2-B8BA-6FCAD3174A17}" type="presOf" srcId="{D22FBCC5-BE89-4AD4-874E-E0221ED835F1}" destId="{B1DF0F65-897A-43C4-9819-ECB26A183ED7}" srcOrd="0" destOrd="0" presId="urn:microsoft.com/office/officeart/2005/8/layout/list1"/>
    <dgm:cxn modelId="{36D36B42-EF2F-461D-8C9A-37F382448CA0}" type="presOf" srcId="{42710193-CD62-4CAC-9CDC-B212227C88D7}" destId="{1F062217-1EDB-4092-BF14-86FECCB087DD}" srcOrd="1" destOrd="0" presId="urn:microsoft.com/office/officeart/2005/8/layout/list1"/>
    <dgm:cxn modelId="{5411A344-56CD-45A3-B017-71179DEAC151}" srcId="{CBD5025C-52D4-409D-9CD3-A4AD4D3ED23C}" destId="{D22FBCC5-BE89-4AD4-874E-E0221ED835F1}" srcOrd="4" destOrd="0" parTransId="{16D4D77D-5891-48A8-BBCE-FD5EF2F4A630}" sibTransId="{99E187F0-D2BB-41C6-BCBE-298774602950}"/>
    <dgm:cxn modelId="{DA634147-2E52-4F7D-8C97-FFCB898C4911}" srcId="{CBD5025C-52D4-409D-9CD3-A4AD4D3ED23C}" destId="{42710193-CD62-4CAC-9CDC-B212227C88D7}" srcOrd="0" destOrd="0" parTransId="{99A9C319-0D24-4CD2-A542-CED6EAC4BEC2}" sibTransId="{CED49734-3FB8-48FC-92D7-410ECE9D5C0D}"/>
    <dgm:cxn modelId="{9BCDE76B-5B31-482F-BE17-7BBFA4A72803}" type="presOf" srcId="{B626B0A3-B1D4-48A1-954C-A63EF56EA2CB}" destId="{191EB465-3702-4659-ACE4-47A4E21FF7EE}" srcOrd="0" destOrd="0" presId="urn:microsoft.com/office/officeart/2005/8/layout/list1"/>
    <dgm:cxn modelId="{5E8E574D-873C-4BFF-89E3-FDEDF0E4C1D2}" type="presOf" srcId="{1C64A9C6-FB16-4831-B250-B9CCB220C48D}" destId="{F9A882F2-F2A2-4BE7-B4FE-F3DB25B9A8D1}" srcOrd="0" destOrd="3" presId="urn:microsoft.com/office/officeart/2005/8/layout/list1"/>
    <dgm:cxn modelId="{37D72272-3B65-4946-B75C-9574996896EF}" type="presOf" srcId="{D22FBCC5-BE89-4AD4-874E-E0221ED835F1}" destId="{4C2C1B7C-4464-4450-9F8D-122411722FA6}" srcOrd="1" destOrd="0" presId="urn:microsoft.com/office/officeart/2005/8/layout/list1"/>
    <dgm:cxn modelId="{F4A6E752-65C5-4664-AE98-ED797122C3A1}" srcId="{30E0C18A-CF1D-4431-9666-B47935A4BF3F}" destId="{38183574-B094-4AE4-8D13-89594D38BBF8}" srcOrd="0" destOrd="0" parTransId="{EFAD1E3C-EC24-4D20-AFB2-2642C1DEF38B}" sibTransId="{2CCF8C4F-F347-454C-AE5D-8CB897E3619B}"/>
    <dgm:cxn modelId="{FC6BC555-E0A0-41B0-806F-60423D9510C9}" srcId="{30E0C18A-CF1D-4431-9666-B47935A4BF3F}" destId="{3C975E8E-E98F-465D-AAB0-D059AD20EBCD}" srcOrd="3" destOrd="0" parTransId="{8154D814-8358-4B58-A364-843BC97254BC}" sibTransId="{90A834BF-5CDD-4686-8CDD-F1AFD1DE8F8B}"/>
    <dgm:cxn modelId="{4CA34159-A5CF-44E7-B4C9-318E8E2F9A6C}" srcId="{6B69557D-597D-436D-800B-BEA8724C295D}" destId="{8428D546-29DB-4CE2-88DB-2A874C65AC8C}" srcOrd="1" destOrd="0" parTransId="{23B2CBC9-F1B7-4D06-9E80-DE87615525D0}" sibTransId="{A38343EC-DD60-452B-AF14-46D886B1EDF3}"/>
    <dgm:cxn modelId="{1C807459-E1AA-44F9-A4EC-32EC9D06F2B2}" srcId="{CBD5025C-52D4-409D-9CD3-A4AD4D3ED23C}" destId="{B626B0A3-B1D4-48A1-954C-A63EF56EA2CB}" srcOrd="1" destOrd="0" parTransId="{032A39FB-C647-47BB-82B2-4914130E4DF5}" sibTransId="{FF3BEC2F-4918-413C-BF19-380685117EF2}"/>
    <dgm:cxn modelId="{B2C9F17D-86E0-4F0D-9E14-6743BD70D1A0}" srcId="{6B69557D-597D-436D-800B-BEA8724C295D}" destId="{A655A85C-9FFB-4CE0-9696-8E9F2663B615}" srcOrd="0" destOrd="0" parTransId="{E878C871-A86B-4D74-B400-552DCA971F1B}" sibTransId="{BB97BEA2-A551-4BBD-B41A-5FCD7C243CC7}"/>
    <dgm:cxn modelId="{5164A88C-6F7C-4DAA-B183-CB10D3CEB709}" type="presOf" srcId="{A655A85C-9FFB-4CE0-9696-8E9F2663B615}" destId="{D349B9D6-C4CE-4A82-90C3-49128843A281}" srcOrd="0" destOrd="0" presId="urn:microsoft.com/office/officeart/2005/8/layout/list1"/>
    <dgm:cxn modelId="{935762B5-D065-448A-BEC2-AB6EE7C9E879}" type="presOf" srcId="{38183574-B094-4AE4-8D13-89594D38BBF8}" destId="{9FA32C08-25C3-44CA-A184-F44C56170B5C}" srcOrd="0" destOrd="0" presId="urn:microsoft.com/office/officeart/2005/8/layout/list1"/>
    <dgm:cxn modelId="{668C34B7-669C-4C89-ABA2-20AE3CCEA7F6}" type="presOf" srcId="{3C4A764A-11D4-47BE-AF84-79E54C3C122E}" destId="{F9A882F2-F2A2-4BE7-B4FE-F3DB25B9A8D1}" srcOrd="0" destOrd="2" presId="urn:microsoft.com/office/officeart/2005/8/layout/list1"/>
    <dgm:cxn modelId="{3F7727C6-F774-415A-8E44-87CA293E2858}" srcId="{CBD5025C-52D4-409D-9CD3-A4AD4D3ED23C}" destId="{6B69557D-597D-436D-800B-BEA8724C295D}" srcOrd="3" destOrd="0" parTransId="{C44E6C95-5BDA-49F4-9E5F-4D5CD4F6EE69}" sibTransId="{F1751E60-8D00-4EDD-9F49-6F72A5C47743}"/>
    <dgm:cxn modelId="{8668BBC8-0A5B-4676-B969-01B5F4D67A18}" srcId="{30E0C18A-CF1D-4431-9666-B47935A4BF3F}" destId="{10D0FFB7-9303-4D45-A20E-4EEE90D118CB}" srcOrd="1" destOrd="0" parTransId="{64347555-CA3F-432D-979E-F4C2BA6B0390}" sibTransId="{61EB7775-1DD3-46FF-A02A-0EE3BB42CCBC}"/>
    <dgm:cxn modelId="{9AD965D5-C171-4CEA-A84F-84ACB49330F3}" type="presOf" srcId="{CF580310-639F-4937-ADBE-B7E9A2CCBC8E}" destId="{F9A882F2-F2A2-4BE7-B4FE-F3DB25B9A8D1}" srcOrd="0" destOrd="1" presId="urn:microsoft.com/office/officeart/2005/8/layout/list1"/>
    <dgm:cxn modelId="{47B324D7-8903-4A8F-BB8E-D2DBE97B3B20}" type="presOf" srcId="{30E0C18A-CF1D-4431-9666-B47935A4BF3F}" destId="{8259B15C-B8CF-41B9-85CE-101918A52394}" srcOrd="0" destOrd="0" presId="urn:microsoft.com/office/officeart/2005/8/layout/list1"/>
    <dgm:cxn modelId="{C03C10D8-9FEF-4CE8-9301-2EF013E4004F}" type="presOf" srcId="{3C975E8E-E98F-465D-AAB0-D059AD20EBCD}" destId="{9FA32C08-25C3-44CA-A184-F44C56170B5C}" srcOrd="0" destOrd="3" presId="urn:microsoft.com/office/officeart/2005/8/layout/list1"/>
    <dgm:cxn modelId="{4A3746D8-774A-4A7D-AC0C-3D214772BB32}" type="presOf" srcId="{8428D546-29DB-4CE2-88DB-2A874C65AC8C}" destId="{D349B9D6-C4CE-4A82-90C3-49128843A281}" srcOrd="0" destOrd="1" presId="urn:microsoft.com/office/officeart/2005/8/layout/list1"/>
    <dgm:cxn modelId="{510AB4DE-05C5-4796-AEF6-B2223507BC7C}" srcId="{B626B0A3-B1D4-48A1-954C-A63EF56EA2CB}" destId="{DBF9E24D-3078-4BE9-BACC-F7EC2488BA89}" srcOrd="0" destOrd="0" parTransId="{72326E7C-DE1A-4B88-AE5C-8BA004742B68}" sibTransId="{7887464D-FA4A-411F-B706-6400F89DBAB7}"/>
    <dgm:cxn modelId="{267456E4-FDBC-43D1-B1A4-136B5260E061}" type="presOf" srcId="{30E0C18A-CF1D-4431-9666-B47935A4BF3F}" destId="{AE6AD293-23A1-4993-ADDB-DA25130CF327}" srcOrd="1" destOrd="0" presId="urn:microsoft.com/office/officeart/2005/8/layout/list1"/>
    <dgm:cxn modelId="{7B00A1F1-5728-418A-A247-8BF989D20097}" srcId="{B626B0A3-B1D4-48A1-954C-A63EF56EA2CB}" destId="{3C4A764A-11D4-47BE-AF84-79E54C3C122E}" srcOrd="2" destOrd="0" parTransId="{87E3C493-BA12-43FE-A2F2-F2E46825B004}" sibTransId="{3066AA2F-82B9-4805-9266-F6BCE44D4A73}"/>
    <dgm:cxn modelId="{B6A0E7F4-202F-4055-A7CB-7650F2D6239F}" type="presOf" srcId="{B626B0A3-B1D4-48A1-954C-A63EF56EA2CB}" destId="{91FD960A-483A-496E-9537-33C91BE558BA}" srcOrd="1" destOrd="0" presId="urn:microsoft.com/office/officeart/2005/8/layout/list1"/>
    <dgm:cxn modelId="{4C071EF7-3462-4FA3-98C0-B55973E8FED5}" type="presOf" srcId="{6B69557D-597D-436D-800B-BEA8724C295D}" destId="{E6074D4C-59D7-4485-8725-F680477E001B}" srcOrd="0" destOrd="0" presId="urn:microsoft.com/office/officeart/2005/8/layout/list1"/>
    <dgm:cxn modelId="{A99934FD-E836-49ED-81C5-73636879B028}" srcId="{B626B0A3-B1D4-48A1-954C-A63EF56EA2CB}" destId="{CF580310-639F-4937-ADBE-B7E9A2CCBC8E}" srcOrd="1" destOrd="0" parTransId="{A6997DBD-0287-4E8D-99D2-4261E828FB7F}" sibTransId="{0C509F96-604A-47CD-954A-713AF6549785}"/>
    <dgm:cxn modelId="{3A2C4722-D3BC-47BF-80B4-38ACC8FFD616}" type="presParOf" srcId="{BE684593-904C-4CB8-8327-D10865F4D6F4}" destId="{FB07B152-712B-450C-B96B-0C1D5A655F5B}" srcOrd="0" destOrd="0" presId="urn:microsoft.com/office/officeart/2005/8/layout/list1"/>
    <dgm:cxn modelId="{11028C91-F50D-48A3-90A5-F7982ED20C0F}" type="presParOf" srcId="{FB07B152-712B-450C-B96B-0C1D5A655F5B}" destId="{47D0750A-A5B9-4F7C-B550-1AAA841C5D90}" srcOrd="0" destOrd="0" presId="urn:microsoft.com/office/officeart/2005/8/layout/list1"/>
    <dgm:cxn modelId="{BFCDE8FF-39B9-4FA1-B916-98F5B4AD6812}" type="presParOf" srcId="{FB07B152-712B-450C-B96B-0C1D5A655F5B}" destId="{1F062217-1EDB-4092-BF14-86FECCB087DD}" srcOrd="1" destOrd="0" presId="urn:microsoft.com/office/officeart/2005/8/layout/list1"/>
    <dgm:cxn modelId="{12B7BC36-9A8B-40FA-A933-5057FF3BC7F6}" type="presParOf" srcId="{BE684593-904C-4CB8-8327-D10865F4D6F4}" destId="{A8A07982-C3E5-4374-B1B6-77F0F6E944CC}" srcOrd="1" destOrd="0" presId="urn:microsoft.com/office/officeart/2005/8/layout/list1"/>
    <dgm:cxn modelId="{BA3CCE8B-5C2F-4684-B0CF-3B3E5335FC75}" type="presParOf" srcId="{BE684593-904C-4CB8-8327-D10865F4D6F4}" destId="{B5E845EB-5CC5-41D9-8EFC-4E52210ABEA5}" srcOrd="2" destOrd="0" presId="urn:microsoft.com/office/officeart/2005/8/layout/list1"/>
    <dgm:cxn modelId="{08F0FD4C-A615-4F7C-8FCA-D7EDC9C99E2C}" type="presParOf" srcId="{BE684593-904C-4CB8-8327-D10865F4D6F4}" destId="{76DE6447-E871-4494-8646-B01A144C81CE}" srcOrd="3" destOrd="0" presId="urn:microsoft.com/office/officeart/2005/8/layout/list1"/>
    <dgm:cxn modelId="{9FDBBC9B-F888-4149-AFC2-8B3A94A00B8B}" type="presParOf" srcId="{BE684593-904C-4CB8-8327-D10865F4D6F4}" destId="{D73E356E-207C-4828-A2E7-28EC03DF8942}" srcOrd="4" destOrd="0" presId="urn:microsoft.com/office/officeart/2005/8/layout/list1"/>
    <dgm:cxn modelId="{72339E24-9B90-4329-A57F-27876ACE7230}" type="presParOf" srcId="{D73E356E-207C-4828-A2E7-28EC03DF8942}" destId="{191EB465-3702-4659-ACE4-47A4E21FF7EE}" srcOrd="0" destOrd="0" presId="urn:microsoft.com/office/officeart/2005/8/layout/list1"/>
    <dgm:cxn modelId="{BE66AFFF-30C5-4544-9630-0061D87C0B8B}" type="presParOf" srcId="{D73E356E-207C-4828-A2E7-28EC03DF8942}" destId="{91FD960A-483A-496E-9537-33C91BE558BA}" srcOrd="1" destOrd="0" presId="urn:microsoft.com/office/officeart/2005/8/layout/list1"/>
    <dgm:cxn modelId="{F8F40168-F9BB-4A9E-815A-F455C15A7111}" type="presParOf" srcId="{BE684593-904C-4CB8-8327-D10865F4D6F4}" destId="{6FD262F0-BC5C-41D8-BA73-7DA29B73B582}" srcOrd="5" destOrd="0" presId="urn:microsoft.com/office/officeart/2005/8/layout/list1"/>
    <dgm:cxn modelId="{A430D91B-0346-4391-B608-FE20D696F353}" type="presParOf" srcId="{BE684593-904C-4CB8-8327-D10865F4D6F4}" destId="{F9A882F2-F2A2-4BE7-B4FE-F3DB25B9A8D1}" srcOrd="6" destOrd="0" presId="urn:microsoft.com/office/officeart/2005/8/layout/list1"/>
    <dgm:cxn modelId="{08C7C64B-62A9-4F9C-BB3A-0DBEA96CC151}" type="presParOf" srcId="{BE684593-904C-4CB8-8327-D10865F4D6F4}" destId="{0C94ADA5-EFB1-4E2C-A8C6-1AA7FF84DC0C}" srcOrd="7" destOrd="0" presId="urn:microsoft.com/office/officeart/2005/8/layout/list1"/>
    <dgm:cxn modelId="{2A4BD89B-F27A-4795-8100-DD7C84DDC958}" type="presParOf" srcId="{BE684593-904C-4CB8-8327-D10865F4D6F4}" destId="{B3071F30-1FDD-420C-91AE-3B45073E9BDE}" srcOrd="8" destOrd="0" presId="urn:microsoft.com/office/officeart/2005/8/layout/list1"/>
    <dgm:cxn modelId="{3C2B1205-4EA7-4E2B-BB52-B7613CC04F01}" type="presParOf" srcId="{B3071F30-1FDD-420C-91AE-3B45073E9BDE}" destId="{8259B15C-B8CF-41B9-85CE-101918A52394}" srcOrd="0" destOrd="0" presId="urn:microsoft.com/office/officeart/2005/8/layout/list1"/>
    <dgm:cxn modelId="{CD5EB37D-9E4C-43F3-A8AC-17A2CAF465AA}" type="presParOf" srcId="{B3071F30-1FDD-420C-91AE-3B45073E9BDE}" destId="{AE6AD293-23A1-4993-ADDB-DA25130CF327}" srcOrd="1" destOrd="0" presId="urn:microsoft.com/office/officeart/2005/8/layout/list1"/>
    <dgm:cxn modelId="{EEEC605D-60AB-45B9-B817-EE7E84701832}" type="presParOf" srcId="{BE684593-904C-4CB8-8327-D10865F4D6F4}" destId="{597D76F1-4BDD-429A-BC4C-0DD79B2EF363}" srcOrd="9" destOrd="0" presId="urn:microsoft.com/office/officeart/2005/8/layout/list1"/>
    <dgm:cxn modelId="{AE196352-11C2-46E2-A4E8-F244304B391D}" type="presParOf" srcId="{BE684593-904C-4CB8-8327-D10865F4D6F4}" destId="{9FA32C08-25C3-44CA-A184-F44C56170B5C}" srcOrd="10" destOrd="0" presId="urn:microsoft.com/office/officeart/2005/8/layout/list1"/>
    <dgm:cxn modelId="{7F0AD563-E523-4E5F-88AB-CD2FC5D4E2CD}" type="presParOf" srcId="{BE684593-904C-4CB8-8327-D10865F4D6F4}" destId="{FD5FAA1F-AFDE-417F-923D-B0AFBB5C742D}" srcOrd="11" destOrd="0" presId="urn:microsoft.com/office/officeart/2005/8/layout/list1"/>
    <dgm:cxn modelId="{8FBD59D2-3920-4548-A587-836AA1FF7EFE}" type="presParOf" srcId="{BE684593-904C-4CB8-8327-D10865F4D6F4}" destId="{C1189C2A-D239-4D00-9D60-06DC8597762A}" srcOrd="12" destOrd="0" presId="urn:microsoft.com/office/officeart/2005/8/layout/list1"/>
    <dgm:cxn modelId="{AACF1CF7-3806-4993-A8DC-18E51F6012FA}" type="presParOf" srcId="{C1189C2A-D239-4D00-9D60-06DC8597762A}" destId="{E6074D4C-59D7-4485-8725-F680477E001B}" srcOrd="0" destOrd="0" presId="urn:microsoft.com/office/officeart/2005/8/layout/list1"/>
    <dgm:cxn modelId="{280F0584-3A06-4F08-8B97-765B80410CB9}" type="presParOf" srcId="{C1189C2A-D239-4D00-9D60-06DC8597762A}" destId="{236FBF15-95B6-4FD8-A508-EC1CA0944ABF}" srcOrd="1" destOrd="0" presId="urn:microsoft.com/office/officeart/2005/8/layout/list1"/>
    <dgm:cxn modelId="{9B5EA17E-C5CE-4741-8AD8-17CC7F658C68}" type="presParOf" srcId="{BE684593-904C-4CB8-8327-D10865F4D6F4}" destId="{E66A86D8-486D-4C17-8648-2E8339C95265}" srcOrd="13" destOrd="0" presId="urn:microsoft.com/office/officeart/2005/8/layout/list1"/>
    <dgm:cxn modelId="{8D607F71-2D46-48DA-90F1-75341E1AA433}" type="presParOf" srcId="{BE684593-904C-4CB8-8327-D10865F4D6F4}" destId="{D349B9D6-C4CE-4A82-90C3-49128843A281}" srcOrd="14" destOrd="0" presId="urn:microsoft.com/office/officeart/2005/8/layout/list1"/>
    <dgm:cxn modelId="{92081E7C-5C35-4623-B3EB-D880B6D58AF9}" type="presParOf" srcId="{BE684593-904C-4CB8-8327-D10865F4D6F4}" destId="{219BF1AA-AFC3-4656-8906-9B6FECACE544}" srcOrd="15" destOrd="0" presId="urn:microsoft.com/office/officeart/2005/8/layout/list1"/>
    <dgm:cxn modelId="{E0F3D182-CAFD-4C7F-8FFE-5798EBF6C9B9}" type="presParOf" srcId="{BE684593-904C-4CB8-8327-D10865F4D6F4}" destId="{EE34FA17-FD00-4B71-B75D-897373FC322F}" srcOrd="16" destOrd="0" presId="urn:microsoft.com/office/officeart/2005/8/layout/list1"/>
    <dgm:cxn modelId="{162C6845-6BEA-4096-8143-7BE9666CB9DA}" type="presParOf" srcId="{EE34FA17-FD00-4B71-B75D-897373FC322F}" destId="{B1DF0F65-897A-43C4-9819-ECB26A183ED7}" srcOrd="0" destOrd="0" presId="urn:microsoft.com/office/officeart/2005/8/layout/list1"/>
    <dgm:cxn modelId="{6D36649E-93DD-4945-AF16-06724DBB94ED}" type="presParOf" srcId="{EE34FA17-FD00-4B71-B75D-897373FC322F}" destId="{4C2C1B7C-4464-4450-9F8D-122411722FA6}" srcOrd="1" destOrd="0" presId="urn:microsoft.com/office/officeart/2005/8/layout/list1"/>
    <dgm:cxn modelId="{B90DF809-B8FD-48D5-A98C-EF51E3F946EE}" type="presParOf" srcId="{BE684593-904C-4CB8-8327-D10865F4D6F4}" destId="{5D7383BA-023A-410D-894F-D626F7EAC8B2}" srcOrd="17" destOrd="0" presId="urn:microsoft.com/office/officeart/2005/8/layout/list1"/>
    <dgm:cxn modelId="{83198504-9E5C-4E0F-B895-A2C3562ADC33}" type="presParOf" srcId="{BE684593-904C-4CB8-8327-D10865F4D6F4}" destId="{3CA13828-63D4-4B2F-93D6-C3446A1A82D1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E845EB-5CC5-41D9-8EFC-4E52210ABEA5}">
      <dsp:nvSpPr>
        <dsp:cNvPr id="0" name=""/>
        <dsp:cNvSpPr/>
      </dsp:nvSpPr>
      <dsp:spPr>
        <a:xfrm>
          <a:off x="0" y="275459"/>
          <a:ext cx="7476487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062217-1EDB-4092-BF14-86FECCB087DD}">
      <dsp:nvSpPr>
        <dsp:cNvPr id="0" name=""/>
        <dsp:cNvSpPr/>
      </dsp:nvSpPr>
      <dsp:spPr>
        <a:xfrm>
          <a:off x="39599" y="98339"/>
          <a:ext cx="6549567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7815" tIns="0" rIns="197815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i="1" kern="1200" dirty="0"/>
            <a:t>PROYECTOS DE COOPERACIÓN TECNOLÓGICA INTERNACIONAL </a:t>
          </a:r>
          <a:r>
            <a:rPr lang="es-ES" sz="1200" kern="1200" dirty="0" err="1"/>
            <a:t>funding</a:t>
          </a:r>
          <a:r>
            <a:rPr lang="es-ES" sz="1200" kern="1200" dirty="0"/>
            <a:t> line</a:t>
          </a:r>
          <a:endParaRPr lang="en-US" sz="1200" kern="1200" dirty="0"/>
        </a:p>
      </dsp:txBody>
      <dsp:txXfrm>
        <a:off x="56892" y="115632"/>
        <a:ext cx="6514981" cy="319654"/>
      </dsp:txXfrm>
    </dsp:sp>
    <dsp:sp modelId="{F9A882F2-F2A2-4BE7-B4FE-F3DB25B9A8D1}">
      <dsp:nvSpPr>
        <dsp:cNvPr id="0" name=""/>
        <dsp:cNvSpPr/>
      </dsp:nvSpPr>
      <dsp:spPr>
        <a:xfrm>
          <a:off x="0" y="819779"/>
          <a:ext cx="7476487" cy="98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0258" tIns="249936" rIns="580258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/>
            <a:t>National Consortium led by a company</a:t>
          </a:r>
          <a:endParaRPr lang="en-US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/>
            <a:t>Research Centers and Universities subcontracted</a:t>
          </a:r>
          <a:endParaRPr lang="en-US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/>
            <a:t>Minimun fundable Budget: 175.000€</a:t>
          </a:r>
          <a:endParaRPr lang="en-US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 err="1"/>
            <a:t>Duration</a:t>
          </a:r>
          <a:r>
            <a:rPr lang="es-ES" sz="1100" kern="1200" dirty="0"/>
            <a:t> </a:t>
          </a:r>
          <a:r>
            <a:rPr lang="es-ES" sz="1100" kern="1200" dirty="0" err="1"/>
            <a:t>from</a:t>
          </a:r>
          <a:r>
            <a:rPr lang="es-ES" sz="1100" kern="1200" dirty="0"/>
            <a:t> 12 </a:t>
          </a:r>
          <a:r>
            <a:rPr lang="es-ES" sz="1100" kern="1200" dirty="0" err="1"/>
            <a:t>to</a:t>
          </a:r>
          <a:r>
            <a:rPr lang="es-ES" sz="1100" kern="1200" dirty="0"/>
            <a:t> 36 </a:t>
          </a:r>
          <a:r>
            <a:rPr lang="es-ES" sz="1100" kern="1200" dirty="0" err="1"/>
            <a:t>months</a:t>
          </a:r>
          <a:endParaRPr lang="en-US" sz="1100" kern="1200" dirty="0"/>
        </a:p>
      </dsp:txBody>
      <dsp:txXfrm>
        <a:off x="0" y="819779"/>
        <a:ext cx="7476487" cy="982800"/>
      </dsp:txXfrm>
    </dsp:sp>
    <dsp:sp modelId="{91FD960A-483A-496E-9537-33C91BE558BA}">
      <dsp:nvSpPr>
        <dsp:cNvPr id="0" name=""/>
        <dsp:cNvSpPr/>
      </dsp:nvSpPr>
      <dsp:spPr>
        <a:xfrm>
          <a:off x="373824" y="642659"/>
          <a:ext cx="5233540" cy="35424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7815" tIns="0" rIns="197815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/>
            <a:t>International Innovative R&amp;D Projects</a:t>
          </a:r>
          <a:endParaRPr lang="en-US" sz="1100" kern="1200"/>
        </a:p>
      </dsp:txBody>
      <dsp:txXfrm>
        <a:off x="391117" y="659952"/>
        <a:ext cx="5198954" cy="319654"/>
      </dsp:txXfrm>
    </dsp:sp>
    <dsp:sp modelId="{9FA32C08-25C3-44CA-A184-F44C56170B5C}">
      <dsp:nvSpPr>
        <dsp:cNvPr id="0" name=""/>
        <dsp:cNvSpPr/>
      </dsp:nvSpPr>
      <dsp:spPr>
        <a:xfrm>
          <a:off x="0" y="2044499"/>
          <a:ext cx="7476487" cy="98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0258" tIns="249936" rIns="580258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 err="1"/>
            <a:t>Credits</a:t>
          </a:r>
          <a:r>
            <a:rPr lang="es-ES" sz="1100" kern="1200" dirty="0"/>
            <a:t> up </a:t>
          </a:r>
          <a:r>
            <a:rPr lang="es-ES" sz="1100" kern="1200" dirty="0" err="1"/>
            <a:t>to</a:t>
          </a:r>
          <a:r>
            <a:rPr lang="es-ES" sz="1100" kern="1200" dirty="0"/>
            <a:t> 75% (</a:t>
          </a:r>
          <a:r>
            <a:rPr lang="en-US" sz="1100" kern="1200" dirty="0"/>
            <a:t>85% in regions co-funded with Technological Fund (TF)</a:t>
          </a:r>
          <a:r>
            <a:rPr lang="es-ES" sz="1100" kern="1200" dirty="0"/>
            <a:t>)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100" kern="1200" dirty="0"/>
            <a:t>   (Euribor interest appliable only on reimbursable frame)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/>
            <a:t>30% </a:t>
          </a:r>
          <a:r>
            <a:rPr lang="es-ES" sz="1100" kern="1200" dirty="0" err="1"/>
            <a:t>of</a:t>
          </a:r>
          <a:r>
            <a:rPr lang="es-ES" sz="1100" kern="1200" dirty="0"/>
            <a:t> </a:t>
          </a:r>
          <a:r>
            <a:rPr lang="es-ES" sz="1100" kern="1200" dirty="0" err="1"/>
            <a:t>the</a:t>
          </a:r>
          <a:r>
            <a:rPr lang="es-ES" sz="1100" kern="1200" dirty="0"/>
            <a:t> </a:t>
          </a:r>
          <a:r>
            <a:rPr lang="es-ES" sz="1100" kern="1200" dirty="0" err="1"/>
            <a:t>credit</a:t>
          </a:r>
          <a:r>
            <a:rPr lang="es-ES" sz="1100" kern="1200" dirty="0"/>
            <a:t> </a:t>
          </a:r>
          <a:r>
            <a:rPr lang="es-ES" sz="1100" kern="1200" dirty="0" err="1"/>
            <a:t>not</a:t>
          </a:r>
          <a:r>
            <a:rPr lang="es-ES" sz="1100" kern="1200" dirty="0"/>
            <a:t> </a:t>
          </a:r>
          <a:r>
            <a:rPr lang="es-ES" sz="1100" kern="1200" dirty="0" err="1"/>
            <a:t>reimbursable</a:t>
          </a:r>
          <a:r>
            <a:rPr lang="es-ES" sz="1100" kern="1200" dirty="0"/>
            <a:t> (</a:t>
          </a:r>
          <a:r>
            <a:rPr lang="es-ES" sz="1100" kern="1200" dirty="0" err="1"/>
            <a:t>SMEs</a:t>
          </a:r>
          <a:r>
            <a:rPr lang="es-ES" sz="1100" kern="1200" dirty="0"/>
            <a:t>), 25% (</a:t>
          </a:r>
          <a:r>
            <a:rPr lang="es-ES" sz="1100" kern="1200" dirty="0" err="1"/>
            <a:t>Large</a:t>
          </a:r>
          <a:r>
            <a:rPr lang="es-ES" sz="1100" kern="1200" dirty="0"/>
            <a:t> </a:t>
          </a:r>
          <a:r>
            <a:rPr lang="es-ES" sz="1100" kern="1200" dirty="0" err="1"/>
            <a:t>Companies</a:t>
          </a:r>
          <a:r>
            <a:rPr lang="es-ES" sz="1100" kern="1200" dirty="0"/>
            <a:t>)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Multiannual funding (1-3 years)</a:t>
          </a:r>
        </a:p>
      </dsp:txBody>
      <dsp:txXfrm>
        <a:off x="0" y="2044499"/>
        <a:ext cx="7476487" cy="982800"/>
      </dsp:txXfrm>
    </dsp:sp>
    <dsp:sp modelId="{AE6AD293-23A1-4993-ADDB-DA25130CF327}">
      <dsp:nvSpPr>
        <dsp:cNvPr id="0" name=""/>
        <dsp:cNvSpPr/>
      </dsp:nvSpPr>
      <dsp:spPr>
        <a:xfrm>
          <a:off x="373824" y="1867379"/>
          <a:ext cx="5233540" cy="354240"/>
        </a:xfrm>
        <a:prstGeom prst="round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7815" tIns="0" rIns="197815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/>
            <a:t>Financing conditions for Innovative projects:</a:t>
          </a:r>
          <a:endParaRPr lang="en-US" sz="1100" kern="1200"/>
        </a:p>
      </dsp:txBody>
      <dsp:txXfrm>
        <a:off x="391117" y="1884672"/>
        <a:ext cx="5198954" cy="319654"/>
      </dsp:txXfrm>
    </dsp:sp>
    <dsp:sp modelId="{D349B9D6-C4CE-4A82-90C3-49128843A281}">
      <dsp:nvSpPr>
        <dsp:cNvPr id="0" name=""/>
        <dsp:cNvSpPr/>
      </dsp:nvSpPr>
      <dsp:spPr>
        <a:xfrm>
          <a:off x="0" y="3269219"/>
          <a:ext cx="7476487" cy="661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0258" tIns="249936" rIns="580258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/>
            <a:t>35% when contract is signed, limit 250k€, no aditional guarantees required</a:t>
          </a:r>
          <a:endParaRPr lang="en-US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/>
            <a:t>If &gt;= 50%, with guarantees</a:t>
          </a:r>
          <a:endParaRPr lang="en-US" sz="1100" kern="1200"/>
        </a:p>
      </dsp:txBody>
      <dsp:txXfrm>
        <a:off x="0" y="3269219"/>
        <a:ext cx="7476487" cy="661500"/>
      </dsp:txXfrm>
    </dsp:sp>
    <dsp:sp modelId="{236FBF15-95B6-4FD8-A508-EC1CA0944ABF}">
      <dsp:nvSpPr>
        <dsp:cNvPr id="0" name=""/>
        <dsp:cNvSpPr/>
      </dsp:nvSpPr>
      <dsp:spPr>
        <a:xfrm>
          <a:off x="373824" y="3092099"/>
          <a:ext cx="5233540" cy="354240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7815" tIns="0" rIns="197815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/>
            <a:t>Advance payment:</a:t>
          </a:r>
          <a:endParaRPr lang="en-US" sz="1100" kern="1200"/>
        </a:p>
      </dsp:txBody>
      <dsp:txXfrm>
        <a:off x="391117" y="3109392"/>
        <a:ext cx="5198954" cy="319654"/>
      </dsp:txXfrm>
    </dsp:sp>
    <dsp:sp modelId="{3CA13828-63D4-4B2F-93D6-C3446A1A82D1}">
      <dsp:nvSpPr>
        <dsp:cNvPr id="0" name=""/>
        <dsp:cNvSpPr/>
      </dsp:nvSpPr>
      <dsp:spPr>
        <a:xfrm>
          <a:off x="0" y="4172639"/>
          <a:ext cx="7476487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2C1B7C-4464-4450-9F8D-122411722FA6}">
      <dsp:nvSpPr>
        <dsp:cNvPr id="0" name=""/>
        <dsp:cNvSpPr/>
      </dsp:nvSpPr>
      <dsp:spPr>
        <a:xfrm>
          <a:off x="373824" y="3995519"/>
          <a:ext cx="5233540" cy="354240"/>
        </a:xfrm>
        <a:prstGeom prst="roundRect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7815" tIns="0" rIns="197815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More at </a:t>
          </a:r>
          <a:r>
            <a:rPr lang="es-ES" sz="1100" kern="1200" dirty="0">
              <a:solidFill>
                <a:srgbClr val="00B0F0"/>
              </a:solidFill>
            </a:rPr>
            <a:t>https://www.cdti.es/en/ayudas/r-d-projects</a:t>
          </a:r>
          <a:endParaRPr lang="en-US" sz="1100" kern="1200" dirty="0">
            <a:solidFill>
              <a:srgbClr val="00B0F0"/>
            </a:solidFill>
          </a:endParaRPr>
        </a:p>
      </dsp:txBody>
      <dsp:txXfrm>
        <a:off x="391117" y="4012812"/>
        <a:ext cx="5198954" cy="319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3B0CB7-0CAC-472C-8B1D-2A55D58323A1}" type="datetimeFigureOut">
              <a:rPr lang="es-ES" smtClean="0"/>
              <a:t>06/08/2024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986AE3-E328-4186-8B79-2026EDB0C66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4181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986AE3-E328-4186-8B79-2026EDB0C66C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4325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266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138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8927" y="997973"/>
            <a:ext cx="8473395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795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6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33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088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153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929147"/>
            <a:ext cx="10689336" cy="7984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088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088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1344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1344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EFB-9159-4510-B73F-4F0409ADE937}" type="datetime1">
              <a:rPr lang="en-US" smtClean="0"/>
              <a:t>8/6/2024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751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  <a:t>8/6/2024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01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  <a:t>8/6/2024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277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9848"/>
            <a:ext cx="4093599" cy="13167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9848"/>
            <a:ext cx="6172200" cy="47912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1176"/>
            <a:ext cx="4093599" cy="33192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45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5D8-0540-4835-AE5C-25D29DBA01BE}" type="datetime1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06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E31BA835-12AC-4E8F-955A-EA3F4DE2791F}" type="datetime1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  <a:t>‹Nº›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8443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05" r:id="rId6"/>
    <p:sldLayoutId id="2147483701" r:id="rId7"/>
    <p:sldLayoutId id="2147483702" r:id="rId8"/>
    <p:sldLayoutId id="2147483703" r:id="rId9"/>
    <p:sldLayoutId id="2147483704" r:id="rId10"/>
    <p:sldLayoutId id="2147483706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://www.cdti.es/" TargetMode="External"/><Relationship Id="rId4" Type="http://schemas.openxmlformats.org/officeDocument/2006/relationships/hyperlink" Target="mailto:juana.sanchez@cdti.e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ECF2D6B-B498-6143-9C1A-57C940A2D4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400" y="871758"/>
            <a:ext cx="5227171" cy="3871143"/>
          </a:xfrm>
        </p:spPr>
        <p:txBody>
          <a:bodyPr>
            <a:normAutofit/>
          </a:bodyPr>
          <a:lstStyle/>
          <a:p>
            <a:r>
              <a:rPr lang="es-ES" dirty="0"/>
              <a:t>CELTIC-NEXT PROPOSERS BROKERAGE DAY</a:t>
            </a:r>
            <a:br>
              <a:rPr lang="es-ES" dirty="0"/>
            </a:b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1BADDFC-B134-83A3-D7D9-85FAFA336A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1688" y="3737793"/>
            <a:ext cx="5208883" cy="1005107"/>
          </a:xfrm>
        </p:spPr>
        <p:txBody>
          <a:bodyPr>
            <a:normAutofit fontScale="92500"/>
          </a:bodyPr>
          <a:lstStyle/>
          <a:p>
            <a:pPr algn="just"/>
            <a:r>
              <a:rPr lang="es-ES" dirty="0"/>
              <a:t>NATIONAL FUNDING SCHEME   –    SPAIN</a:t>
            </a:r>
          </a:p>
          <a:p>
            <a:pPr algn="r"/>
            <a:r>
              <a:rPr lang="es-ES" sz="1200" dirty="0"/>
              <a:t>			</a:t>
            </a:r>
            <a:r>
              <a:rPr lang="es-ES" sz="1500" dirty="0"/>
              <a:t>London, </a:t>
            </a:r>
            <a:r>
              <a:rPr lang="es-ES" sz="1500" dirty="0" err="1"/>
              <a:t>Sep</a:t>
            </a:r>
            <a:r>
              <a:rPr lang="es-ES" sz="1500" dirty="0"/>
              <a:t> 18</a:t>
            </a:r>
            <a:r>
              <a:rPr lang="es-ES" sz="1500" baseline="30000" dirty="0"/>
              <a:t>th      </a:t>
            </a:r>
            <a:endParaRPr lang="es-ES" sz="1200" baseline="30000" dirty="0"/>
          </a:p>
          <a:p>
            <a:endParaRPr lang="es-E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49149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7CC41EB-2D81-4303-9171-6401B388B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4914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 descr="Texto, Carta&#10;&#10;Descripción generada automáticamente">
            <a:extLst>
              <a:ext uri="{FF2B5EF4-FFF2-40B4-BE49-F238E27FC236}">
                <a16:creationId xmlns:a16="http://schemas.microsoft.com/office/drawing/2014/main" id="{33EC14E3-BB74-713C-5243-65D0365D2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2058" y="103326"/>
            <a:ext cx="3083511" cy="578941"/>
          </a:xfrm>
          <a:prstGeom prst="rect">
            <a:avLst/>
          </a:prstGeom>
        </p:spPr>
      </p:pic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90B5F3EB-AF75-6F31-7961-A56EDC100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6452" y="153313"/>
            <a:ext cx="2661402" cy="528954"/>
          </a:xfrm>
          <a:prstGeom prst="rect">
            <a:avLst/>
          </a:prstGeom>
        </p:spPr>
      </p:pic>
      <p:sp>
        <p:nvSpPr>
          <p:cNvPr id="7" name="Subtítulo 2">
            <a:extLst>
              <a:ext uri="{FF2B5EF4-FFF2-40B4-BE49-F238E27FC236}">
                <a16:creationId xmlns:a16="http://schemas.microsoft.com/office/drawing/2014/main" id="{07C64A8C-1587-8642-5FFC-DB03A93999A9}"/>
              </a:ext>
            </a:extLst>
          </p:cNvPr>
          <p:cNvSpPr txBox="1">
            <a:spLocks/>
          </p:cNvSpPr>
          <p:nvPr/>
        </p:nvSpPr>
        <p:spPr>
          <a:xfrm>
            <a:off x="720927" y="4458882"/>
            <a:ext cx="4994074" cy="15273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1800" dirty="0"/>
              <a:t>Juana Sánchez</a:t>
            </a:r>
          </a:p>
          <a:p>
            <a:pPr algn="r"/>
            <a:r>
              <a:rPr lang="es-ES" sz="1400" dirty="0"/>
              <a:t>CDTI – </a:t>
            </a:r>
            <a:r>
              <a:rPr lang="es-ES" sz="1400" dirty="0" err="1"/>
              <a:t>Ministry</a:t>
            </a:r>
            <a:r>
              <a:rPr lang="es-ES" sz="1400" dirty="0"/>
              <a:t> </a:t>
            </a:r>
            <a:r>
              <a:rPr lang="es-ES" sz="1400" dirty="0" err="1"/>
              <a:t>of</a:t>
            </a:r>
            <a:r>
              <a:rPr lang="es-ES" sz="1400" dirty="0"/>
              <a:t> </a:t>
            </a:r>
            <a:r>
              <a:rPr lang="es-ES" sz="1400" dirty="0" err="1"/>
              <a:t>Science</a:t>
            </a:r>
            <a:r>
              <a:rPr lang="es-ES" sz="1400" dirty="0"/>
              <a:t>, </a:t>
            </a:r>
            <a:r>
              <a:rPr lang="es-ES" sz="1400" dirty="0" err="1"/>
              <a:t>Innovation</a:t>
            </a:r>
            <a:r>
              <a:rPr lang="es-ES" sz="1400" dirty="0"/>
              <a:t> and </a:t>
            </a:r>
            <a:r>
              <a:rPr lang="es-ES" sz="1400" dirty="0" err="1"/>
              <a:t>Universities</a:t>
            </a:r>
            <a:endParaRPr lang="es-ES" sz="1400" dirty="0"/>
          </a:p>
          <a:p>
            <a:pPr algn="r"/>
            <a:endParaRPr lang="es-ES" sz="14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FCE1954-A576-2C3C-659B-F40F7E5E5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722" y="1720936"/>
            <a:ext cx="4234697" cy="348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222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11E480-979F-2F38-6732-D05CF5B59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CDTI -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CENTRE FOR the TECHNOLOGICAL DEVELOPMENT AND THE INNOVATION</a:t>
            </a:r>
            <a:endParaRPr lang="es-E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808D352-2A50-DA15-25D6-2F1A5CE45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5159" y="3030898"/>
            <a:ext cx="10691265" cy="2823147"/>
          </a:xfrm>
        </p:spPr>
        <p:txBody>
          <a:bodyPr>
            <a:normAutofit/>
          </a:bodyPr>
          <a:lstStyle/>
          <a:p>
            <a:r>
              <a:rPr lang="es-ES" sz="1800" dirty="0"/>
              <a:t>Public Business </a:t>
            </a:r>
            <a:r>
              <a:rPr lang="es-ES" sz="1800" dirty="0" err="1"/>
              <a:t>Entity</a:t>
            </a:r>
            <a:r>
              <a:rPr lang="es-ES" sz="1800" dirty="0"/>
              <a:t>, </a:t>
            </a:r>
            <a:r>
              <a:rPr lang="es-ES" sz="1800" dirty="0" err="1"/>
              <a:t>since</a:t>
            </a:r>
            <a:r>
              <a:rPr lang="es-ES" sz="1800" dirty="0"/>
              <a:t> 1977</a:t>
            </a:r>
            <a:endParaRPr lang="en-US" sz="1800" dirty="0"/>
          </a:p>
          <a:p>
            <a:r>
              <a:rPr lang="en-US" sz="1800" dirty="0"/>
              <a:t>Ministry of Science, Innovation and Universities</a:t>
            </a:r>
          </a:p>
          <a:p>
            <a:r>
              <a:rPr lang="en-US" sz="1800" dirty="0"/>
              <a:t>Improving the technological level of the Spanish companies</a:t>
            </a:r>
          </a:p>
          <a:p>
            <a:r>
              <a:rPr lang="en-US" sz="1800" dirty="0"/>
              <a:t>Headquartered in Madrid, </a:t>
            </a:r>
            <a:r>
              <a:rPr lang="en-US" sz="1800" dirty="0">
                <a:sym typeface="Symbol" panose="05050102010706020507" pitchFamily="18" charset="2"/>
              </a:rPr>
              <a:t></a:t>
            </a:r>
            <a:r>
              <a:rPr lang="en-US" sz="1800" dirty="0"/>
              <a:t>350 employees</a:t>
            </a:r>
          </a:p>
          <a:p>
            <a:r>
              <a:rPr lang="en-US" sz="1800" dirty="0"/>
              <a:t>10 International Offices coordinating more than 50 countries</a:t>
            </a:r>
          </a:p>
          <a:p>
            <a:r>
              <a:rPr lang="en-US" sz="1800" dirty="0"/>
              <a:t>Cooperation with Spanish regional agencies</a:t>
            </a:r>
            <a:endParaRPr lang="es-ES" sz="1800" dirty="0"/>
          </a:p>
        </p:txBody>
      </p:sp>
      <p:pic>
        <p:nvPicPr>
          <p:cNvPr id="5" name="Imagen 4" descr="Texto, Carta&#10;&#10;Descripción generada automáticamente">
            <a:extLst>
              <a:ext uri="{FF2B5EF4-FFF2-40B4-BE49-F238E27FC236}">
                <a16:creationId xmlns:a16="http://schemas.microsoft.com/office/drawing/2014/main" id="{32C965EF-81BD-7180-8F0F-179A6E92D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2058" y="103326"/>
            <a:ext cx="3083511" cy="578941"/>
          </a:xfrm>
          <a:prstGeom prst="rect">
            <a:avLst/>
          </a:prstGeom>
        </p:spPr>
      </p:pic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9D299446-3023-6470-C64E-C5BE482A7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452" y="153313"/>
            <a:ext cx="2661402" cy="528954"/>
          </a:xfrm>
          <a:prstGeom prst="rect">
            <a:avLst/>
          </a:prstGeom>
        </p:spPr>
      </p:pic>
      <p:pic>
        <p:nvPicPr>
          <p:cNvPr id="8" name="Imagen 7" descr="Imagen que contiene edificio, tabla, cuarto&#10;&#10;Descripción generada automáticamente">
            <a:extLst>
              <a:ext uri="{FF2B5EF4-FFF2-40B4-BE49-F238E27FC236}">
                <a16:creationId xmlns:a16="http://schemas.microsoft.com/office/drawing/2014/main" id="{158CE31D-2246-B0C4-5CC7-B176F8083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85" y="2022832"/>
            <a:ext cx="6327155" cy="86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199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, Carta&#10;&#10;Descripción generada automáticamente">
            <a:extLst>
              <a:ext uri="{FF2B5EF4-FFF2-40B4-BE49-F238E27FC236}">
                <a16:creationId xmlns:a16="http://schemas.microsoft.com/office/drawing/2014/main" id="{32C965EF-81BD-7180-8F0F-179A6E92D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2058" y="103326"/>
            <a:ext cx="3083511" cy="578941"/>
          </a:xfrm>
          <a:prstGeom prst="rect">
            <a:avLst/>
          </a:prstGeom>
        </p:spPr>
      </p:pic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9D299446-3023-6470-C64E-C5BE482A7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452" y="153313"/>
            <a:ext cx="2661402" cy="528954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C92BD5AD-20F3-EE0F-9BA5-161EA0B63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</p:spPr>
        <p:txBody>
          <a:bodyPr>
            <a:normAutofit/>
          </a:bodyPr>
          <a:lstStyle/>
          <a:p>
            <a:r>
              <a:rPr lang="es-ES" dirty="0"/>
              <a:t>BASIS TO BE FUNDED BY CDTI</a:t>
            </a:r>
            <a:endParaRPr lang="es-E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5032E26D-8F9F-58A3-3E43-3E794B918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367" y="1975096"/>
            <a:ext cx="10691265" cy="37398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b="1" dirty="0" err="1"/>
              <a:t>Principles</a:t>
            </a:r>
            <a:r>
              <a:rPr lang="es-ES" dirty="0"/>
              <a:t>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S" dirty="0"/>
              <a:t>Bottom-up </a:t>
            </a:r>
            <a:r>
              <a:rPr lang="es-ES" dirty="0" err="1"/>
              <a:t>approximation</a:t>
            </a:r>
            <a:endParaRPr lang="es-ES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s-ES" dirty="0" err="1"/>
              <a:t>Technology</a:t>
            </a:r>
            <a:r>
              <a:rPr lang="es-ES" dirty="0"/>
              <a:t> </a:t>
            </a:r>
            <a:r>
              <a:rPr lang="es-ES" dirty="0" err="1"/>
              <a:t>development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mandatory</a:t>
            </a:r>
            <a:endParaRPr lang="es-ES" dirty="0"/>
          </a:p>
          <a:p>
            <a:endParaRPr lang="es-ES" dirty="0"/>
          </a:p>
          <a:p>
            <a:pPr marL="0" indent="0">
              <a:buNone/>
            </a:pPr>
            <a:r>
              <a:rPr lang="es-ES" dirty="0" err="1"/>
              <a:t>Financial</a:t>
            </a:r>
            <a:r>
              <a:rPr lang="es-ES" dirty="0"/>
              <a:t> and </a:t>
            </a:r>
            <a:r>
              <a:rPr lang="es-ES" dirty="0" err="1"/>
              <a:t>technological</a:t>
            </a:r>
            <a:r>
              <a:rPr lang="es-ES" dirty="0"/>
              <a:t> </a:t>
            </a:r>
            <a:r>
              <a:rPr lang="es-ES" b="1" dirty="0" err="1"/>
              <a:t>evaluation</a:t>
            </a:r>
            <a:r>
              <a:rPr lang="es-ES" dirty="0"/>
              <a:t> in </a:t>
            </a:r>
            <a:r>
              <a:rPr lang="es-ES" dirty="0" err="1"/>
              <a:t>parallel</a:t>
            </a:r>
            <a:r>
              <a:rPr lang="es-ES" dirty="0"/>
              <a:t>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S" dirty="0"/>
              <a:t>Per </a:t>
            </a:r>
            <a:r>
              <a:rPr lang="es-ES" dirty="0" err="1"/>
              <a:t>company</a:t>
            </a:r>
            <a:endParaRPr lang="es-ES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s-ES" dirty="0" err="1"/>
              <a:t>Technologically</a:t>
            </a:r>
            <a:r>
              <a:rPr lang="es-ES" dirty="0"/>
              <a:t>, </a:t>
            </a:r>
            <a:r>
              <a:rPr lang="es-ES" dirty="0" err="1"/>
              <a:t>every</a:t>
            </a:r>
            <a:r>
              <a:rPr lang="es-ES" dirty="0"/>
              <a:t> </a:t>
            </a:r>
            <a:r>
              <a:rPr lang="es-ES" dirty="0" err="1"/>
              <a:t>aspect</a:t>
            </a:r>
            <a:r>
              <a:rPr lang="es-ES" dirty="0"/>
              <a:t> </a:t>
            </a:r>
            <a:r>
              <a:rPr lang="es-ES" dirty="0" err="1"/>
              <a:t>must</a:t>
            </a:r>
            <a:r>
              <a:rPr lang="es-ES" dirty="0"/>
              <a:t> be </a:t>
            </a:r>
            <a:r>
              <a:rPr lang="es-ES" dirty="0" err="1"/>
              <a:t>fulfilled</a:t>
            </a:r>
            <a:r>
              <a:rPr lang="es-ES" dirty="0"/>
              <a:t> (</a:t>
            </a:r>
            <a:r>
              <a:rPr lang="en-GB" sz="1800" b="0" i="0" dirty="0"/>
              <a:t>Technology and Innovation, Consortium capacity, Commercial and Exploitation Plan, Socioeconomic </a:t>
            </a:r>
            <a:r>
              <a:rPr lang="en-GB" sz="1800" b="1" i="0" dirty="0"/>
              <a:t>Impact</a:t>
            </a:r>
            <a:r>
              <a:rPr lang="en-GB" sz="1800" b="0" i="0" dirty="0"/>
              <a:t>, Gender Perspective and Sustainability, etc)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dirty="0"/>
              <a:t>Financially, the company must demonstrate business solvency </a:t>
            </a:r>
            <a:endParaRPr lang="es-ES" sz="1800" dirty="0"/>
          </a:p>
        </p:txBody>
      </p:sp>
      <p:pic>
        <p:nvPicPr>
          <p:cNvPr id="16" name="Imagen 15" descr="Imagen que contiene reloj, objeto, azul&#10;&#10;Descripción generada automáticamente">
            <a:extLst>
              <a:ext uri="{FF2B5EF4-FFF2-40B4-BE49-F238E27FC236}">
                <a16:creationId xmlns:a16="http://schemas.microsoft.com/office/drawing/2014/main" id="{93FFC646-57A8-157E-ABBB-12AFDB6D9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089" y="1066800"/>
            <a:ext cx="4208986" cy="240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052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, Carta&#10;&#10;Descripción generada automáticamente">
            <a:extLst>
              <a:ext uri="{FF2B5EF4-FFF2-40B4-BE49-F238E27FC236}">
                <a16:creationId xmlns:a16="http://schemas.microsoft.com/office/drawing/2014/main" id="{32C965EF-81BD-7180-8F0F-179A6E92D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2058" y="103326"/>
            <a:ext cx="3083511" cy="578941"/>
          </a:xfrm>
          <a:prstGeom prst="rect">
            <a:avLst/>
          </a:prstGeom>
        </p:spPr>
      </p:pic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9D299446-3023-6470-C64E-C5BE482A7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452" y="153313"/>
            <a:ext cx="2661402" cy="52895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ECC909B-5CF4-71DF-6F19-49858A59C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634942"/>
          </a:xfrm>
        </p:spPr>
        <p:txBody>
          <a:bodyPr>
            <a:noAutofit/>
          </a:bodyPr>
          <a:lstStyle/>
          <a:p>
            <a:r>
              <a:rPr lang="es-ES" dirty="0"/>
              <a:t>FUNDING CONDITIONS</a:t>
            </a:r>
            <a:endParaRPr lang="es-E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8" name="Marcador de contenido 2">
            <a:extLst>
              <a:ext uri="{FF2B5EF4-FFF2-40B4-BE49-F238E27FC236}">
                <a16:creationId xmlns:a16="http://schemas.microsoft.com/office/drawing/2014/main" id="{2E93D625-5EF8-C33E-D5BA-09632BFD06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9783942"/>
              </p:ext>
            </p:extLst>
          </p:nvPr>
        </p:nvGraphicFramePr>
        <p:xfrm>
          <a:off x="1031367" y="1549342"/>
          <a:ext cx="7476487" cy="4573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9" name="Grupo 8">
            <a:extLst>
              <a:ext uri="{FF2B5EF4-FFF2-40B4-BE49-F238E27FC236}">
                <a16:creationId xmlns:a16="http://schemas.microsoft.com/office/drawing/2014/main" id="{232CF9B8-F136-37DD-9FE7-11318DE62A14}"/>
              </a:ext>
            </a:extLst>
          </p:cNvPr>
          <p:cNvGrpSpPr/>
          <p:nvPr/>
        </p:nvGrpSpPr>
        <p:grpSpPr>
          <a:xfrm>
            <a:off x="8706770" y="2310816"/>
            <a:ext cx="2026958" cy="3336557"/>
            <a:chOff x="6410848" y="1539137"/>
            <a:chExt cx="2131330" cy="2423362"/>
          </a:xfrm>
        </p:grpSpPr>
        <p:sp>
          <p:nvSpPr>
            <p:cNvPr id="10" name="4 Forma libre">
              <a:extLst>
                <a:ext uri="{FF2B5EF4-FFF2-40B4-BE49-F238E27FC236}">
                  <a16:creationId xmlns:a16="http://schemas.microsoft.com/office/drawing/2014/main" id="{8EFF0E79-DDDD-DEF4-5551-3DFCAB926C14}"/>
                </a:ext>
              </a:extLst>
            </p:cNvPr>
            <p:cNvSpPr/>
            <p:nvPr/>
          </p:nvSpPr>
          <p:spPr>
            <a:xfrm>
              <a:off x="6410848" y="1539137"/>
              <a:ext cx="1851156" cy="449809"/>
            </a:xfrm>
            <a:custGeom>
              <a:avLst/>
              <a:gdLst>
                <a:gd name="connsiteX0" fmla="*/ 0 w 2109917"/>
                <a:gd name="connsiteY0" fmla="*/ 91399 h 913990"/>
                <a:gd name="connsiteX1" fmla="*/ 91399 w 2109917"/>
                <a:gd name="connsiteY1" fmla="*/ 0 h 913990"/>
                <a:gd name="connsiteX2" fmla="*/ 2018518 w 2109917"/>
                <a:gd name="connsiteY2" fmla="*/ 0 h 913990"/>
                <a:gd name="connsiteX3" fmla="*/ 2109917 w 2109917"/>
                <a:gd name="connsiteY3" fmla="*/ 91399 h 913990"/>
                <a:gd name="connsiteX4" fmla="*/ 2109917 w 2109917"/>
                <a:gd name="connsiteY4" fmla="*/ 822591 h 913990"/>
                <a:gd name="connsiteX5" fmla="*/ 2018518 w 2109917"/>
                <a:gd name="connsiteY5" fmla="*/ 913990 h 913990"/>
                <a:gd name="connsiteX6" fmla="*/ 91399 w 2109917"/>
                <a:gd name="connsiteY6" fmla="*/ 913990 h 913990"/>
                <a:gd name="connsiteX7" fmla="*/ 0 w 2109917"/>
                <a:gd name="connsiteY7" fmla="*/ 822591 h 913990"/>
                <a:gd name="connsiteX8" fmla="*/ 0 w 2109917"/>
                <a:gd name="connsiteY8" fmla="*/ 91399 h 913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9917" h="913990">
                  <a:moveTo>
                    <a:pt x="0" y="91399"/>
                  </a:moveTo>
                  <a:cubicBezTo>
                    <a:pt x="0" y="40921"/>
                    <a:pt x="40921" y="0"/>
                    <a:pt x="91399" y="0"/>
                  </a:cubicBezTo>
                  <a:lnTo>
                    <a:pt x="2018518" y="0"/>
                  </a:lnTo>
                  <a:cubicBezTo>
                    <a:pt x="2068996" y="0"/>
                    <a:pt x="2109917" y="40921"/>
                    <a:pt x="2109917" y="91399"/>
                  </a:cubicBezTo>
                  <a:lnTo>
                    <a:pt x="2109917" y="822591"/>
                  </a:lnTo>
                  <a:cubicBezTo>
                    <a:pt x="2109917" y="873069"/>
                    <a:pt x="2068996" y="913990"/>
                    <a:pt x="2018518" y="913990"/>
                  </a:cubicBezTo>
                  <a:lnTo>
                    <a:pt x="91399" y="913990"/>
                  </a:lnTo>
                  <a:cubicBezTo>
                    <a:pt x="40921" y="913990"/>
                    <a:pt x="0" y="873069"/>
                    <a:pt x="0" y="822591"/>
                  </a:cubicBezTo>
                  <a:lnTo>
                    <a:pt x="0" y="9139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 w="254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spcFirstLastPara="0" vert="horz" wrap="square" lIns="78232" tIns="78232" rIns="78232" bIns="346573" numCol="1" spcCol="1270" anchor="t" anchorCtr="0">
              <a:noAutofit/>
            </a:bodyPr>
            <a:lstStyle/>
            <a:p>
              <a:pPr algn="ctr" defTabSz="48895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s-ES" sz="1600" b="1" kern="0" dirty="0">
                  <a:solidFill>
                    <a:prstClr val="white"/>
                  </a:solidFill>
                  <a:latin typeface="Calibri"/>
                </a:rPr>
                <a:t>ELEGIBLE COSTS</a:t>
              </a:r>
              <a:r>
                <a:rPr lang="es-ES" sz="1400" b="1" kern="0" dirty="0">
                  <a:solidFill>
                    <a:prstClr val="white"/>
                  </a:solidFill>
                  <a:latin typeface="Calibri"/>
                </a:rPr>
                <a:t>:</a:t>
              </a:r>
              <a:endParaRPr lang="es-ES_tradnl" sz="1400" b="1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5 Forma libre">
              <a:extLst>
                <a:ext uri="{FF2B5EF4-FFF2-40B4-BE49-F238E27FC236}">
                  <a16:creationId xmlns:a16="http://schemas.microsoft.com/office/drawing/2014/main" id="{0C90FE5F-568F-774B-88C5-DDA09B6A485C}"/>
                </a:ext>
              </a:extLst>
            </p:cNvPr>
            <p:cNvSpPr/>
            <p:nvPr/>
          </p:nvSpPr>
          <p:spPr>
            <a:xfrm>
              <a:off x="6410848" y="1929427"/>
              <a:ext cx="2131330" cy="2033072"/>
            </a:xfrm>
            <a:custGeom>
              <a:avLst/>
              <a:gdLst>
                <a:gd name="connsiteX0" fmla="*/ 0 w 1706893"/>
                <a:gd name="connsiteY0" fmla="*/ 170689 h 4319987"/>
                <a:gd name="connsiteX1" fmla="*/ 170689 w 1706893"/>
                <a:gd name="connsiteY1" fmla="*/ 0 h 4319987"/>
                <a:gd name="connsiteX2" fmla="*/ 1536204 w 1706893"/>
                <a:gd name="connsiteY2" fmla="*/ 0 h 4319987"/>
                <a:gd name="connsiteX3" fmla="*/ 1706893 w 1706893"/>
                <a:gd name="connsiteY3" fmla="*/ 170689 h 4319987"/>
                <a:gd name="connsiteX4" fmla="*/ 1706893 w 1706893"/>
                <a:gd name="connsiteY4" fmla="*/ 4149298 h 4319987"/>
                <a:gd name="connsiteX5" fmla="*/ 1536204 w 1706893"/>
                <a:gd name="connsiteY5" fmla="*/ 4319987 h 4319987"/>
                <a:gd name="connsiteX6" fmla="*/ 170689 w 1706893"/>
                <a:gd name="connsiteY6" fmla="*/ 4319987 h 4319987"/>
                <a:gd name="connsiteX7" fmla="*/ 0 w 1706893"/>
                <a:gd name="connsiteY7" fmla="*/ 4149298 h 4319987"/>
                <a:gd name="connsiteX8" fmla="*/ 0 w 1706893"/>
                <a:gd name="connsiteY8" fmla="*/ 170689 h 4319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6893" h="4319987">
                  <a:moveTo>
                    <a:pt x="0" y="170689"/>
                  </a:moveTo>
                  <a:cubicBezTo>
                    <a:pt x="0" y="76420"/>
                    <a:pt x="76420" y="0"/>
                    <a:pt x="170689" y="0"/>
                  </a:cubicBezTo>
                  <a:lnTo>
                    <a:pt x="1536204" y="0"/>
                  </a:lnTo>
                  <a:cubicBezTo>
                    <a:pt x="1630473" y="0"/>
                    <a:pt x="1706893" y="76420"/>
                    <a:pt x="1706893" y="170689"/>
                  </a:cubicBezTo>
                  <a:lnTo>
                    <a:pt x="1706893" y="4149298"/>
                  </a:lnTo>
                  <a:cubicBezTo>
                    <a:pt x="1706893" y="4243567"/>
                    <a:pt x="1630473" y="4319987"/>
                    <a:pt x="1536204" y="4319987"/>
                  </a:cubicBezTo>
                  <a:lnTo>
                    <a:pt x="170689" y="4319987"/>
                  </a:lnTo>
                  <a:cubicBezTo>
                    <a:pt x="76420" y="4319987"/>
                    <a:pt x="0" y="4243567"/>
                    <a:pt x="0" y="4149298"/>
                  </a:cubicBezTo>
                  <a:lnTo>
                    <a:pt x="0" y="170689"/>
                  </a:lnTo>
                  <a:close/>
                </a:path>
              </a:pathLst>
            </a:cu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spcFirstLastPara="0" vert="horz" wrap="square" lIns="128225" tIns="128225" rIns="128225" bIns="128225" numCol="1" spcCol="1270" anchor="t" anchorCtr="0">
              <a:noAutofit/>
            </a:bodyPr>
            <a:lstStyle/>
            <a:p>
              <a:pPr marL="342900" indent="-342900" fontAlgn="base">
                <a:lnSpc>
                  <a:spcPct val="80000"/>
                </a:lnSpc>
                <a:spcBef>
                  <a:spcPts val="600"/>
                </a:spcBef>
                <a:buClr>
                  <a:schemeClr val="accent1"/>
                </a:buClr>
                <a:buSzPct val="80000"/>
                <a:buFont typeface="Arial" panose="020B0604020202020204" pitchFamily="34" charset="0"/>
                <a:buChar char="–"/>
                <a:defRPr/>
              </a:pPr>
              <a:r>
                <a:rPr lang="en-US" sz="1100" dirty="0"/>
                <a:t>Human resources</a:t>
              </a:r>
            </a:p>
            <a:p>
              <a:pPr marL="342900" indent="-342900" fontAlgn="base">
                <a:lnSpc>
                  <a:spcPct val="80000"/>
                </a:lnSpc>
                <a:spcBef>
                  <a:spcPts val="600"/>
                </a:spcBef>
                <a:buClr>
                  <a:schemeClr val="accent1"/>
                </a:buClr>
                <a:buSzPct val="80000"/>
                <a:buFont typeface="Arial" panose="020B0604020202020204" pitchFamily="34" charset="0"/>
                <a:buChar char="–"/>
                <a:defRPr/>
              </a:pPr>
              <a:r>
                <a:rPr lang="en-US" sz="1100" dirty="0"/>
                <a:t>Management costs (max 8k€)</a:t>
              </a:r>
              <a:endParaRPr lang="es-ES" sz="1100" dirty="0"/>
            </a:p>
            <a:p>
              <a:pPr marL="342900" indent="-342900" fontAlgn="base">
                <a:lnSpc>
                  <a:spcPct val="80000"/>
                </a:lnSpc>
                <a:spcBef>
                  <a:spcPts val="600"/>
                </a:spcBef>
                <a:buClr>
                  <a:schemeClr val="accent1"/>
                </a:buClr>
                <a:buSzPct val="80000"/>
                <a:buFont typeface="Arial" panose="020B0604020202020204" pitchFamily="34" charset="0"/>
                <a:buChar char="–"/>
                <a:defRPr/>
              </a:pPr>
              <a:r>
                <a:rPr lang="es-ES" sz="1100" dirty="0" err="1"/>
                <a:t>Materials</a:t>
              </a:r>
              <a:endParaRPr lang="es-ES" sz="1100" dirty="0"/>
            </a:p>
            <a:p>
              <a:pPr marL="342900" indent="-342900" fontAlgn="base">
                <a:lnSpc>
                  <a:spcPct val="80000"/>
                </a:lnSpc>
                <a:spcBef>
                  <a:spcPts val="600"/>
                </a:spcBef>
                <a:buClr>
                  <a:schemeClr val="accent1"/>
                </a:buClr>
                <a:buSzPct val="80000"/>
                <a:buFont typeface="Arial" panose="020B0604020202020204" pitchFamily="34" charset="0"/>
                <a:buChar char="–"/>
                <a:defRPr/>
              </a:pPr>
              <a:r>
                <a:rPr lang="en-US" sz="1100" dirty="0"/>
                <a:t>External subcontracting</a:t>
              </a:r>
            </a:p>
            <a:p>
              <a:pPr marL="342900" indent="-342900" fontAlgn="base">
                <a:lnSpc>
                  <a:spcPct val="80000"/>
                </a:lnSpc>
                <a:spcBef>
                  <a:spcPts val="600"/>
                </a:spcBef>
                <a:buClr>
                  <a:schemeClr val="accent1"/>
                </a:buClr>
                <a:buSzPct val="80000"/>
                <a:buFont typeface="Arial" panose="020B0604020202020204" pitchFamily="34" charset="0"/>
                <a:buChar char="–"/>
                <a:defRPr/>
              </a:pPr>
              <a:r>
                <a:rPr lang="en-US" sz="1100" dirty="0"/>
                <a:t>Equipment amortization</a:t>
              </a:r>
            </a:p>
            <a:p>
              <a:pPr marL="342900" indent="-342900" fontAlgn="base">
                <a:lnSpc>
                  <a:spcPct val="80000"/>
                </a:lnSpc>
                <a:spcBef>
                  <a:spcPts val="600"/>
                </a:spcBef>
                <a:buClr>
                  <a:schemeClr val="accent1"/>
                </a:buClr>
                <a:buSzPct val="80000"/>
                <a:buFont typeface="Arial" panose="020B0604020202020204" pitchFamily="34" charset="0"/>
                <a:buChar char="–"/>
                <a:defRPr/>
              </a:pPr>
              <a:r>
                <a:rPr lang="en-US" sz="1100" dirty="0"/>
                <a:t>DNHS report expenses (max 3k€) – leader of the Spanish consortium</a:t>
              </a:r>
            </a:p>
            <a:p>
              <a:pPr marL="342900" indent="-342900" fontAlgn="base">
                <a:lnSpc>
                  <a:spcPct val="80000"/>
                </a:lnSpc>
                <a:spcBef>
                  <a:spcPts val="600"/>
                </a:spcBef>
                <a:buClr>
                  <a:schemeClr val="accent1"/>
                </a:buClr>
                <a:buSzPct val="80000"/>
                <a:buFont typeface="Arial" panose="020B0604020202020204" pitchFamily="34" charset="0"/>
                <a:buChar char="–"/>
                <a:defRPr/>
              </a:pPr>
              <a:r>
                <a:rPr lang="es-ES" sz="1100" dirty="0"/>
                <a:t>General </a:t>
              </a:r>
              <a:r>
                <a:rPr lang="es-ES" sz="1100" dirty="0" err="1"/>
                <a:t>costs</a:t>
              </a:r>
              <a:r>
                <a:rPr lang="es-ES" sz="1100" dirty="0"/>
                <a:t> (</a:t>
              </a:r>
              <a:r>
                <a:rPr lang="es-ES" sz="1100" dirty="0" err="1"/>
                <a:t>automatic</a:t>
              </a:r>
              <a:r>
                <a:rPr lang="es-ES" sz="1100" dirty="0"/>
                <a:t> </a:t>
              </a:r>
              <a:r>
                <a:rPr lang="es-ES" sz="1100" dirty="0" err="1"/>
                <a:t>calculation</a:t>
              </a:r>
              <a:r>
                <a:rPr lang="es-ES" sz="1100" dirty="0"/>
                <a:t>)</a:t>
              </a:r>
            </a:p>
            <a:p>
              <a:pPr marL="342900" indent="-342900" fontAlgn="base">
                <a:lnSpc>
                  <a:spcPct val="80000"/>
                </a:lnSpc>
                <a:spcBef>
                  <a:spcPts val="600"/>
                </a:spcBef>
                <a:buClr>
                  <a:schemeClr val="accent1"/>
                </a:buClr>
                <a:buSzPct val="80000"/>
                <a:buFont typeface="Arial" panose="020B0604020202020204" pitchFamily="34" charset="0"/>
                <a:buChar char="–"/>
                <a:defRPr/>
              </a:pPr>
              <a:r>
                <a:rPr lang="es-ES" sz="1100" dirty="0"/>
                <a:t>Audit </a:t>
              </a:r>
              <a:r>
                <a:rPr lang="es-ES" sz="1100" dirty="0" err="1"/>
                <a:t>costs</a:t>
              </a:r>
              <a:r>
                <a:rPr lang="es-ES" sz="1100" dirty="0"/>
                <a:t> (2k€ per </a:t>
              </a:r>
              <a:r>
                <a:rPr lang="es-ES" sz="1100" dirty="0" err="1"/>
                <a:t>milestone</a:t>
              </a:r>
              <a:r>
                <a:rPr lang="es-ES" sz="1100" dirty="0"/>
                <a:t> and </a:t>
              </a:r>
              <a:r>
                <a:rPr lang="es-ES" sz="1100" dirty="0" err="1"/>
                <a:t>company</a:t>
              </a:r>
              <a:r>
                <a:rPr lang="es-ES" sz="1100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4821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, Carta&#10;&#10;Descripción generada automáticamente">
            <a:extLst>
              <a:ext uri="{FF2B5EF4-FFF2-40B4-BE49-F238E27FC236}">
                <a16:creationId xmlns:a16="http://schemas.microsoft.com/office/drawing/2014/main" id="{32C965EF-81BD-7180-8F0F-179A6E92D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2058" y="103326"/>
            <a:ext cx="3083511" cy="578941"/>
          </a:xfrm>
          <a:prstGeom prst="rect">
            <a:avLst/>
          </a:prstGeom>
        </p:spPr>
      </p:pic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9D299446-3023-6470-C64E-C5BE482A7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452" y="153313"/>
            <a:ext cx="2661402" cy="52895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7C9A8B6-FC4C-6097-C032-A17703E6E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634942"/>
          </a:xfrm>
        </p:spPr>
        <p:txBody>
          <a:bodyPr>
            <a:noAutofit/>
          </a:bodyPr>
          <a:lstStyle/>
          <a:p>
            <a:r>
              <a:rPr lang="es-ES" dirty="0"/>
              <a:t>TIMELINE</a:t>
            </a:r>
            <a:endParaRPr lang="es-E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EBB0B866-D054-DBBC-2937-6C3A1BD85075}"/>
              </a:ext>
            </a:extLst>
          </p:cNvPr>
          <p:cNvGrpSpPr/>
          <p:nvPr/>
        </p:nvGrpSpPr>
        <p:grpSpPr>
          <a:xfrm>
            <a:off x="967205" y="2243563"/>
            <a:ext cx="10211405" cy="3553365"/>
            <a:chOff x="967205" y="2243563"/>
            <a:chExt cx="10211405" cy="3553365"/>
          </a:xfrm>
        </p:grpSpPr>
        <p:grpSp>
          <p:nvGrpSpPr>
            <p:cNvPr id="31" name="Grupo 30">
              <a:extLst>
                <a:ext uri="{FF2B5EF4-FFF2-40B4-BE49-F238E27FC236}">
                  <a16:creationId xmlns:a16="http://schemas.microsoft.com/office/drawing/2014/main" id="{DC763A29-39F6-63D0-A3F5-890CB97E170D}"/>
                </a:ext>
              </a:extLst>
            </p:cNvPr>
            <p:cNvGrpSpPr/>
            <p:nvPr/>
          </p:nvGrpSpPr>
          <p:grpSpPr>
            <a:xfrm>
              <a:off x="1059571" y="2243563"/>
              <a:ext cx="10072857" cy="756502"/>
              <a:chOff x="1753385" y="3278170"/>
              <a:chExt cx="10072857" cy="756502"/>
            </a:xfrm>
          </p:grpSpPr>
          <p:sp>
            <p:nvSpPr>
              <p:cNvPr id="21" name="Flecha: pentágono 20">
                <a:extLst>
                  <a:ext uri="{FF2B5EF4-FFF2-40B4-BE49-F238E27FC236}">
                    <a16:creationId xmlns:a16="http://schemas.microsoft.com/office/drawing/2014/main" id="{49D0E63E-A92B-877C-C83A-8BA0C078D520}"/>
                  </a:ext>
                </a:extLst>
              </p:cNvPr>
              <p:cNvSpPr/>
              <p:nvPr/>
            </p:nvSpPr>
            <p:spPr>
              <a:xfrm>
                <a:off x="1753385" y="3278171"/>
                <a:ext cx="1772239" cy="756501"/>
              </a:xfrm>
              <a:prstGeom prst="homePlate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miter lim="800000"/>
              </a:ln>
              <a:effectLst>
                <a:reflection blurRad="6350" stA="50000" endA="300" endPos="55500" dist="508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400" b="1" dirty="0">
                    <a:solidFill>
                      <a:schemeClr val="tx2">
                        <a:lumMod val="50000"/>
                        <a:lumOff val="50000"/>
                      </a:schemeClr>
                    </a:solidFill>
                    <a:latin typeface="Copperplate Gothic Light" panose="020E0507020206020404" pitchFamily="34" charset="0"/>
                  </a:rPr>
                  <a:t>2024</a:t>
                </a:r>
              </a:p>
              <a:p>
                <a:pPr algn="ctr"/>
                <a:r>
                  <a:rPr lang="es-ES" sz="1400" b="1" dirty="0">
                    <a:solidFill>
                      <a:schemeClr val="tx2">
                        <a:lumMod val="50000"/>
                        <a:lumOff val="50000"/>
                      </a:schemeClr>
                    </a:solidFill>
                    <a:latin typeface="Copperplate Gothic Light" panose="020E0507020206020404" pitchFamily="34" charset="0"/>
                  </a:rPr>
                  <a:t>21</a:t>
                </a:r>
                <a:r>
                  <a:rPr lang="es-ES" sz="1400" b="1" baseline="30000" dirty="0">
                    <a:solidFill>
                      <a:schemeClr val="tx2">
                        <a:lumMod val="50000"/>
                        <a:lumOff val="50000"/>
                      </a:schemeClr>
                    </a:solidFill>
                    <a:latin typeface="Copperplate Gothic Light" panose="020E0507020206020404" pitchFamily="34" charset="0"/>
                  </a:rPr>
                  <a:t>st</a:t>
                </a:r>
                <a:r>
                  <a:rPr lang="es-ES" sz="1400" b="1" dirty="0">
                    <a:solidFill>
                      <a:schemeClr val="tx2">
                        <a:lumMod val="50000"/>
                        <a:lumOff val="50000"/>
                      </a:schemeClr>
                    </a:solidFill>
                    <a:latin typeface="Copperplate Gothic Light" panose="020E0507020206020404" pitchFamily="34" charset="0"/>
                  </a:rPr>
                  <a:t> </a:t>
                </a:r>
                <a:r>
                  <a:rPr lang="es-ES" sz="1400" b="1" dirty="0" err="1">
                    <a:solidFill>
                      <a:schemeClr val="tx2">
                        <a:lumMod val="50000"/>
                        <a:lumOff val="50000"/>
                      </a:schemeClr>
                    </a:solidFill>
                    <a:latin typeface="Copperplate Gothic Light" panose="020E0507020206020404" pitchFamily="34" charset="0"/>
                  </a:rPr>
                  <a:t>October</a:t>
                </a:r>
                <a:endParaRPr lang="es-ES" sz="1400" b="1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Copperplate Gothic Light" panose="020E0507020206020404" pitchFamily="34" charset="0"/>
                </a:endParaRPr>
              </a:p>
            </p:txBody>
          </p:sp>
          <p:sp>
            <p:nvSpPr>
              <p:cNvPr id="22" name="Flecha: pentágono 21">
                <a:extLst>
                  <a:ext uri="{FF2B5EF4-FFF2-40B4-BE49-F238E27FC236}">
                    <a16:creationId xmlns:a16="http://schemas.microsoft.com/office/drawing/2014/main" id="{8008475D-C186-6274-4625-D800FC22A4E2}"/>
                  </a:ext>
                </a:extLst>
              </p:cNvPr>
              <p:cNvSpPr/>
              <p:nvPr/>
            </p:nvSpPr>
            <p:spPr>
              <a:xfrm>
                <a:off x="4528642" y="3278170"/>
                <a:ext cx="1772239" cy="756501"/>
              </a:xfrm>
              <a:prstGeom prst="homePlat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miter lim="800000"/>
              </a:ln>
              <a:effectLst>
                <a:reflection blurRad="6350" stA="50000" endA="300" endPos="55500" dist="508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200" b="1" dirty="0">
                    <a:solidFill>
                      <a:schemeClr val="tx2">
                        <a:lumMod val="50000"/>
                        <a:lumOff val="50000"/>
                      </a:schemeClr>
                    </a:solidFill>
                    <a:latin typeface="Copperplate Gothic Light" panose="020E0507020206020404" pitchFamily="34" charset="0"/>
                  </a:rPr>
                  <a:t>2024</a:t>
                </a:r>
              </a:p>
              <a:p>
                <a:pPr algn="ctr"/>
                <a:r>
                  <a:rPr lang="es-ES" sz="1200" b="1" dirty="0">
                    <a:solidFill>
                      <a:schemeClr val="tx2">
                        <a:lumMod val="50000"/>
                        <a:lumOff val="50000"/>
                      </a:schemeClr>
                    </a:solidFill>
                    <a:latin typeface="Copperplate Gothic Light" panose="020E0507020206020404" pitchFamily="34" charset="0"/>
                  </a:rPr>
                  <a:t>5</a:t>
                </a:r>
                <a:r>
                  <a:rPr lang="es-ES" sz="1200" b="1" baseline="30000" dirty="0">
                    <a:solidFill>
                      <a:schemeClr val="tx2">
                        <a:lumMod val="50000"/>
                        <a:lumOff val="50000"/>
                      </a:schemeClr>
                    </a:solidFill>
                    <a:latin typeface="Copperplate Gothic Light" panose="020E0507020206020404" pitchFamily="34" charset="0"/>
                  </a:rPr>
                  <a:t>th</a:t>
                </a:r>
                <a:r>
                  <a:rPr lang="es-ES" sz="1200" b="1" dirty="0">
                    <a:solidFill>
                      <a:schemeClr val="tx2">
                        <a:lumMod val="50000"/>
                        <a:lumOff val="50000"/>
                      </a:schemeClr>
                    </a:solidFill>
                    <a:latin typeface="Copperplate Gothic Light" panose="020E0507020206020404" pitchFamily="34" charset="0"/>
                  </a:rPr>
                  <a:t> NOVEMBER</a:t>
                </a:r>
              </a:p>
            </p:txBody>
          </p:sp>
          <p:cxnSp>
            <p:nvCxnSpPr>
              <p:cNvPr id="24" name="Conector recto 23">
                <a:extLst>
                  <a:ext uri="{FF2B5EF4-FFF2-40B4-BE49-F238E27FC236}">
                    <a16:creationId xmlns:a16="http://schemas.microsoft.com/office/drawing/2014/main" id="{FA8EC695-678B-7C71-9525-F8BA739F2C41}"/>
                  </a:ext>
                </a:extLst>
              </p:cNvPr>
              <p:cNvCxnSpPr>
                <a:stCxn id="21" idx="3"/>
                <a:endCxn id="22" idx="1"/>
              </p:cNvCxnSpPr>
              <p:nvPr/>
            </p:nvCxnSpPr>
            <p:spPr>
              <a:xfrm flipV="1">
                <a:off x="3525624" y="3656421"/>
                <a:ext cx="1003018" cy="1"/>
              </a:xfrm>
              <a:prstGeom prst="line">
                <a:avLst/>
              </a:prstGeom>
              <a:ln>
                <a:solidFill>
                  <a:srgbClr val="CCECFF"/>
                </a:solidFill>
              </a:ln>
              <a:effectLst>
                <a:reflection blurRad="6350" stA="50000" endA="300" endPos="55000" dir="5400000" sy="-100000" algn="bl" rotWithShape="0"/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Flecha: pentágono 24">
                <a:extLst>
                  <a:ext uri="{FF2B5EF4-FFF2-40B4-BE49-F238E27FC236}">
                    <a16:creationId xmlns:a16="http://schemas.microsoft.com/office/drawing/2014/main" id="{0521D66A-4DC0-8132-8F1D-C9BB81E9F2AC}"/>
                  </a:ext>
                </a:extLst>
              </p:cNvPr>
              <p:cNvSpPr/>
              <p:nvPr/>
            </p:nvSpPr>
            <p:spPr>
              <a:xfrm>
                <a:off x="7303899" y="3278170"/>
                <a:ext cx="1772239" cy="756501"/>
              </a:xfrm>
              <a:prstGeom prst="homePlate">
                <a:avLst/>
              </a:prstGeom>
              <a:solidFill>
                <a:srgbClr val="0099FF"/>
              </a:solidFill>
              <a:ln w="9525" cap="flat" cmpd="sng" algn="ctr">
                <a:noFill/>
                <a:prstDash val="solid"/>
                <a:miter lim="800000"/>
              </a:ln>
              <a:effectLst>
                <a:reflection blurRad="6350" stA="50000" endA="300" endPos="55500" dist="508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400" b="1" dirty="0">
                    <a:solidFill>
                      <a:schemeClr val="tx2">
                        <a:lumMod val="50000"/>
                        <a:lumOff val="50000"/>
                      </a:schemeClr>
                    </a:solidFill>
                    <a:latin typeface="Copperplate Gothic Light" panose="020E0507020206020404" pitchFamily="34" charset="0"/>
                  </a:rPr>
                  <a:t>DECEMBER</a:t>
                </a:r>
                <a:r>
                  <a:rPr lang="es-ES" sz="1600" b="1" dirty="0">
                    <a:solidFill>
                      <a:schemeClr val="tx2">
                        <a:lumMod val="50000"/>
                        <a:lumOff val="50000"/>
                      </a:schemeClr>
                    </a:solidFill>
                    <a:latin typeface="Copperplate Gothic Light" panose="020E0507020206020404" pitchFamily="34" charset="0"/>
                  </a:rPr>
                  <a:t> 2025</a:t>
                </a:r>
              </a:p>
            </p:txBody>
          </p:sp>
          <p:cxnSp>
            <p:nvCxnSpPr>
              <p:cNvPr id="26" name="Conector recto 25">
                <a:extLst>
                  <a:ext uri="{FF2B5EF4-FFF2-40B4-BE49-F238E27FC236}">
                    <a16:creationId xmlns:a16="http://schemas.microsoft.com/office/drawing/2014/main" id="{F4AA6D20-85EB-6653-1724-DDDC42FF72D1}"/>
                  </a:ext>
                </a:extLst>
              </p:cNvPr>
              <p:cNvCxnSpPr>
                <a:endCxn id="25" idx="1"/>
              </p:cNvCxnSpPr>
              <p:nvPr/>
            </p:nvCxnSpPr>
            <p:spPr>
              <a:xfrm flipV="1">
                <a:off x="6300881" y="3656421"/>
                <a:ext cx="1003018" cy="1"/>
              </a:xfrm>
              <a:prstGeom prst="line">
                <a:avLst/>
              </a:prstGeom>
              <a:ln>
                <a:solidFill>
                  <a:srgbClr val="FFCC00"/>
                </a:solidFill>
              </a:ln>
              <a:effectLst>
                <a:reflection blurRad="6350" stA="50000" endA="300" endPos="55000" dir="5400000" sy="-100000" algn="bl" rotWithShape="0"/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Flecha: pentágono 26">
                <a:extLst>
                  <a:ext uri="{FF2B5EF4-FFF2-40B4-BE49-F238E27FC236}">
                    <a16:creationId xmlns:a16="http://schemas.microsoft.com/office/drawing/2014/main" id="{1321EB9E-2F67-D7E1-2EA0-12A3F8A0C044}"/>
                  </a:ext>
                </a:extLst>
              </p:cNvPr>
              <p:cNvSpPr/>
              <p:nvPr/>
            </p:nvSpPr>
            <p:spPr>
              <a:xfrm>
                <a:off x="10054003" y="3278170"/>
                <a:ext cx="1772239" cy="756501"/>
              </a:xfrm>
              <a:prstGeom prst="homePlate">
                <a:avLst/>
              </a:prstGeom>
              <a:solidFill>
                <a:srgbClr val="9966FF"/>
              </a:solidFill>
              <a:ln w="9525" cap="flat" cmpd="sng" algn="ctr">
                <a:noFill/>
                <a:prstDash val="solid"/>
                <a:miter lim="800000"/>
              </a:ln>
              <a:effectLst>
                <a:reflection blurRad="6350" stA="50000" endA="300" endPos="55500" dist="508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400" b="1" dirty="0">
                    <a:solidFill>
                      <a:schemeClr val="tx2">
                        <a:lumMod val="50000"/>
                        <a:lumOff val="50000"/>
                      </a:schemeClr>
                    </a:solidFill>
                    <a:latin typeface="Copperplate Gothic Light" panose="020E0507020206020404" pitchFamily="34" charset="0"/>
                  </a:rPr>
                  <a:t>JANUARY</a:t>
                </a:r>
                <a:r>
                  <a:rPr lang="es-ES" sz="1600" b="1" dirty="0">
                    <a:solidFill>
                      <a:schemeClr val="tx2">
                        <a:lumMod val="50000"/>
                        <a:lumOff val="50000"/>
                      </a:schemeClr>
                    </a:solidFill>
                    <a:latin typeface="Copperplate Gothic Light" panose="020E0507020206020404" pitchFamily="34" charset="0"/>
                  </a:rPr>
                  <a:t> 2025</a:t>
                </a:r>
              </a:p>
            </p:txBody>
          </p:sp>
          <p:cxnSp>
            <p:nvCxnSpPr>
              <p:cNvPr id="28" name="Conector recto 27">
                <a:extLst>
                  <a:ext uri="{FF2B5EF4-FFF2-40B4-BE49-F238E27FC236}">
                    <a16:creationId xmlns:a16="http://schemas.microsoft.com/office/drawing/2014/main" id="{04E20C2C-EFEA-C654-811B-AAAAD3FD7B18}"/>
                  </a:ext>
                </a:extLst>
              </p:cNvPr>
              <p:cNvCxnSpPr>
                <a:endCxn id="27" idx="1"/>
              </p:cNvCxnSpPr>
              <p:nvPr/>
            </p:nvCxnSpPr>
            <p:spPr>
              <a:xfrm flipV="1">
                <a:off x="9050985" y="3656421"/>
                <a:ext cx="1003018" cy="1"/>
              </a:xfrm>
              <a:prstGeom prst="line">
                <a:avLst/>
              </a:prstGeom>
              <a:ln>
                <a:solidFill>
                  <a:srgbClr val="0099FF"/>
                </a:solidFill>
              </a:ln>
              <a:effectLst>
                <a:reflection blurRad="6350" stA="50000" endA="300" endPos="55000" dir="5400000" sy="-100000" algn="bl" rotWithShape="0"/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69147514-EFCB-93EA-ED36-73A6DE8BDDB6}"/>
                </a:ext>
              </a:extLst>
            </p:cNvPr>
            <p:cNvSpPr txBox="1"/>
            <p:nvPr/>
          </p:nvSpPr>
          <p:spPr>
            <a:xfrm>
              <a:off x="967205" y="3857936"/>
              <a:ext cx="20522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99CC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Deadline </a:t>
              </a:r>
            </a:p>
            <a:p>
              <a:r>
                <a:rPr lang="en-US" sz="1600" b="1" dirty="0">
                  <a:solidFill>
                    <a:srgbClr val="99CC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CELTIC-NEXT </a:t>
              </a:r>
            </a:p>
            <a:p>
              <a:r>
                <a:rPr lang="en-US" sz="1600" b="1" dirty="0">
                  <a:solidFill>
                    <a:srgbClr val="99CC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Autumn Call 2024</a:t>
              </a:r>
            </a:p>
            <a:p>
              <a:endParaRPr lang="es-ES" sz="1600" b="1" dirty="0">
                <a:solidFill>
                  <a:srgbClr val="99CC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C0431E47-8C41-B9B2-05F0-A181AACC65B6}"/>
                </a:ext>
              </a:extLst>
            </p:cNvPr>
            <p:cNvSpPr txBox="1"/>
            <p:nvPr/>
          </p:nvSpPr>
          <p:spPr>
            <a:xfrm>
              <a:off x="3742463" y="3839197"/>
              <a:ext cx="186460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defRPr sz="140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r>
                <a:rPr lang="es-ES" b="1" dirty="0">
                  <a:solidFill>
                    <a:srgbClr val="FFCC00"/>
                  </a:solidFill>
                </a:rPr>
                <a:t>CDTI EUREKA </a:t>
              </a:r>
              <a:r>
                <a:rPr lang="es-ES" b="1" dirty="0" err="1">
                  <a:solidFill>
                    <a:srgbClr val="FFCC00"/>
                  </a:solidFill>
                </a:rPr>
                <a:t>request</a:t>
              </a:r>
              <a:r>
                <a:rPr lang="es-ES" b="1" dirty="0">
                  <a:solidFill>
                    <a:srgbClr val="FFCC00"/>
                  </a:solidFill>
                </a:rPr>
                <a:t> </a:t>
              </a:r>
              <a:r>
                <a:rPr lang="es-ES" b="1" dirty="0" err="1">
                  <a:solidFill>
                    <a:srgbClr val="FFCC00"/>
                  </a:solidFill>
                </a:rPr>
                <a:t>submission</a:t>
              </a:r>
              <a:endParaRPr lang="es-ES" b="1" dirty="0">
                <a:solidFill>
                  <a:srgbClr val="FFCC00"/>
                </a:solidFill>
              </a:endParaRPr>
            </a:p>
            <a:p>
              <a:r>
                <a:rPr lang="es-ES" dirty="0" err="1">
                  <a:solidFill>
                    <a:srgbClr val="FFCC00"/>
                  </a:solidFill>
                </a:rPr>
                <a:t>Documents</a:t>
              </a:r>
              <a:r>
                <a:rPr lang="es-ES" dirty="0">
                  <a:solidFill>
                    <a:srgbClr val="FFCC00"/>
                  </a:solidFill>
                </a:rPr>
                <a:t>:  </a:t>
              </a:r>
            </a:p>
            <a:p>
              <a:pPr marL="285750" indent="-285750">
                <a:buFont typeface="Symbol" panose="05050102010706020507" pitchFamily="18" charset="2"/>
                <a:buChar char="-"/>
              </a:pPr>
              <a:r>
                <a:rPr lang="es-ES" dirty="0">
                  <a:solidFill>
                    <a:srgbClr val="FFCC00"/>
                  </a:solidFill>
                </a:rPr>
                <a:t>CPP </a:t>
              </a:r>
            </a:p>
            <a:p>
              <a:pPr marL="285750" indent="-285750">
                <a:buFont typeface="Symbol" panose="05050102010706020507" pitchFamily="18" charset="2"/>
                <a:buChar char="-"/>
              </a:pPr>
              <a:r>
                <a:rPr lang="es-ES" dirty="0">
                  <a:solidFill>
                    <a:srgbClr val="FFCC00"/>
                  </a:solidFill>
                </a:rPr>
                <a:t>“Solicitud asesoramiento” </a:t>
              </a:r>
              <a:r>
                <a:rPr lang="es-ES" dirty="0" err="1">
                  <a:solidFill>
                    <a:srgbClr val="FFCC00"/>
                  </a:solidFill>
                </a:rPr>
                <a:t>template</a:t>
              </a:r>
              <a:r>
                <a:rPr lang="es-ES" dirty="0">
                  <a:solidFill>
                    <a:srgbClr val="FFCC00"/>
                  </a:solidFill>
                </a:rPr>
                <a:t> (1 per </a:t>
              </a:r>
              <a:r>
                <a:rPr lang="es-ES" dirty="0" err="1">
                  <a:solidFill>
                    <a:srgbClr val="FFCC00"/>
                  </a:solidFill>
                </a:rPr>
                <a:t>company</a:t>
              </a:r>
              <a:r>
                <a:rPr lang="es-ES" dirty="0">
                  <a:solidFill>
                    <a:srgbClr val="FFCC00"/>
                  </a:solidFill>
                </a:rPr>
                <a:t>)</a:t>
              </a:r>
              <a:endParaRPr lang="es-ES" dirty="0">
                <a:solidFill>
                  <a:srgbClr val="FFCC00"/>
                </a:solidFill>
                <a:sym typeface="Roboto"/>
              </a:endParaRPr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FE79593A-C5DE-0089-CA86-476082E07BFC}"/>
                </a:ext>
              </a:extLst>
            </p:cNvPr>
            <p:cNvSpPr txBox="1"/>
            <p:nvPr/>
          </p:nvSpPr>
          <p:spPr>
            <a:xfrm>
              <a:off x="6610085" y="3857936"/>
              <a:ext cx="208624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rPr>
                <a:t>Labels</a:t>
              </a:r>
              <a:r>
                <a:rPr lang="es-ES" sz="1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rPr>
                <a:t> </a:t>
              </a:r>
              <a:r>
                <a:rPr lang="es-ES" sz="1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rPr>
                <a:t>notifications</a:t>
              </a:r>
              <a:endParaRPr lang="es-ES" sz="1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Roboto"/>
              </a:endParaRPr>
            </a:p>
            <a:p>
              <a:r>
                <a:rPr lang="es-ES" sz="1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Roboto"/>
                </a:rPr>
                <a:t>CELTIC Labelling meeting</a:t>
              </a:r>
            </a:p>
            <a:p>
              <a:pPr marL="171450" indent="-171450">
                <a:buFontTx/>
                <a:buChar char="-"/>
              </a:pPr>
              <a:r>
                <a:rPr lang="es-ES" sz="1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CDTI </a:t>
              </a:r>
              <a:r>
                <a:rPr lang="es-ES" sz="140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comments</a:t>
              </a:r>
              <a:endParaRPr lang="es-ES" sz="1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171450" indent="-171450">
                <a:buFontTx/>
                <a:buChar char="-"/>
              </a:pPr>
              <a:r>
                <a:rPr lang="es-ES" sz="140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Technical</a:t>
              </a:r>
              <a:r>
                <a:rPr lang="es-ES" sz="1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" sz="140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Evaluation</a:t>
              </a:r>
              <a:r>
                <a:rPr lang="es-ES" sz="1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" sz="140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committee</a:t>
              </a:r>
              <a:endParaRPr lang="es-ES" sz="1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s-ES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s-ES" sz="1200" i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CDTI </a:t>
              </a:r>
              <a:r>
                <a:rPr lang="es-ES" sz="1200" i="1" dirty="0" err="1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will</a:t>
              </a:r>
              <a:r>
                <a:rPr lang="es-ES" sz="1200" i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open a </a:t>
              </a:r>
              <a:r>
                <a:rPr lang="es-ES" sz="1200" i="1" dirty="0" err="1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National</a:t>
              </a:r>
              <a:r>
                <a:rPr lang="es-ES" sz="1200" i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" sz="1200" i="1" dirty="0" err="1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request</a:t>
              </a:r>
              <a:r>
                <a:rPr lang="es-ES" sz="1200" i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" sz="1200" i="1" dirty="0" err="1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for</a:t>
              </a:r>
              <a:r>
                <a:rPr lang="es-ES" sz="1200" i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" sz="1200" i="1" dirty="0" err="1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each</a:t>
              </a:r>
              <a:r>
                <a:rPr lang="es-ES" sz="1200" i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" sz="1200" i="1" dirty="0" err="1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company</a:t>
              </a:r>
              <a:r>
                <a:rPr lang="es-ES" sz="1200" i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" sz="1200" i="1" dirty="0" err="1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involved</a:t>
              </a:r>
              <a:r>
                <a:rPr lang="es-ES" sz="1200" i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in Labelled </a:t>
              </a:r>
              <a:r>
                <a:rPr lang="es-ES" sz="1200" i="1" dirty="0" err="1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Proposals</a:t>
              </a:r>
              <a:r>
                <a:rPr lang="es-ES" sz="1200" i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9874B6DD-F2AE-B4B5-A1B9-3650BB079B38}"/>
                </a:ext>
              </a:extLst>
            </p:cNvPr>
            <p:cNvSpPr txBox="1"/>
            <p:nvPr/>
          </p:nvSpPr>
          <p:spPr>
            <a:xfrm>
              <a:off x="9314006" y="3877608"/>
              <a:ext cx="186460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defRPr sz="140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r>
                <a:rPr lang="en-US" sz="1400" b="1" dirty="0">
                  <a:solidFill>
                    <a:srgbClr val="9966FF"/>
                  </a:solidFill>
                  <a:ea typeface="BatangChe" panose="020B0503020000020004" pitchFamily="49" charset="-127"/>
                  <a:cs typeface="Aharoni" panose="02010803020104030203" pitchFamily="2" charset="-79"/>
                </a:rPr>
                <a:t>National Memory submission</a:t>
              </a:r>
            </a:p>
            <a:p>
              <a:pPr marL="171450" indent="-171450">
                <a:buFont typeface="Baskerville Old Face" panose="02020602080505020303" pitchFamily="18" charset="0"/>
                <a:buChar char="–"/>
              </a:pPr>
              <a:r>
                <a:rPr lang="en-US" sz="1100" dirty="0">
                  <a:solidFill>
                    <a:srgbClr val="9966FF"/>
                  </a:solidFill>
                  <a:ea typeface="BatangChe" panose="020B0503020000020004" pitchFamily="49" charset="-127"/>
                  <a:cs typeface="Aharoni" panose="02010803020104030203" pitchFamily="2" charset="-79"/>
                </a:rPr>
                <a:t>1 per company</a:t>
              </a:r>
            </a:p>
            <a:p>
              <a:pPr marL="171450" indent="-171450">
                <a:buFont typeface="Baskerville Old Face" panose="02020602080505020303" pitchFamily="18" charset="0"/>
                <a:buChar char="–"/>
              </a:pPr>
              <a:r>
                <a:rPr lang="en-US" sz="1100" dirty="0">
                  <a:solidFill>
                    <a:srgbClr val="9966FF"/>
                  </a:solidFill>
                  <a:ea typeface="BatangChe" panose="020B0503020000020004" pitchFamily="49" charset="-127"/>
                  <a:cs typeface="Aharoni" panose="02010803020104030203" pitchFamily="2" charset="-79"/>
                </a:rPr>
                <a:t>In Spanish</a:t>
              </a:r>
              <a:endParaRPr lang="en-US" sz="1100" dirty="0">
                <a:solidFill>
                  <a:srgbClr val="9966FF"/>
                </a:solidFill>
                <a:ea typeface="Roboto"/>
                <a:cs typeface="Roboto"/>
                <a:sym typeface="Roboto"/>
              </a:endParaRPr>
            </a:p>
          </p:txBody>
        </p: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CDF84044-E9B0-4CD9-3C5C-9E7014F941FF}"/>
                </a:ext>
              </a:extLst>
            </p:cNvPr>
            <p:cNvSpPr txBox="1"/>
            <p:nvPr/>
          </p:nvSpPr>
          <p:spPr>
            <a:xfrm>
              <a:off x="8272183" y="2328421"/>
              <a:ext cx="108800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dirty="0">
                  <a:solidFill>
                    <a:schemeClr val="bg1">
                      <a:lumMod val="65000"/>
                    </a:schemeClr>
                  </a:solidFill>
                </a:rPr>
                <a:t>20 </a:t>
              </a:r>
              <a:r>
                <a:rPr lang="es-ES" sz="1100" dirty="0" err="1">
                  <a:solidFill>
                    <a:schemeClr val="bg1">
                      <a:lumMod val="65000"/>
                    </a:schemeClr>
                  </a:solidFill>
                </a:rPr>
                <a:t>days</a:t>
              </a:r>
              <a:r>
                <a:rPr lang="es-ES" sz="1100" dirty="0">
                  <a:solidFill>
                    <a:schemeClr val="bg1">
                      <a:lumMod val="65000"/>
                    </a:schemeClr>
                  </a:solidFill>
                </a:rPr>
                <a:t> </a:t>
              </a:r>
              <a:r>
                <a:rPr lang="es-ES" sz="1100" dirty="0" err="1">
                  <a:solidFill>
                    <a:schemeClr val="bg1">
                      <a:lumMod val="65000"/>
                    </a:schemeClr>
                  </a:solidFill>
                </a:rPr>
                <a:t>margin</a:t>
              </a:r>
              <a:endParaRPr lang="es-ES" sz="11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D3951650-921B-FB87-6DBE-3AF3E087A30C}"/>
                </a:ext>
              </a:extLst>
            </p:cNvPr>
            <p:cNvSpPr txBox="1"/>
            <p:nvPr/>
          </p:nvSpPr>
          <p:spPr>
            <a:xfrm>
              <a:off x="2750273" y="2348846"/>
              <a:ext cx="108800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dirty="0">
                  <a:solidFill>
                    <a:schemeClr val="bg1">
                      <a:lumMod val="65000"/>
                    </a:schemeClr>
                  </a:solidFill>
                </a:rPr>
                <a:t>15 </a:t>
              </a:r>
              <a:r>
                <a:rPr lang="es-ES" sz="1100" dirty="0" err="1">
                  <a:solidFill>
                    <a:schemeClr val="bg1">
                      <a:lumMod val="65000"/>
                    </a:schemeClr>
                  </a:solidFill>
                </a:rPr>
                <a:t>days</a:t>
              </a:r>
              <a:r>
                <a:rPr lang="es-ES" sz="1100" dirty="0">
                  <a:solidFill>
                    <a:schemeClr val="bg1">
                      <a:lumMod val="65000"/>
                    </a:schemeClr>
                  </a:solidFill>
                </a:rPr>
                <a:t> </a:t>
              </a:r>
              <a:r>
                <a:rPr lang="es-ES" sz="1100" dirty="0" err="1">
                  <a:solidFill>
                    <a:schemeClr val="bg1">
                      <a:lumMod val="65000"/>
                    </a:schemeClr>
                  </a:solidFill>
                </a:rPr>
                <a:t>margin</a:t>
              </a:r>
              <a:endParaRPr lang="es-ES" sz="11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7482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, Carta&#10;&#10;Descripción generada automáticamente">
            <a:extLst>
              <a:ext uri="{FF2B5EF4-FFF2-40B4-BE49-F238E27FC236}">
                <a16:creationId xmlns:a16="http://schemas.microsoft.com/office/drawing/2014/main" id="{32C965EF-81BD-7180-8F0F-179A6E92D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2058" y="103326"/>
            <a:ext cx="3083511" cy="578941"/>
          </a:xfrm>
          <a:prstGeom prst="rect">
            <a:avLst/>
          </a:prstGeom>
        </p:spPr>
      </p:pic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9D299446-3023-6470-C64E-C5BE482A7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452" y="153313"/>
            <a:ext cx="2661402" cy="52895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256E21A-731B-4C2C-9BC0-A92E8CB7D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634942"/>
          </a:xfrm>
        </p:spPr>
        <p:txBody>
          <a:bodyPr>
            <a:noAutofit/>
          </a:bodyPr>
          <a:lstStyle/>
          <a:p>
            <a:r>
              <a:rPr lang="es-ES" dirty="0"/>
              <a:t>A SUCCESSFUL PROPOSAL MUST CONTAIN:</a:t>
            </a:r>
            <a:endParaRPr lang="es-E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C3F52C-D210-E8C6-65D9-D03292BA1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367" y="1781475"/>
            <a:ext cx="10691265" cy="4590750"/>
          </a:xfrm>
        </p:spPr>
        <p:txBody>
          <a:bodyPr>
            <a:normAutofit/>
          </a:bodyPr>
          <a:lstStyle/>
          <a:p>
            <a:pPr lvl="0">
              <a:buFont typeface="Symbol" panose="05050102010706020507" pitchFamily="18" charset="2"/>
              <a:buChar char="-"/>
            </a:pPr>
            <a:r>
              <a:rPr lang="es-ES" sz="1600" dirty="0" err="1"/>
              <a:t>Balanced</a:t>
            </a:r>
            <a:r>
              <a:rPr lang="es-ES" sz="1600" dirty="0"/>
              <a:t> </a:t>
            </a:r>
            <a:r>
              <a:rPr lang="es-ES" sz="1600" dirty="0" err="1"/>
              <a:t>experienced</a:t>
            </a:r>
            <a:r>
              <a:rPr lang="es-ES" sz="1600" dirty="0"/>
              <a:t> </a:t>
            </a:r>
            <a:r>
              <a:rPr lang="es-ES" sz="1600" dirty="0" err="1"/>
              <a:t>consortium</a:t>
            </a:r>
            <a:endParaRPr lang="en-US" sz="1600" dirty="0"/>
          </a:p>
          <a:p>
            <a:pPr lvl="0">
              <a:buFont typeface="Symbol" panose="05050102010706020507" pitchFamily="18" charset="2"/>
              <a:buChar char="-"/>
            </a:pPr>
            <a:r>
              <a:rPr lang="es-ES" sz="1600" dirty="0" err="1"/>
              <a:t>Participation</a:t>
            </a:r>
            <a:r>
              <a:rPr lang="es-ES" sz="1600" dirty="0"/>
              <a:t> </a:t>
            </a:r>
            <a:r>
              <a:rPr lang="es-ES" sz="1600" dirty="0" err="1"/>
              <a:t>of</a:t>
            </a:r>
            <a:r>
              <a:rPr lang="es-ES" sz="1600" dirty="0"/>
              <a:t> </a:t>
            </a:r>
            <a:r>
              <a:rPr lang="es-ES" sz="1600" dirty="0" err="1"/>
              <a:t>countries</a:t>
            </a:r>
            <a:r>
              <a:rPr lang="es-ES" sz="1600" dirty="0"/>
              <a:t> </a:t>
            </a:r>
            <a:r>
              <a:rPr lang="es-ES" sz="1600" dirty="0" err="1"/>
              <a:t>with</a:t>
            </a:r>
            <a:r>
              <a:rPr lang="es-ES" sz="1600" dirty="0"/>
              <a:t> </a:t>
            </a:r>
            <a:r>
              <a:rPr lang="es-ES" sz="1600" dirty="0" err="1"/>
              <a:t>finantial</a:t>
            </a:r>
            <a:r>
              <a:rPr lang="es-ES" sz="1600" dirty="0"/>
              <a:t> </a:t>
            </a:r>
            <a:r>
              <a:rPr lang="es-ES" sz="1600" dirty="0" err="1"/>
              <a:t>availability</a:t>
            </a:r>
            <a:endParaRPr lang="en-US" sz="1600" dirty="0"/>
          </a:p>
          <a:p>
            <a:pPr lvl="0">
              <a:buFont typeface="Symbol" panose="05050102010706020507" pitchFamily="18" charset="2"/>
              <a:buChar char="-"/>
            </a:pPr>
            <a:r>
              <a:rPr lang="es-ES" sz="1600" dirty="0"/>
              <a:t>A </a:t>
            </a:r>
            <a:r>
              <a:rPr lang="es-ES" sz="1600" dirty="0" err="1"/>
              <a:t>sub-consortium</a:t>
            </a:r>
            <a:r>
              <a:rPr lang="es-ES" sz="1600" dirty="0"/>
              <a:t> leader per country</a:t>
            </a:r>
            <a:endParaRPr lang="en-US" sz="1600" dirty="0"/>
          </a:p>
          <a:p>
            <a:pPr lvl="0">
              <a:buFont typeface="Symbol" panose="05050102010706020507" pitchFamily="18" charset="2"/>
              <a:buChar char="-"/>
            </a:pPr>
            <a:r>
              <a:rPr lang="es-ES" sz="1600" dirty="0" err="1"/>
              <a:t>Technological</a:t>
            </a:r>
            <a:r>
              <a:rPr lang="es-ES" sz="1600" dirty="0"/>
              <a:t> Centres and </a:t>
            </a:r>
            <a:r>
              <a:rPr lang="es-ES" sz="1600" dirty="0" err="1"/>
              <a:t>Academia’s</a:t>
            </a:r>
            <a:r>
              <a:rPr lang="es-ES" sz="1600" dirty="0"/>
              <a:t> role </a:t>
            </a:r>
            <a:r>
              <a:rPr lang="es-ES" sz="1600" dirty="0" err="1"/>
              <a:t>coherent</a:t>
            </a:r>
            <a:r>
              <a:rPr lang="es-ES" sz="1600" dirty="0"/>
              <a:t> </a:t>
            </a:r>
            <a:r>
              <a:rPr lang="es-ES" sz="1600" dirty="0" err="1"/>
              <a:t>with</a:t>
            </a:r>
            <a:r>
              <a:rPr lang="es-ES" sz="1600" dirty="0"/>
              <a:t> </a:t>
            </a:r>
            <a:r>
              <a:rPr lang="es-ES" sz="1600" dirty="0" err="1"/>
              <a:t>national</a:t>
            </a:r>
            <a:r>
              <a:rPr lang="es-ES" sz="1600" dirty="0"/>
              <a:t> </a:t>
            </a:r>
            <a:r>
              <a:rPr lang="es-ES" sz="1600" dirty="0" err="1"/>
              <a:t>funding</a:t>
            </a:r>
            <a:r>
              <a:rPr lang="es-ES" sz="1600" dirty="0"/>
              <a:t> </a:t>
            </a:r>
            <a:r>
              <a:rPr lang="es-ES" sz="1600" dirty="0" err="1"/>
              <a:t>application</a:t>
            </a:r>
            <a:endParaRPr lang="en-US" sz="1600" dirty="0"/>
          </a:p>
          <a:p>
            <a:pPr marL="0" lvl="0" indent="0">
              <a:buNone/>
            </a:pPr>
            <a:r>
              <a:rPr lang="es-ES" sz="1600" b="1" dirty="0"/>
              <a:t>AT NATIONAL LEVEL</a:t>
            </a:r>
            <a:r>
              <a:rPr lang="es-ES" sz="1600" dirty="0"/>
              <a:t>:</a:t>
            </a:r>
          </a:p>
          <a:p>
            <a:pPr marL="457200" lvl="1" indent="0">
              <a:buNone/>
            </a:pPr>
            <a:r>
              <a:rPr lang="es-ES" sz="1400" dirty="0"/>
              <a:t>IMPORTANT: </a:t>
            </a:r>
            <a:r>
              <a:rPr lang="es-ES" sz="1400" dirty="0" err="1"/>
              <a:t>Emphasis</a:t>
            </a:r>
            <a:r>
              <a:rPr lang="es-ES" sz="1400" dirty="0"/>
              <a:t> </a:t>
            </a:r>
            <a:r>
              <a:rPr lang="es-ES" sz="1400" dirty="0" err="1"/>
              <a:t>on</a:t>
            </a:r>
            <a:r>
              <a:rPr lang="es-ES" sz="1400" dirty="0"/>
              <a:t> R&amp;D </a:t>
            </a:r>
            <a:r>
              <a:rPr lang="es-ES" sz="1400" dirty="0" err="1"/>
              <a:t>activities</a:t>
            </a:r>
            <a:endParaRPr lang="en-US" sz="1400" dirty="0"/>
          </a:p>
          <a:p>
            <a:pPr marL="457200" lvl="1" indent="0">
              <a:buNone/>
            </a:pPr>
            <a:r>
              <a:rPr lang="es-ES" sz="1400" dirty="0" err="1"/>
              <a:t>Leadership</a:t>
            </a:r>
            <a:r>
              <a:rPr lang="es-ES" sz="1400" dirty="0"/>
              <a:t> </a:t>
            </a:r>
            <a:r>
              <a:rPr lang="es-ES" sz="1400" dirty="0" err="1"/>
              <a:t>recommended</a:t>
            </a:r>
            <a:r>
              <a:rPr lang="es-ES" sz="1400" dirty="0"/>
              <a:t> (Project, </a:t>
            </a:r>
            <a:r>
              <a:rPr lang="es-ES" sz="1400" dirty="0" err="1"/>
              <a:t>WPs</a:t>
            </a:r>
            <a:r>
              <a:rPr lang="es-ES" sz="1400" dirty="0"/>
              <a:t>, </a:t>
            </a:r>
            <a:r>
              <a:rPr lang="es-ES" sz="1400" dirty="0" err="1"/>
              <a:t>Tasks</a:t>
            </a:r>
            <a:r>
              <a:rPr lang="es-ES" sz="1400" dirty="0"/>
              <a:t> …)</a:t>
            </a:r>
            <a:endParaRPr lang="en-US" sz="1400" dirty="0"/>
          </a:p>
          <a:p>
            <a:pPr marL="457200" lvl="1" indent="0">
              <a:buNone/>
            </a:pPr>
            <a:r>
              <a:rPr lang="es-ES" sz="1400" dirty="0" err="1"/>
              <a:t>Avoid</a:t>
            </a:r>
            <a:r>
              <a:rPr lang="es-ES" sz="1400" dirty="0"/>
              <a:t> </a:t>
            </a:r>
            <a:r>
              <a:rPr lang="es-ES" sz="1400" dirty="0" err="1"/>
              <a:t>overlapping</a:t>
            </a:r>
            <a:r>
              <a:rPr lang="es-ES" sz="1400" dirty="0"/>
              <a:t> </a:t>
            </a:r>
            <a:r>
              <a:rPr lang="es-ES" sz="1400" dirty="0" err="1"/>
              <a:t>with</a:t>
            </a:r>
            <a:r>
              <a:rPr lang="es-ES" sz="1400" dirty="0"/>
              <a:t> </a:t>
            </a:r>
            <a:r>
              <a:rPr lang="es-ES" sz="1400" dirty="0" err="1"/>
              <a:t>other</a:t>
            </a:r>
            <a:r>
              <a:rPr lang="es-ES" sz="1400" dirty="0"/>
              <a:t> </a:t>
            </a:r>
            <a:r>
              <a:rPr lang="es-ES" sz="1400" dirty="0" err="1"/>
              <a:t>presented</a:t>
            </a:r>
            <a:r>
              <a:rPr lang="es-ES" sz="1400" dirty="0"/>
              <a:t> </a:t>
            </a:r>
            <a:r>
              <a:rPr lang="es-ES" sz="1400" dirty="0" err="1"/>
              <a:t>projects</a:t>
            </a:r>
            <a:endParaRPr lang="en-US" sz="1400" dirty="0"/>
          </a:p>
          <a:p>
            <a:pPr marL="457200" lvl="1" indent="0">
              <a:buNone/>
            </a:pPr>
            <a:r>
              <a:rPr lang="es-ES" sz="1400" dirty="0" err="1"/>
              <a:t>Market</a:t>
            </a:r>
            <a:r>
              <a:rPr lang="es-ES" sz="1400" dirty="0"/>
              <a:t>, </a:t>
            </a:r>
            <a:r>
              <a:rPr lang="es-ES" sz="1400" dirty="0" err="1"/>
              <a:t>Gender</a:t>
            </a:r>
            <a:r>
              <a:rPr lang="es-ES" sz="1400" dirty="0"/>
              <a:t> </a:t>
            </a:r>
            <a:r>
              <a:rPr lang="es-ES" sz="1400" dirty="0" err="1"/>
              <a:t>Perspective</a:t>
            </a:r>
            <a:r>
              <a:rPr lang="es-ES" sz="1400" dirty="0"/>
              <a:t> </a:t>
            </a:r>
            <a:r>
              <a:rPr lang="es-ES" sz="1400" dirty="0" err="1"/>
              <a:t>included</a:t>
            </a:r>
            <a:endParaRPr lang="es-ES" sz="1400" dirty="0"/>
          </a:p>
          <a:p>
            <a:pPr marL="457200" lvl="1" indent="0">
              <a:buNone/>
            </a:pPr>
            <a:r>
              <a:rPr lang="es-ES" sz="1400" dirty="0" err="1"/>
              <a:t>For</a:t>
            </a:r>
            <a:r>
              <a:rPr lang="es-ES" sz="1400" dirty="0"/>
              <a:t> </a:t>
            </a:r>
            <a:r>
              <a:rPr lang="es-ES" sz="1400" dirty="0" err="1"/>
              <a:t>emergent</a:t>
            </a:r>
            <a:r>
              <a:rPr lang="es-ES" sz="1400" dirty="0"/>
              <a:t> </a:t>
            </a:r>
            <a:r>
              <a:rPr lang="es-ES" sz="1400" dirty="0" err="1"/>
              <a:t>technologies</a:t>
            </a:r>
            <a:r>
              <a:rPr lang="es-ES" sz="1400" dirty="0"/>
              <a:t> (IA, LLM, …), </a:t>
            </a:r>
            <a:r>
              <a:rPr lang="es-ES" sz="1400" dirty="0" err="1"/>
              <a:t>detail</a:t>
            </a:r>
            <a:r>
              <a:rPr lang="es-ES" sz="1400" dirty="0"/>
              <a:t> </a:t>
            </a:r>
            <a:r>
              <a:rPr lang="es-ES" sz="1400" dirty="0" err="1"/>
              <a:t>feedback</a:t>
            </a:r>
            <a:r>
              <a:rPr lang="es-ES" sz="1400" dirty="0"/>
              <a:t> </a:t>
            </a:r>
            <a:r>
              <a:rPr lang="es-ES" sz="1400" dirty="0" err="1"/>
              <a:t>mechanisms</a:t>
            </a:r>
            <a:r>
              <a:rPr lang="es-ES" sz="1400" dirty="0"/>
              <a:t> </a:t>
            </a:r>
            <a:r>
              <a:rPr lang="es-ES" sz="1400" dirty="0" err="1"/>
              <a:t>to</a:t>
            </a:r>
            <a:r>
              <a:rPr lang="es-ES" sz="1400" dirty="0"/>
              <a:t> </a:t>
            </a:r>
            <a:r>
              <a:rPr lang="es-ES" sz="1400" dirty="0" err="1"/>
              <a:t>changes</a:t>
            </a:r>
            <a:endParaRPr lang="es-ES" sz="1400" dirty="0"/>
          </a:p>
          <a:p>
            <a:pPr marL="457200" lvl="1" indent="0">
              <a:buNone/>
            </a:pPr>
            <a:r>
              <a:rPr lang="es-ES" sz="1400" dirty="0" err="1"/>
              <a:t>Technological</a:t>
            </a:r>
            <a:r>
              <a:rPr lang="es-ES" sz="1400" dirty="0"/>
              <a:t> </a:t>
            </a:r>
            <a:r>
              <a:rPr lang="es-ES" sz="1400" dirty="0" err="1"/>
              <a:t>challenges</a:t>
            </a:r>
            <a:r>
              <a:rPr lang="es-ES" sz="1400" dirty="0"/>
              <a:t> </a:t>
            </a:r>
            <a:r>
              <a:rPr lang="es-ES" sz="1400" dirty="0" err="1"/>
              <a:t>detailed</a:t>
            </a:r>
            <a:endParaRPr lang="es-ES" sz="1400" dirty="0"/>
          </a:p>
          <a:p>
            <a:pPr marL="457200" lvl="1" indent="0">
              <a:buNone/>
            </a:pPr>
            <a:r>
              <a:rPr lang="es-ES" sz="1400" dirty="0"/>
              <a:t>IMPACT </a:t>
            </a:r>
            <a:r>
              <a:rPr lang="es-ES" sz="1400" dirty="0" err="1"/>
              <a:t>well</a:t>
            </a:r>
            <a:r>
              <a:rPr lang="es-ES" sz="1400" dirty="0"/>
              <a:t> </a:t>
            </a:r>
            <a:r>
              <a:rPr lang="es-ES" sz="1400" dirty="0" err="1"/>
              <a:t>defined</a:t>
            </a:r>
            <a:endParaRPr lang="es-ES" sz="16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67956DC-BC11-9DF5-B292-2DDAE1DC5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2478156"/>
            <a:ext cx="1901687" cy="190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459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, Carta&#10;&#10;Descripción generada automáticamente">
            <a:extLst>
              <a:ext uri="{FF2B5EF4-FFF2-40B4-BE49-F238E27FC236}">
                <a16:creationId xmlns:a16="http://schemas.microsoft.com/office/drawing/2014/main" id="{32C965EF-81BD-7180-8F0F-179A6E92D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278" y="3887239"/>
            <a:ext cx="3083511" cy="578941"/>
          </a:xfrm>
          <a:prstGeom prst="rect">
            <a:avLst/>
          </a:prstGeom>
        </p:spPr>
      </p:pic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9D299446-3023-6470-C64E-C5BE482A7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0498" y="95976"/>
            <a:ext cx="2661402" cy="528954"/>
          </a:xfrm>
          <a:prstGeom prst="rect">
            <a:avLst/>
          </a:prstGeom>
        </p:spPr>
      </p:pic>
      <p:sp>
        <p:nvSpPr>
          <p:cNvPr id="2" name="6 Rectángulo">
            <a:extLst>
              <a:ext uri="{FF2B5EF4-FFF2-40B4-BE49-F238E27FC236}">
                <a16:creationId xmlns:a16="http://schemas.microsoft.com/office/drawing/2014/main" id="{35C831FD-B76D-2164-9D25-CF8C7FDCC5A9}"/>
              </a:ext>
            </a:extLst>
          </p:cNvPr>
          <p:cNvSpPr/>
          <p:nvPr/>
        </p:nvSpPr>
        <p:spPr>
          <a:xfrm>
            <a:off x="4636278" y="2579648"/>
            <a:ext cx="7179803" cy="2868615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b="1" dirty="0"/>
              <a:t>Juana Sánchez</a:t>
            </a:r>
            <a:br>
              <a:rPr lang="en-US" b="1" dirty="0"/>
            </a:br>
            <a:r>
              <a:rPr lang="en-US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juana.sanchez@cdti.es</a:t>
            </a:r>
            <a:endParaRPr lang="en-US" dirty="0">
              <a:solidFill>
                <a:srgbClr val="0070C0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dirty="0"/>
              <a:t>			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b="1" dirty="0"/>
              <a:t>CDTI</a:t>
            </a:r>
            <a:r>
              <a:rPr lang="en-US" dirty="0"/>
              <a:t> (Ministry of Science, Innovation and Universities)</a:t>
            </a:r>
            <a:br>
              <a:rPr lang="en-US" dirty="0"/>
            </a:br>
            <a:endParaRPr lang="en-US" dirty="0"/>
          </a:p>
          <a:p>
            <a:pPr algn="ctr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dirty="0"/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dirty="0"/>
              <a:t>Website for more information: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http://www.cdti.es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8D321903-D695-43A5-96BA-50DEECB064C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rot="741865">
            <a:off x="1962697" y="2566448"/>
            <a:ext cx="1542345" cy="2200839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DFA3EF78-ADE2-7472-BD9D-44FF9BC4F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</p:spPr>
        <p:txBody>
          <a:bodyPr>
            <a:normAutofit/>
          </a:bodyPr>
          <a:lstStyle/>
          <a:p>
            <a:r>
              <a:rPr lang="es-ES"/>
              <a:t>CONTACT US</a:t>
            </a:r>
            <a:endParaRPr lang="es-E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202809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AnalogousFromRegularSeedRightStep">
      <a:dk1>
        <a:srgbClr val="000000"/>
      </a:dk1>
      <a:lt1>
        <a:srgbClr val="FFFFFF"/>
      </a:lt1>
      <a:dk2>
        <a:srgbClr val="34381F"/>
      </a:dk2>
      <a:lt2>
        <a:srgbClr val="E2E6E8"/>
      </a:lt2>
      <a:accent1>
        <a:srgbClr val="C3724D"/>
      </a:accent1>
      <a:accent2>
        <a:srgbClr val="B1923B"/>
      </a:accent2>
      <a:accent3>
        <a:srgbClr val="9BAB43"/>
      </a:accent3>
      <a:accent4>
        <a:srgbClr val="6EB13B"/>
      </a:accent4>
      <a:accent5>
        <a:srgbClr val="4AB848"/>
      </a:accent5>
      <a:accent6>
        <a:srgbClr val="3BB16A"/>
      </a:accent6>
      <a:hlink>
        <a:srgbClr val="3A8BB0"/>
      </a:hlink>
      <a:folHlink>
        <a:srgbClr val="7F7F7F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512</Words>
  <Application>Microsoft Office PowerPoint</Application>
  <PresentationFormat>Panorámica</PresentationFormat>
  <Paragraphs>94</Paragraphs>
  <Slides>7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9" baseType="lpstr">
      <vt:lpstr>BatangChe</vt:lpstr>
      <vt:lpstr>Aptos</vt:lpstr>
      <vt:lpstr>Arial</vt:lpstr>
      <vt:lpstr>Baskerville Old Face</vt:lpstr>
      <vt:lpstr>Calibri</vt:lpstr>
      <vt:lpstr>Calisto MT</vt:lpstr>
      <vt:lpstr>Copperplate Gothic Light</vt:lpstr>
      <vt:lpstr>Roboto</vt:lpstr>
      <vt:lpstr>Symbol</vt:lpstr>
      <vt:lpstr>Univers Condensed</vt:lpstr>
      <vt:lpstr>Wingdings</vt:lpstr>
      <vt:lpstr>ChronicleVTI</vt:lpstr>
      <vt:lpstr>CELTIC-NEXT PROPOSERS BROKERAGE DAY </vt:lpstr>
      <vt:lpstr>CDTI - CENTRE FOR the TECHNOLOGICAL DEVELOPMENT AND THE INNOVATION</vt:lpstr>
      <vt:lpstr>BASIS TO BE FUNDED BY CDTI</vt:lpstr>
      <vt:lpstr>FUNDING CONDITIONS</vt:lpstr>
      <vt:lpstr>TIMELINE</vt:lpstr>
      <vt:lpstr>A SUCCESSFUL PROPOSAL MUST CONTAIN:</vt:lpstr>
      <vt:lpstr>CONTACT 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Juana Sánchez Pérez</dc:creator>
  <cp:lastModifiedBy>Juana Sánchez Pérez</cp:lastModifiedBy>
  <cp:revision>1</cp:revision>
  <dcterms:created xsi:type="dcterms:W3CDTF">2024-07-31T09:21:28Z</dcterms:created>
  <dcterms:modified xsi:type="dcterms:W3CDTF">2024-08-06T09:49:43Z</dcterms:modified>
</cp:coreProperties>
</file>