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14747035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020280"/>
    <a:srgbClr val="375799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3" autoAdjust="0"/>
    <p:restoredTop sz="91071" autoAdjust="0"/>
  </p:normalViewPr>
  <p:slideViewPr>
    <p:cSldViewPr snapToGrid="0">
      <p:cViewPr varScale="1">
        <p:scale>
          <a:sx n="76" d="100"/>
          <a:sy n="76" d="100"/>
        </p:scale>
        <p:origin x="54" y="3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FA284-31C4-73DC-6E39-F20D38B29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x-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17/09/2024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x-non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" y="3762749"/>
            <a:ext cx="5822740" cy="11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17/09/2024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17/09/2024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17/09/2024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8B39B-9F18-31BE-C2B4-FA10E9E928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7" y="2063120"/>
            <a:ext cx="7315200" cy="164948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CELTIC Proposers Brokerage Day</a:t>
            </a:r>
            <a:br>
              <a:rPr lang="en-US" dirty="0"/>
            </a:br>
            <a:r>
              <a:rPr lang="en-US" sz="4000" dirty="0"/>
              <a:t>-PA Session-</a:t>
            </a:r>
            <a:br>
              <a:rPr lang="en-US" sz="4000" dirty="0"/>
            </a:br>
            <a:endParaRPr lang="en-US" sz="53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57207" y="532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31764" y="5381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0" y="5130800"/>
            <a:ext cx="6007100" cy="7747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sz="2400" dirty="0"/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048008"/>
            <a:ext cx="2947482" cy="4601183"/>
          </a:xfrm>
        </p:spPr>
        <p:txBody>
          <a:bodyPr/>
          <a:lstStyle/>
          <a:p>
            <a:r>
              <a:rPr lang="en-US" dirty="0"/>
              <a:t>CELTIC-NEXT</a:t>
            </a:r>
            <a:br>
              <a:rPr lang="en-US" dirty="0"/>
            </a:br>
            <a:r>
              <a:rPr lang="en-US" dirty="0"/>
              <a:t>project framework in UK and PAs from other participating Countries</a:t>
            </a:r>
            <a:br>
              <a:rPr lang="en-US" dirty="0"/>
            </a:br>
            <a:endParaRPr lang="LID4096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3BE4A-21BD-9AB4-072D-5BAE8C712276}"/>
              </a:ext>
            </a:extLst>
          </p:cNvPr>
          <p:cNvSpPr txBox="1"/>
          <p:nvPr/>
        </p:nvSpPr>
        <p:spPr>
          <a:xfrm>
            <a:off x="3185872" y="906782"/>
            <a:ext cx="87267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00B050"/>
                </a:solidFill>
              </a:rPr>
              <a:t>CELTIC-NEXT Funding situation in UK:</a:t>
            </a:r>
            <a:r>
              <a:rPr lang="de-DE" sz="2800" dirty="0">
                <a:solidFill>
                  <a:srgbClr val="00B050"/>
                </a:solidFill>
              </a:rPr>
              <a:t>                                 Tom Kirkham,                                                                                                      Innovate UK Business Connect                                                                                                    Belen Rebollo-Garcia,                                                                                                       Innovate UK Business Connect</a:t>
            </a:r>
          </a:p>
          <a:p>
            <a:pPr algn="ctr"/>
            <a:endParaRPr lang="de-DE" sz="2800" dirty="0">
              <a:solidFill>
                <a:srgbClr val="00B050"/>
              </a:solidFill>
            </a:endParaRPr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Funding situation and research focus areas in Spain:          </a:t>
            </a:r>
            <a:r>
              <a:rPr lang="de-DE" sz="2800" dirty="0">
                <a:solidFill>
                  <a:srgbClr val="00B050"/>
                </a:solidFill>
              </a:rPr>
              <a:t>Juana Sanchez, CDTI</a:t>
            </a:r>
          </a:p>
          <a:p>
            <a:pPr algn="ctr"/>
            <a:endParaRPr lang="de-DE" sz="2800" dirty="0">
              <a:solidFill>
                <a:srgbClr val="00B050"/>
              </a:solidFill>
            </a:endParaRPr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Funding situation and research focus areas in France:        </a:t>
            </a:r>
          </a:p>
          <a:p>
            <a:pPr algn="ctr"/>
            <a:r>
              <a:rPr lang="de-DE" sz="2800" dirty="0">
                <a:solidFill>
                  <a:srgbClr val="00B050"/>
                </a:solidFill>
              </a:rPr>
              <a:t>Camille Tang Taye, Bpifrance</a:t>
            </a:r>
          </a:p>
        </p:txBody>
      </p:sp>
    </p:spTree>
    <p:extLst>
      <p:ext uri="{BB962C8B-B14F-4D97-AF65-F5344CB8AC3E}">
        <p14:creationId xmlns:p14="http://schemas.microsoft.com/office/powerpoint/2010/main" val="163314751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74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   CELTIC Proposers Brokerage Day -PA Session- </vt:lpstr>
      <vt:lpstr>CELTIC-NEXT project framework in UK and PAs from other participating Countries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292</cp:revision>
  <dcterms:created xsi:type="dcterms:W3CDTF">2021-06-23T14:20:45Z</dcterms:created>
  <dcterms:modified xsi:type="dcterms:W3CDTF">2024-09-17T07:46:06Z</dcterms:modified>
</cp:coreProperties>
</file>