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0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348" y="-82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10/17/2018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17/10/2018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1688" y="89248"/>
            <a:ext cx="3657656" cy="4359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</a:t>
            </a:r>
            <a:r>
              <a:rPr lang="en-GB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Proposal</a:t>
            </a:r>
          </a:p>
          <a:p>
            <a:pPr eaLnBrk="1" hangingPunct="1"/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/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</a:t>
            </a:r>
            <a:r>
              <a:rPr lang="en-GB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&gt;</a:t>
            </a:r>
            <a:endParaRPr lang="en-GB" sz="80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441152"/>
            <a:ext cx="17039908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Online Proposers </a:t>
            </a:r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Day</a:t>
            </a:r>
            <a:b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endParaRPr lang="en-GB" sz="3600" b="1" dirty="0" smtClean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29</a:t>
            </a:r>
            <a:r>
              <a:rPr lang="en-GB" sz="7000" baseline="3000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</a:t>
            </a:r>
            <a:r>
              <a:rPr lang="en-GB" sz="7000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November 2018, </a:t>
            </a:r>
            <a:r>
              <a:rPr lang="en-GB" sz="700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via WebEx </a:t>
            </a:r>
            <a:endParaRPr lang="en-GB" sz="7000" dirty="0" smtClean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 smtClean="0">
                <a:solidFill>
                  <a:srgbClr val="0070C0"/>
                </a:solidFill>
              </a:rPr>
              <a:t>Your</a:t>
            </a:r>
            <a:r>
              <a:rPr lang="de-DE" dirty="0" smtClean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0" y="0"/>
            <a:ext cx="4991201" cy="44097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11147" y="3833664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What 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B0F0"/>
                </a:solidFill>
              </a:rPr>
              <a:t>What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makes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the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added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value</a:t>
            </a:r>
            <a:r>
              <a:rPr lang="de-DE" sz="4800" i="1" dirty="0">
                <a:solidFill>
                  <a:srgbClr val="00B0F0"/>
                </a:solidFill>
              </a:rPr>
              <a:t>?</a:t>
            </a:r>
            <a:endParaRPr lang="en-GB" sz="4800" i="1" dirty="0">
              <a:solidFill>
                <a:srgbClr val="00B0F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B0F0"/>
                </a:solidFill>
              </a:rPr>
              <a:t>Why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should</a:t>
            </a:r>
            <a:r>
              <a:rPr lang="de-DE" sz="4800" i="1" dirty="0">
                <a:solidFill>
                  <a:srgbClr val="00B0F0"/>
                </a:solidFill>
              </a:rPr>
              <a:t> I </a:t>
            </a:r>
            <a:r>
              <a:rPr lang="de-DE" sz="4800" i="1" dirty="0" err="1">
                <a:solidFill>
                  <a:srgbClr val="00B0F0"/>
                </a:solidFill>
              </a:rPr>
              <a:t>participate</a:t>
            </a:r>
            <a:r>
              <a:rPr lang="de-DE" sz="4800" i="1" dirty="0">
                <a:solidFill>
                  <a:srgbClr val="00B0F0"/>
                </a:solidFill>
              </a:rPr>
              <a:t> in </a:t>
            </a:r>
            <a:r>
              <a:rPr lang="de-DE" sz="4800" i="1" dirty="0" err="1">
                <a:solidFill>
                  <a:srgbClr val="00B0F0"/>
                </a:solidFill>
              </a:rPr>
              <a:t>the</a:t>
            </a:r>
            <a:r>
              <a:rPr lang="de-DE" sz="4800" i="1" dirty="0">
                <a:solidFill>
                  <a:srgbClr val="00B0F0"/>
                </a:solidFill>
              </a:rPr>
              <a:t> </a:t>
            </a:r>
            <a:r>
              <a:rPr lang="de-DE" sz="4800" i="1" dirty="0" err="1">
                <a:solidFill>
                  <a:srgbClr val="00B0F0"/>
                </a:solidFill>
              </a:rPr>
              <a:t>project</a:t>
            </a:r>
            <a:r>
              <a:rPr lang="de-DE" sz="4800" i="1" dirty="0">
                <a:solidFill>
                  <a:srgbClr val="00B0F0"/>
                </a:solidFill>
              </a:rPr>
              <a:t>?</a:t>
            </a:r>
            <a:endParaRPr lang="en-GB" sz="48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Very short info about the profile of your </a:t>
            </a:r>
            <a:r>
              <a:rPr lang="en-GB" sz="4800" i="1" dirty="0" smtClean="0">
                <a:solidFill>
                  <a:srgbClr val="00B0F0"/>
                </a:solidFill>
              </a:rPr>
              <a:t>organisation, </a:t>
            </a:r>
            <a:endParaRPr lang="en-GB" sz="4800" i="1" dirty="0">
              <a:solidFill>
                <a:srgbClr val="00B0F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B0F0"/>
                </a:solidFill>
              </a:rPr>
            </a:br>
            <a:r>
              <a:rPr lang="en-GB" sz="4800" i="1" dirty="0">
                <a:solidFill>
                  <a:srgbClr val="00B0F0"/>
                </a:solidFill>
              </a:rPr>
              <a:t>(vision, motivation, content)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Short info on expected outcome, impacts, schedule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B0F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B0F0"/>
                </a:solidFill>
              </a:rPr>
            </a:br>
            <a:endParaRPr lang="en-GB" sz="4800" i="1" dirty="0">
              <a:solidFill>
                <a:srgbClr val="00B0F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www.celticplus.eu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Proposal Name, 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Your Name, affiliation &amp; e-mail of presenter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latin typeface="Aleo" panose="020F0502020204030203" pitchFamily="34" charset="0"/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1269015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Presentation </a:t>
            </a:r>
            <a:r>
              <a:rPr lang="de-DE" sz="5400" b="1" dirty="0" err="1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available</a:t>
            </a:r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 </a:t>
            </a:r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via:</a:t>
            </a:r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</a:endParaRPr>
          </a:p>
          <a:p>
            <a:pPr lvl="8"/>
            <a:endParaRPr lang="en-GB" sz="4800" dirty="0" smtClean="0">
              <a:solidFill>
                <a:srgbClr val="0070C0"/>
              </a:solidFill>
            </a:endParaRPr>
          </a:p>
          <a:p>
            <a:pPr lvl="8"/>
            <a:r>
              <a:rPr lang="en-GB" sz="4800" dirty="0" smtClean="0">
                <a:solidFill>
                  <a:srgbClr val="0070C0"/>
                </a:solidFill>
              </a:rPr>
              <a:t>       www.tiny.cc/projectidea  </a:t>
            </a:r>
            <a:endParaRPr lang="en-GB" sz="4800" dirty="0">
              <a:solidFill>
                <a:srgbClr val="0070C0"/>
              </a:solidFill>
            </a:endParaRPr>
          </a:p>
          <a:p>
            <a:pPr lvl="8"/>
            <a:endParaRPr lang="de-DE" sz="4800" dirty="0" smtClean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5099" y="9882336"/>
            <a:ext cx="2661271" cy="2625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5" r="2224"/>
          <a:stretch/>
        </p:blipFill>
        <p:spPr>
          <a:xfrm>
            <a:off x="13714509" y="17240"/>
            <a:ext cx="10669491" cy="29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199</Words>
  <Characters>0</Characters>
  <Application>Microsoft Office PowerPoint</Application>
  <PresentationFormat>Custom</PresentationFormat>
  <Lines>0</Lines>
  <Paragraphs>53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1_Spanish Chair Eureka 2016 interno</vt:lpstr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272</cp:revision>
  <dcterms:modified xsi:type="dcterms:W3CDTF">2018-10-17T08:32:06Z</dcterms:modified>
</cp:coreProperties>
</file>