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</p:sldMasterIdLst>
  <p:notesMasterIdLst>
    <p:notesMasterId r:id="rId3"/>
  </p:notesMasterIdLst>
  <p:sldIdLst>
    <p:sldId id="258" r:id="rId2"/>
  </p:sldIdLst>
  <p:sldSz cx="21404263" cy="30279975"/>
  <p:notesSz cx="20926425" cy="29818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19B"/>
    <a:srgbClr val="7799C4"/>
    <a:srgbClr val="3333CC"/>
    <a:srgbClr val="DDDDD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62" autoAdjust="0"/>
    <p:restoredTop sz="94660"/>
  </p:normalViewPr>
  <p:slideViewPr>
    <p:cSldViewPr showGuides="1">
      <p:cViewPr>
        <p:scale>
          <a:sx n="18" d="100"/>
          <a:sy n="18" d="100"/>
        </p:scale>
        <p:origin x="-2434" y="-120"/>
      </p:cViewPr>
      <p:guideLst>
        <p:guide orient="horz" pos="9537"/>
        <p:guide pos="67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069388" cy="149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926" tIns="144962" rIns="289926" bIns="144962" numCol="1" anchor="t" anchorCtr="0" compatLnSpc="1">
            <a:prstTxWarp prst="textNoShape">
              <a:avLst/>
            </a:prstTxWarp>
          </a:bodyPr>
          <a:lstStyle>
            <a:lvl1pPr defTabSz="2900363">
              <a:defRPr sz="3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1852275" y="0"/>
            <a:ext cx="9069388" cy="149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926" tIns="144962" rIns="289926" bIns="144962" numCol="1" anchor="t" anchorCtr="0" compatLnSpc="1">
            <a:prstTxWarp prst="textNoShape">
              <a:avLst/>
            </a:prstTxWarp>
          </a:bodyPr>
          <a:lstStyle>
            <a:lvl1pPr algn="r" defTabSz="2900363">
              <a:defRPr sz="3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10338" y="2235200"/>
            <a:ext cx="7905750" cy="11183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090738" y="14163675"/>
            <a:ext cx="16744950" cy="134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926" tIns="144962" rIns="289926" bIns="1449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28324175"/>
            <a:ext cx="9069388" cy="148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926" tIns="144962" rIns="289926" bIns="144962" numCol="1" anchor="b" anchorCtr="0" compatLnSpc="1">
            <a:prstTxWarp prst="textNoShape">
              <a:avLst/>
            </a:prstTxWarp>
          </a:bodyPr>
          <a:lstStyle>
            <a:lvl1pPr defTabSz="2900363">
              <a:defRPr sz="3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1852275" y="28324175"/>
            <a:ext cx="9069388" cy="148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926" tIns="144962" rIns="289926" bIns="144962" numCol="1" anchor="b" anchorCtr="0" compatLnSpc="1">
            <a:prstTxWarp prst="textNoShape">
              <a:avLst/>
            </a:prstTxWarp>
          </a:bodyPr>
          <a:lstStyle>
            <a:lvl1pPr algn="r" defTabSz="2900363">
              <a:defRPr sz="3800"/>
            </a:lvl1pPr>
          </a:lstStyle>
          <a:p>
            <a:pPr>
              <a:defRPr/>
            </a:pPr>
            <a:fld id="{56321150-754F-43FE-B2F1-485E27115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29003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9003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9003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9003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9003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9003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9003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9003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9003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E53E2C7-F39B-4326-A346-DA0B0DABF0F2}" type="slidenum">
              <a:rPr lang="en-US" altLang="en-US" sz="38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38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963" y="9405938"/>
            <a:ext cx="18194337" cy="6491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925" y="17159288"/>
            <a:ext cx="14984413" cy="77374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BDCA2-1D77-498E-9498-EA1C390B05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97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46054-8487-4604-8D9C-8F82283B3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43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068550" y="2690813"/>
            <a:ext cx="4729163" cy="24225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7888" y="2690813"/>
            <a:ext cx="14038262" cy="24225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33C52-776B-4F47-9268-69EFC01F0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14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6762B-909A-4F30-AA74-B1323ABB47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25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688" y="19457988"/>
            <a:ext cx="18194337" cy="60134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688" y="12833350"/>
            <a:ext cx="18194337" cy="6624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44F39-04BC-4326-B6C2-1EC7810A41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6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6550" y="8747125"/>
            <a:ext cx="9018588" cy="18168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77538" y="8747125"/>
            <a:ext cx="9020175" cy="18168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C2D5C-EFEC-4DE7-B7A6-7B5F035CEB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999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64313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975" y="6778625"/>
            <a:ext cx="9456738" cy="28241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975" y="9602788"/>
            <a:ext cx="9456738" cy="174466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72788" y="6778625"/>
            <a:ext cx="9461500" cy="28241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72788" y="9602788"/>
            <a:ext cx="9461500" cy="174466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2B993-4FA1-4277-8AA4-0E27D10C63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26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44672-940F-423E-BC31-701B7B6BC8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62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B305D-9FE3-45E6-8635-26C76D6D34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30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04913"/>
            <a:ext cx="7042150" cy="5130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713" y="1204913"/>
            <a:ext cx="11966575" cy="258445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975" y="6335713"/>
            <a:ext cx="7042150" cy="20713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986B8-FAFC-4FE8-A6EE-9DF9DD7089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84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5763" y="21196300"/>
            <a:ext cx="12842875" cy="2501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5763" y="2705100"/>
            <a:ext cx="12842875" cy="181689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5763" y="23698200"/>
            <a:ext cx="12842875" cy="3554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342CA-38E8-4014-B936-4E346F84E6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06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6550" y="8747125"/>
            <a:ext cx="18191163" cy="1816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194" tIns="147597" rIns="295194" bIns="1475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6550" y="27589163"/>
            <a:ext cx="4457700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194" tIns="147597" rIns="295194" bIns="147597" numCol="1" anchor="t" anchorCtr="0" compatLnSpc="1">
            <a:prstTxWarp prst="textNoShape">
              <a:avLst/>
            </a:prstTxWarp>
          </a:bodyPr>
          <a:lstStyle>
            <a:lvl1pPr defTabSz="2952750">
              <a:defRPr sz="45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3613" y="27589163"/>
            <a:ext cx="6777037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194" tIns="147597" rIns="295194" bIns="147597" numCol="1" anchor="t" anchorCtr="0" compatLnSpc="1">
            <a:prstTxWarp prst="textNoShape">
              <a:avLst/>
            </a:prstTxWarp>
          </a:bodyPr>
          <a:lstStyle>
            <a:lvl1pPr algn="ctr" defTabSz="2952750">
              <a:defRPr sz="45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40013" y="27589163"/>
            <a:ext cx="4457700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194" tIns="147597" rIns="295194" bIns="147597" numCol="1" anchor="t" anchorCtr="0" compatLnSpc="1">
            <a:prstTxWarp prst="textNoShape">
              <a:avLst/>
            </a:prstTxWarp>
          </a:bodyPr>
          <a:lstStyle>
            <a:lvl1pPr algn="r" defTabSz="2952750">
              <a:defRPr sz="4500">
                <a:latin typeface="Times New Roman" pitchFamily="18" charset="0"/>
              </a:defRPr>
            </a:lvl1pPr>
          </a:lstStyle>
          <a:p>
            <a:pPr>
              <a:defRPr/>
            </a:pPr>
            <a:fld id="{40368BF1-3F91-4A5E-AE73-4E023A74C3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77888" y="2690813"/>
            <a:ext cx="18919825" cy="50466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folHlink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94" tIns="147597" rIns="295194" bIns="1475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pic>
        <p:nvPicPr>
          <p:cNvPr id="1031" name="Picture 26" descr="templateppt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950"/>
            <a:ext cx="21404263" cy="356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2952750" rtl="0" eaLnBrk="0" fontAlgn="base" hangingPunct="0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+mj-lt"/>
          <a:ea typeface="+mj-ea"/>
          <a:cs typeface="+mj-cs"/>
        </a:defRPr>
      </a:lvl1pPr>
      <a:lvl2pPr algn="ctr" defTabSz="2952750" rtl="0" eaLnBrk="0" fontAlgn="base" hangingPunct="0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2pPr>
      <a:lvl3pPr algn="ctr" defTabSz="2952750" rtl="0" eaLnBrk="0" fontAlgn="base" hangingPunct="0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3pPr>
      <a:lvl4pPr algn="ctr" defTabSz="2952750" rtl="0" eaLnBrk="0" fontAlgn="base" hangingPunct="0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4pPr>
      <a:lvl5pPr algn="ctr" defTabSz="2952750" rtl="0" eaLnBrk="0" fontAlgn="base" hangingPunct="0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5pPr>
      <a:lvl6pPr marL="457200" algn="ctr" defTabSz="2952750" rtl="0" fontAlgn="base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6pPr>
      <a:lvl7pPr marL="914400" algn="ctr" defTabSz="2952750" rtl="0" fontAlgn="base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7pPr>
      <a:lvl8pPr marL="1371600" algn="ctr" defTabSz="2952750" rtl="0" fontAlgn="base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8pPr>
      <a:lvl9pPr marL="1828800" algn="ctr" defTabSz="2952750" rtl="0" fontAlgn="base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9pPr>
    </p:titleStyle>
    <p:bodyStyle>
      <a:lvl1pPr marL="1108075" indent="-1108075" algn="l" defTabSz="2952750" rtl="0" eaLnBrk="0" fontAlgn="base" hangingPunct="0">
        <a:spcBef>
          <a:spcPct val="20000"/>
        </a:spcBef>
        <a:spcAft>
          <a:spcPct val="0"/>
        </a:spcAft>
        <a:buChar char="•"/>
        <a:defRPr sz="6000">
          <a:solidFill>
            <a:schemeClr val="tx1"/>
          </a:solidFill>
          <a:latin typeface="+mn-lt"/>
          <a:ea typeface="+mn-ea"/>
          <a:cs typeface="+mn-cs"/>
        </a:defRPr>
      </a:lvl1pPr>
      <a:lvl2pPr marL="2400300" indent="-923925" algn="l" defTabSz="2952750" rtl="0" eaLnBrk="0" fontAlgn="base" hangingPunct="0">
        <a:spcBef>
          <a:spcPct val="20000"/>
        </a:spcBef>
        <a:spcAft>
          <a:spcPct val="0"/>
        </a:spcAft>
        <a:buChar char="–"/>
        <a:defRPr sz="5900">
          <a:solidFill>
            <a:schemeClr val="tx1"/>
          </a:solidFill>
          <a:latin typeface="+mn-lt"/>
        </a:defRPr>
      </a:lvl2pPr>
      <a:lvl3pPr marL="3692525" indent="-739775" algn="l" defTabSz="2952750" rtl="0" eaLnBrk="0" fontAlgn="base" hangingPunct="0">
        <a:spcBef>
          <a:spcPct val="20000"/>
        </a:spcBef>
        <a:spcAft>
          <a:spcPct val="0"/>
        </a:spcAft>
        <a:buChar char="•"/>
        <a:defRPr sz="5400">
          <a:solidFill>
            <a:schemeClr val="tx1"/>
          </a:solidFill>
          <a:latin typeface="+mn-lt"/>
        </a:defRPr>
      </a:lvl3pPr>
      <a:lvl4pPr marL="5167313" indent="-738188" algn="l" defTabSz="2952750" rtl="0" eaLnBrk="0" fontAlgn="base" hangingPunct="0">
        <a:spcBef>
          <a:spcPct val="20000"/>
        </a:spcBef>
        <a:spcAft>
          <a:spcPct val="0"/>
        </a:spcAft>
        <a:buChar char="–"/>
        <a:defRPr sz="4800">
          <a:solidFill>
            <a:schemeClr val="tx1"/>
          </a:solidFill>
          <a:latin typeface="+mn-lt"/>
        </a:defRPr>
      </a:lvl4pPr>
      <a:lvl5pPr marL="6642100" indent="-738188" algn="l" defTabSz="2952750" rtl="0" eaLnBrk="0" fontAlgn="base" hangingPunct="0">
        <a:spcBef>
          <a:spcPct val="20000"/>
        </a:spcBef>
        <a:spcAft>
          <a:spcPct val="0"/>
        </a:spcAft>
        <a:buChar char="»"/>
        <a:defRPr sz="4000" i="1">
          <a:solidFill>
            <a:schemeClr val="tx1"/>
          </a:solidFill>
          <a:latin typeface="+mn-lt"/>
        </a:defRPr>
      </a:lvl5pPr>
      <a:lvl6pPr marL="7099300" indent="-738188" algn="l" defTabSz="2952750" rtl="0" fontAlgn="base">
        <a:spcBef>
          <a:spcPct val="20000"/>
        </a:spcBef>
        <a:spcAft>
          <a:spcPct val="0"/>
        </a:spcAft>
        <a:buChar char="»"/>
        <a:defRPr sz="4000" i="1">
          <a:solidFill>
            <a:schemeClr val="tx1"/>
          </a:solidFill>
          <a:latin typeface="+mn-lt"/>
        </a:defRPr>
      </a:lvl6pPr>
      <a:lvl7pPr marL="7556500" indent="-738188" algn="l" defTabSz="2952750" rtl="0" fontAlgn="base">
        <a:spcBef>
          <a:spcPct val="20000"/>
        </a:spcBef>
        <a:spcAft>
          <a:spcPct val="0"/>
        </a:spcAft>
        <a:buChar char="»"/>
        <a:defRPr sz="4000" i="1">
          <a:solidFill>
            <a:schemeClr val="tx1"/>
          </a:solidFill>
          <a:latin typeface="+mn-lt"/>
        </a:defRPr>
      </a:lvl7pPr>
      <a:lvl8pPr marL="8013700" indent="-738188" algn="l" defTabSz="2952750" rtl="0" fontAlgn="base">
        <a:spcBef>
          <a:spcPct val="20000"/>
        </a:spcBef>
        <a:spcAft>
          <a:spcPct val="0"/>
        </a:spcAft>
        <a:buChar char="»"/>
        <a:defRPr sz="4000" i="1">
          <a:solidFill>
            <a:schemeClr val="tx1"/>
          </a:solidFill>
          <a:latin typeface="+mn-lt"/>
        </a:defRPr>
      </a:lvl8pPr>
      <a:lvl9pPr marL="8470900" indent="-738188" algn="l" defTabSz="2952750" rtl="0" fontAlgn="base">
        <a:spcBef>
          <a:spcPct val="20000"/>
        </a:spcBef>
        <a:spcAft>
          <a:spcPct val="0"/>
        </a:spcAft>
        <a:buChar char="»"/>
        <a:defRPr sz="40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93738" y="6283003"/>
            <a:ext cx="20089513" cy="23409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3570" tIns="51782" rIns="103570" bIns="51782">
            <a:spAutoFit/>
          </a:bodyPr>
          <a:lstStyle>
            <a:lvl1pPr defTabSz="2952750" eaLnBrk="0" hangingPunct="0">
              <a:spcBef>
                <a:spcPct val="20000"/>
              </a:spcBef>
              <a:buChar char="•"/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Char char="–"/>
              <a:defRPr sz="5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Arial" charset="0"/>
              <a:buChar char="•"/>
            </a:pPr>
            <a:r>
              <a:rPr lang="en-GB" dirty="0" smtClean="0"/>
              <a:t>Heading  60 </a:t>
            </a:r>
            <a:r>
              <a:rPr lang="en-GB" dirty="0" err="1" smtClean="0"/>
              <a:t>pt</a:t>
            </a:r>
            <a:endParaRPr lang="en-GB" dirty="0" smtClean="0"/>
          </a:p>
          <a:p>
            <a:pPr>
              <a:buFont typeface="Arial" charset="0"/>
              <a:buChar char="•"/>
            </a:pPr>
            <a:r>
              <a:rPr lang="en-GB" sz="3600" dirty="0" smtClean="0"/>
              <a:t>Subsection 36 </a:t>
            </a:r>
            <a:r>
              <a:rPr lang="en-GB" sz="3600" dirty="0" err="1" smtClean="0"/>
              <a:t>pt</a:t>
            </a:r>
            <a:r>
              <a:rPr lang="en-GB" dirty="0" smtClean="0"/>
              <a:t> </a:t>
            </a:r>
          </a:p>
          <a:p>
            <a:pPr>
              <a:buFont typeface="Arial" charset="0"/>
              <a:buChar char="•"/>
            </a:pPr>
            <a:r>
              <a:rPr lang="en-GB" sz="3200" dirty="0" smtClean="0"/>
              <a:t>Text 32 </a:t>
            </a:r>
            <a:r>
              <a:rPr lang="en-GB" sz="3200" dirty="0" err="1" smtClean="0"/>
              <a:t>pt</a:t>
            </a:r>
            <a:r>
              <a:rPr lang="en-GB" sz="3200" dirty="0" smtClean="0"/>
              <a:t> </a:t>
            </a:r>
            <a:r>
              <a:rPr lang="en-GB" dirty="0" smtClean="0"/>
              <a:t>                     </a:t>
            </a:r>
          </a:p>
          <a:p>
            <a:pPr>
              <a:buFont typeface="Arial" charset="0"/>
              <a:buChar char="•"/>
            </a:pPr>
            <a:endParaRPr lang="en-GB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charset="0"/>
              <a:buChar char="•"/>
            </a:pP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Images in good enough resolution for A1      </a:t>
            </a:r>
          </a:p>
          <a:p>
            <a:pPr>
              <a:buNone/>
            </a:pPr>
            <a:r>
              <a:rPr lang="en-GB" sz="5400" dirty="0" smtClean="0"/>
              <a:t>    </a:t>
            </a:r>
          </a:p>
          <a:p>
            <a:pPr>
              <a:buNone/>
            </a:pPr>
            <a:endParaRPr lang="en-GB" sz="5400" dirty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r>
              <a:rPr lang="en-GB" sz="5400" dirty="0" smtClean="0"/>
              <a:t>  </a:t>
            </a:r>
          </a:p>
          <a:p>
            <a:pPr>
              <a:buNone/>
            </a:pPr>
            <a:endParaRPr lang="en-GB" sz="5400" dirty="0"/>
          </a:p>
          <a:p>
            <a:pPr>
              <a:buNone/>
            </a:pPr>
            <a:r>
              <a:rPr lang="en-GB" sz="5400" dirty="0" smtClean="0"/>
              <a:t>		</a:t>
            </a:r>
            <a:endParaRPr lang="en-GB" sz="3200" dirty="0"/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693738" y="4051300"/>
            <a:ext cx="19494500" cy="145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880" tIns="36438" rIns="72880" bIns="36438">
            <a:spAutoFit/>
          </a:bodyPr>
          <a:lstStyle>
            <a:lvl1pPr defTabSz="2952750" eaLnBrk="0" hangingPunct="0">
              <a:spcBef>
                <a:spcPct val="20000"/>
              </a:spcBef>
              <a:buChar char="•"/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Char char="–"/>
              <a:defRPr sz="5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6300" b="1" dirty="0" smtClean="0">
                <a:solidFill>
                  <a:srgbClr val="4F219B"/>
                </a:solidFill>
              </a:rPr>
              <a:t>&lt;</a:t>
            </a:r>
            <a:r>
              <a:rPr lang="en-GB" altLang="en-US" sz="9000" b="1" dirty="0" smtClean="0">
                <a:solidFill>
                  <a:srgbClr val="4F219B"/>
                </a:solidFill>
              </a:rPr>
              <a:t>Project Idea Title</a:t>
            </a:r>
            <a:r>
              <a:rPr lang="en-GB" altLang="en-US" sz="6300" b="1" dirty="0" smtClean="0">
                <a:solidFill>
                  <a:srgbClr val="4F219B"/>
                </a:solidFill>
              </a:rPr>
              <a:t>&gt;</a:t>
            </a:r>
            <a:endParaRPr lang="en-GB" altLang="en-US" sz="6300" dirty="0">
              <a:solidFill>
                <a:srgbClr val="4F219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117853" y="1204722"/>
            <a:ext cx="5045420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 smtClean="0">
                <a:solidFill>
                  <a:srgbClr val="4F219B"/>
                </a:solidFill>
              </a:rPr>
              <a:t>Your</a:t>
            </a:r>
            <a:r>
              <a:rPr lang="de-DE" b="1" dirty="0" smtClean="0">
                <a:solidFill>
                  <a:srgbClr val="4F219B"/>
                </a:solidFill>
              </a:rPr>
              <a:t> Logo</a:t>
            </a:r>
            <a:endParaRPr lang="en-US" b="1" dirty="0">
              <a:solidFill>
                <a:srgbClr val="4F219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670683" y="27093315"/>
            <a:ext cx="573358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n-GB" sz="2000" b="1" dirty="0" smtClean="0"/>
          </a:p>
          <a:p>
            <a:pPr>
              <a:buNone/>
            </a:pPr>
            <a:r>
              <a:rPr lang="en-GB" sz="2000" b="1" dirty="0" smtClean="0"/>
              <a:t> Contact</a:t>
            </a:r>
          </a:p>
          <a:p>
            <a:pPr>
              <a:buNone/>
            </a:pPr>
            <a:r>
              <a:rPr lang="en-GB" sz="2000" b="1" dirty="0"/>
              <a:t>	</a:t>
            </a:r>
            <a:r>
              <a:rPr lang="en-GB" sz="2000" b="1" dirty="0" smtClean="0"/>
              <a:t>					</a:t>
            </a:r>
            <a:br>
              <a:rPr lang="en-GB" sz="2000" b="1" dirty="0" smtClean="0"/>
            </a:br>
            <a:r>
              <a:rPr lang="en-GB" sz="2000" b="1" dirty="0" smtClean="0"/>
              <a:t> </a:t>
            </a:r>
            <a:r>
              <a:rPr lang="en-GB" sz="2000" dirty="0" smtClean="0"/>
              <a:t>Name </a:t>
            </a:r>
            <a:r>
              <a:rPr lang="en-GB" sz="2000" dirty="0"/>
              <a:t>and </a:t>
            </a:r>
            <a:r>
              <a:rPr lang="en-GB" sz="2000" dirty="0" smtClean="0"/>
              <a:t>affiliation</a:t>
            </a:r>
          </a:p>
          <a:p>
            <a:pPr>
              <a:buNone/>
            </a:pPr>
            <a:r>
              <a:rPr lang="en-GB" sz="2000" dirty="0" smtClean="0"/>
              <a:t> E-Mail</a:t>
            </a:r>
            <a:endParaRPr lang="en-GB" sz="2000" dirty="0"/>
          </a:p>
          <a:p>
            <a:pPr>
              <a:buNone/>
            </a:pPr>
            <a:r>
              <a:rPr lang="en-GB" sz="2000" dirty="0" smtClean="0"/>
              <a:t> </a:t>
            </a:r>
            <a:r>
              <a:rPr lang="en-GB" sz="2000" dirty="0"/>
              <a:t>P</a:t>
            </a:r>
            <a:r>
              <a:rPr lang="en-GB" sz="2000" dirty="0" smtClean="0"/>
              <a:t>hone</a:t>
            </a:r>
            <a:endParaRPr lang="en-GB" sz="2000" dirty="0"/>
          </a:p>
          <a:p>
            <a:pPr>
              <a:buNone/>
            </a:pPr>
            <a:r>
              <a:rPr lang="en-GB" sz="2000" dirty="0" smtClean="0"/>
              <a:t> Postal </a:t>
            </a:r>
            <a:r>
              <a:rPr lang="en-GB" sz="2000" dirty="0"/>
              <a:t>Address</a:t>
            </a:r>
          </a:p>
          <a:p>
            <a:pPr>
              <a:buNone/>
            </a:pPr>
            <a:r>
              <a:rPr lang="en-GB" sz="2000" dirty="0" smtClean="0"/>
              <a:t> Web </a:t>
            </a:r>
            <a:r>
              <a:rPr lang="en-GB" sz="2000" dirty="0"/>
              <a:t>(if available</a:t>
            </a:r>
            <a:r>
              <a:rPr lang="en-GB" sz="2000" dirty="0" smtClean="0"/>
              <a:t>)</a:t>
            </a:r>
          </a:p>
          <a:p>
            <a:pPr>
              <a:buNone/>
            </a:pPr>
            <a:endParaRPr lang="en-GB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2542" y="27597371"/>
            <a:ext cx="1716693" cy="1980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ELTIC-new-General">
  <a:themeElements>
    <a:clrScheme name="CELTIC-new-General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ELTIC-new-General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527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527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ELTIC-new-Gener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LTIC-new-Gener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TIC-new-Gener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TIC-new-Gener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TIC-new-Gener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TIC-new-Gener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TIC-new-Gener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CELTIC-new-General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2017-01-09T16:34:15Z</dcterms:created>
  <dcterms:modified xsi:type="dcterms:W3CDTF">2017-03-20T15:13:49Z</dcterms:modified>
</cp:coreProperties>
</file>