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notesMasterIdLst>
    <p:notesMasterId r:id="rId3"/>
  </p:notesMasterIdLst>
  <p:sldIdLst>
    <p:sldId id="259" r:id="rId2"/>
  </p:sldIdLst>
  <p:sldSz cx="21404263" cy="30279975"/>
  <p:notesSz cx="20621625" cy="295132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1pPr>
    <a:lvl2pPr marL="457149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2pPr>
    <a:lvl3pPr marL="914301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3pPr>
    <a:lvl4pPr marL="1371451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4pPr>
    <a:lvl5pPr marL="1828603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5pPr>
    <a:lvl6pPr marL="2285755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6pPr>
    <a:lvl7pPr marL="2742904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7pPr>
    <a:lvl8pPr marL="3200057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8pPr>
    <a:lvl9pPr marL="3657206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7">
          <p15:clr>
            <a:srgbClr val="A4A3A4"/>
          </p15:clr>
        </p15:guide>
        <p15:guide id="2" pos="67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7AAE"/>
    <a:srgbClr val="7799C4"/>
    <a:srgbClr val="4F219B"/>
    <a:srgbClr val="3333CC"/>
    <a:srgbClr val="DDDD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1" autoAdjust="0"/>
    <p:restoredTop sz="94660" autoAdjust="0"/>
  </p:normalViewPr>
  <p:slideViewPr>
    <p:cSldViewPr showGuides="1">
      <p:cViewPr varScale="1">
        <p:scale>
          <a:sx n="37" d="100"/>
          <a:sy n="37" d="100"/>
        </p:scale>
        <p:origin x="798" y="114"/>
      </p:cViewPr>
      <p:guideLst>
        <p:guide orient="horz" pos="9537"/>
        <p:guide pos="67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8937289" cy="147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6418" tIns="143208" rIns="286418" bIns="143208" numCol="1" anchor="t" anchorCtr="0" compatLnSpc="1">
            <a:prstTxWarp prst="textNoShape">
              <a:avLst/>
            </a:prstTxWarp>
          </a:bodyPr>
          <a:lstStyle>
            <a:lvl1pPr defTabSz="2865269">
              <a:defRPr sz="3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1679643" y="1"/>
            <a:ext cx="8937289" cy="147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6418" tIns="143208" rIns="286418" bIns="143208" numCol="1" anchor="t" anchorCtr="0" compatLnSpc="1">
            <a:prstTxWarp prst="textNoShape">
              <a:avLst/>
            </a:prstTxWarp>
          </a:bodyPr>
          <a:lstStyle>
            <a:lvl1pPr algn="r" defTabSz="2865269">
              <a:defRPr sz="3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399213" y="2212975"/>
            <a:ext cx="7823200" cy="11069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060285" y="14018894"/>
            <a:ext cx="16501055" cy="1328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6418" tIns="143208" rIns="286418" bIns="1432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28034645"/>
            <a:ext cx="8937289" cy="147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6418" tIns="143208" rIns="286418" bIns="143208" numCol="1" anchor="b" anchorCtr="0" compatLnSpc="1">
            <a:prstTxWarp prst="textNoShape">
              <a:avLst/>
            </a:prstTxWarp>
          </a:bodyPr>
          <a:lstStyle>
            <a:lvl1pPr defTabSz="2865269">
              <a:defRPr sz="3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1679643" y="28034645"/>
            <a:ext cx="8937289" cy="147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6418" tIns="143208" rIns="286418" bIns="143208" numCol="1" anchor="b" anchorCtr="0" compatLnSpc="1">
            <a:prstTxWarp prst="textNoShape">
              <a:avLst/>
            </a:prstTxWarp>
          </a:bodyPr>
          <a:lstStyle>
            <a:lvl1pPr algn="r" defTabSz="2865269">
              <a:defRPr sz="3800"/>
            </a:lvl1pPr>
          </a:lstStyle>
          <a:p>
            <a:pPr>
              <a:defRPr/>
            </a:pPr>
            <a:fld id="{56321150-754F-43FE-B2F1-485E27115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57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5714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1430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37145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82860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5755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904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057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206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9223">
            <a:extLst>
              <a:ext uri="{FF2B5EF4-FFF2-40B4-BE49-F238E27FC236}">
                <a16:creationId xmlns:a16="http://schemas.microsoft.com/office/drawing/2014/main" id="{570F0659-EB63-709B-FE88-B4FD5648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665" y="3596732"/>
            <a:ext cx="18461037" cy="3048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9600" b="1" dirty="0"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Project Idea Title</a:t>
            </a:r>
            <a:endParaRPr lang="en-GB" altLang="en-US" sz="9600" dirty="0"/>
          </a:p>
        </p:txBody>
      </p:sp>
      <p:sp>
        <p:nvSpPr>
          <p:cNvPr id="7" name="Text Placeholder 9224">
            <a:extLst>
              <a:ext uri="{FF2B5EF4-FFF2-40B4-BE49-F238E27FC236}">
                <a16:creationId xmlns:a16="http://schemas.microsoft.com/office/drawing/2014/main" id="{07EBF6A5-7E06-AF8F-BB5B-A71A30789D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03665" y="7314531"/>
            <a:ext cx="18461037" cy="19427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60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Heading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78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Subsection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78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 (minimum around 32 pt) </a:t>
            </a:r>
            <a:endParaRPr kumimoji="0" lang="en-GB" sz="78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78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Images in good enough resolution for A1</a:t>
            </a:r>
            <a:endParaRPr kumimoji="0" lang="en-GB" sz="55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/>
            <a:endParaRPr lang="LID4096" dirty="0"/>
          </a:p>
        </p:txBody>
      </p:sp>
      <p:sp>
        <p:nvSpPr>
          <p:cNvPr id="8" name="Footer Placeholder 9226">
            <a:extLst>
              <a:ext uri="{FF2B5EF4-FFF2-40B4-BE49-F238E27FC236}">
                <a16:creationId xmlns:a16="http://schemas.microsoft.com/office/drawing/2014/main" id="{FD0CB76C-E405-4B62-098C-BE62CD3F2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104968" y="26974359"/>
            <a:ext cx="7224713" cy="3165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b="1" dirty="0"/>
              <a:t>Contact</a:t>
            </a:r>
          </a:p>
          <a:p>
            <a:r>
              <a:rPr lang="en-GB" b="1" dirty="0"/>
              <a:t>						</a:t>
            </a:r>
            <a:br>
              <a:rPr lang="en-GB" b="1" dirty="0"/>
            </a:br>
            <a:r>
              <a:rPr lang="en-GB" b="1" dirty="0"/>
              <a:t> </a:t>
            </a:r>
            <a:r>
              <a:rPr lang="en-GB" dirty="0"/>
              <a:t>Name and affiliation</a:t>
            </a:r>
          </a:p>
          <a:p>
            <a:r>
              <a:rPr lang="en-GB" dirty="0"/>
              <a:t> E-Mail</a:t>
            </a:r>
          </a:p>
          <a:p>
            <a:r>
              <a:rPr lang="en-GB" dirty="0"/>
              <a:t> Phone</a:t>
            </a:r>
          </a:p>
          <a:p>
            <a:r>
              <a:rPr lang="en-GB" dirty="0"/>
              <a:t> Postal Address</a:t>
            </a:r>
          </a:p>
          <a:p>
            <a:r>
              <a:rPr lang="en-GB" dirty="0"/>
              <a:t> Web (if available)</a:t>
            </a:r>
          </a:p>
          <a:p>
            <a:pPr algn="r"/>
            <a:r>
              <a:rPr lang="de-DE" dirty="0"/>
              <a:t>photo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315130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9226">
            <a:extLst>
              <a:ext uri="{FF2B5EF4-FFF2-40B4-BE49-F238E27FC236}">
                <a16:creationId xmlns:a16="http://schemas.microsoft.com/office/drawing/2014/main" id="{330F2DB4-D31F-0420-47E2-89EDD6CD9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104968" y="26974359"/>
            <a:ext cx="7224713" cy="3165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b="1" dirty="0"/>
              <a:t>Contact</a:t>
            </a:r>
          </a:p>
          <a:p>
            <a:r>
              <a:rPr lang="en-GB" b="1" dirty="0"/>
              <a:t>						</a:t>
            </a:r>
            <a:br>
              <a:rPr lang="en-GB" b="1" dirty="0"/>
            </a:br>
            <a:r>
              <a:rPr lang="en-GB" b="1" dirty="0"/>
              <a:t> </a:t>
            </a:r>
            <a:r>
              <a:rPr lang="en-GB" dirty="0"/>
              <a:t>Name and affiliation</a:t>
            </a:r>
          </a:p>
          <a:p>
            <a:r>
              <a:rPr lang="en-GB" dirty="0"/>
              <a:t> E-Mail</a:t>
            </a:r>
          </a:p>
          <a:p>
            <a:r>
              <a:rPr lang="en-GB" dirty="0"/>
              <a:t> Phone</a:t>
            </a:r>
          </a:p>
          <a:p>
            <a:r>
              <a:rPr lang="en-GB" dirty="0"/>
              <a:t> Postal Address</a:t>
            </a:r>
          </a:p>
          <a:p>
            <a:r>
              <a:rPr lang="en-GB" dirty="0"/>
              <a:t> Web (if available)</a:t>
            </a:r>
          </a:p>
          <a:p>
            <a:pPr algn="r"/>
            <a:r>
              <a:rPr lang="de-DE" dirty="0"/>
              <a:t>photo of the presenter</a:t>
            </a:r>
          </a:p>
        </p:txBody>
      </p:sp>
      <p:sp>
        <p:nvSpPr>
          <p:cNvPr id="9" name="Title Placeholder 9223">
            <a:extLst>
              <a:ext uri="{FF2B5EF4-FFF2-40B4-BE49-F238E27FC236}">
                <a16:creationId xmlns:a16="http://schemas.microsoft.com/office/drawing/2014/main" id="{ECE4BF3C-2F41-2ACA-7B0F-E8114F6B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665" y="3596732"/>
            <a:ext cx="18461037" cy="3048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9600" b="1" dirty="0"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Project Idea Title</a:t>
            </a:r>
            <a:endParaRPr lang="en-GB" altLang="en-US" sz="9600" dirty="0"/>
          </a:p>
        </p:txBody>
      </p:sp>
      <p:sp>
        <p:nvSpPr>
          <p:cNvPr id="10" name="Text Placeholder 9224">
            <a:extLst>
              <a:ext uri="{FF2B5EF4-FFF2-40B4-BE49-F238E27FC236}">
                <a16:creationId xmlns:a16="http://schemas.microsoft.com/office/drawing/2014/main" id="{C42945AF-4095-8EC6-FF70-991F2356F0E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538685" y="7547532"/>
            <a:ext cx="8921473" cy="19427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5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Heading  78 pt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Subsection 36 pt</a:t>
            </a: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 32 pt </a:t>
            </a: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78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Images in good enough resolution for A1</a:t>
            </a:r>
            <a:endParaRPr kumimoji="0" lang="en-GB" sz="55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/>
            <a:endParaRPr lang="LID4096" dirty="0"/>
          </a:p>
        </p:txBody>
      </p:sp>
      <p:sp>
        <p:nvSpPr>
          <p:cNvPr id="11" name="Text Placeholder 9224">
            <a:extLst>
              <a:ext uri="{FF2B5EF4-FFF2-40B4-BE49-F238E27FC236}">
                <a16:creationId xmlns:a16="http://schemas.microsoft.com/office/drawing/2014/main" id="{0734AE1C-764F-EDA1-29E6-F0C38FF2B50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944106" y="7546466"/>
            <a:ext cx="8921473" cy="19427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40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Heading  78 pt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Subsection 36 pt</a:t>
            </a: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 32 pt </a:t>
            </a: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78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Images in good enough resolution for A1</a:t>
            </a:r>
            <a:endParaRPr kumimoji="0" lang="en-GB" sz="55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/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22399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C5176E3B-BEE4-8408-DCB4-E029542DE8EC}"/>
              </a:ext>
            </a:extLst>
          </p:cNvPr>
          <p:cNvSpPr/>
          <p:nvPr userDrawn="1"/>
        </p:nvSpPr>
        <p:spPr>
          <a:xfrm rot="16200000" flipV="1">
            <a:off x="359383" y="25122694"/>
            <a:ext cx="4770836" cy="5543724"/>
          </a:xfrm>
          <a:prstGeom prst="rtTriangle">
            <a:avLst/>
          </a:prstGeom>
          <a:solidFill>
            <a:srgbClr val="779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5" name="Half Frame 24">
            <a:extLst>
              <a:ext uri="{FF2B5EF4-FFF2-40B4-BE49-F238E27FC236}">
                <a16:creationId xmlns:a16="http://schemas.microsoft.com/office/drawing/2014/main" id="{E29A419E-DB48-B2E1-2718-6F4B2BB37853}"/>
              </a:ext>
            </a:extLst>
          </p:cNvPr>
          <p:cNvSpPr/>
          <p:nvPr userDrawn="1"/>
        </p:nvSpPr>
        <p:spPr>
          <a:xfrm>
            <a:off x="-27061" y="1"/>
            <a:ext cx="13105456" cy="20258316"/>
          </a:xfrm>
          <a:prstGeom prst="halfFrame">
            <a:avLst>
              <a:gd name="adj1" fmla="val 24280"/>
              <a:gd name="adj2" fmla="val 9411"/>
            </a:avLst>
          </a:prstGeom>
          <a:gradFill>
            <a:gsLst>
              <a:gs pos="0">
                <a:srgbClr val="7799C4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971CC4FF-F95D-EE99-F1B4-15C20EBB2592}"/>
              </a:ext>
            </a:extLst>
          </p:cNvPr>
          <p:cNvSpPr/>
          <p:nvPr userDrawn="1"/>
        </p:nvSpPr>
        <p:spPr>
          <a:xfrm rot="16200000">
            <a:off x="16179117" y="25027768"/>
            <a:ext cx="4770836" cy="5733578"/>
          </a:xfrm>
          <a:prstGeom prst="rtTriangle">
            <a:avLst/>
          </a:prstGeom>
          <a:solidFill>
            <a:srgbClr val="779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9216" name="Picture 9215">
            <a:extLst>
              <a:ext uri="{FF2B5EF4-FFF2-40B4-BE49-F238E27FC236}">
                <a16:creationId xmlns:a16="http://schemas.microsoft.com/office/drawing/2014/main" id="{459BE5F0-9D74-21B9-9AED-35CBB6ED37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80" y="542794"/>
            <a:ext cx="11018197" cy="2201386"/>
          </a:xfrm>
          <a:prstGeom prst="rect">
            <a:avLst/>
          </a:prstGeom>
        </p:spPr>
      </p:pic>
      <p:sp>
        <p:nvSpPr>
          <p:cNvPr id="9217" name="TextBox 9216">
            <a:extLst>
              <a:ext uri="{FF2B5EF4-FFF2-40B4-BE49-F238E27FC236}">
                <a16:creationId xmlns:a16="http://schemas.microsoft.com/office/drawing/2014/main" id="{090988AC-CCAC-6BEA-BF97-7EC4E074EE85}"/>
              </a:ext>
            </a:extLst>
          </p:cNvPr>
          <p:cNvSpPr txBox="1"/>
          <p:nvPr userDrawn="1"/>
        </p:nvSpPr>
        <p:spPr>
          <a:xfrm rot="16200000">
            <a:off x="-8065973" y="10725700"/>
            <a:ext cx="171436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11 SEPTEMBER 2025 PROPOSERS’ BROKERAGE DAY</a:t>
            </a:r>
          </a:p>
        </p:txBody>
      </p:sp>
      <p:sp>
        <p:nvSpPr>
          <p:cNvPr id="9232" name="Footer Placeholder 9226">
            <a:extLst>
              <a:ext uri="{FF2B5EF4-FFF2-40B4-BE49-F238E27FC236}">
                <a16:creationId xmlns:a16="http://schemas.microsoft.com/office/drawing/2014/main" id="{772CBED0-1883-D2B7-139B-E18BE28A2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104968" y="26974359"/>
            <a:ext cx="7224713" cy="3165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b="1" dirty="0"/>
              <a:t>Contact</a:t>
            </a:r>
          </a:p>
          <a:p>
            <a:r>
              <a:rPr lang="en-GB" b="1" dirty="0"/>
              <a:t>						</a:t>
            </a:r>
            <a:br>
              <a:rPr lang="en-GB" b="1" dirty="0"/>
            </a:br>
            <a:r>
              <a:rPr lang="en-GB" b="1" dirty="0"/>
              <a:t> </a:t>
            </a:r>
            <a:r>
              <a:rPr lang="en-GB" dirty="0"/>
              <a:t>Name and affiliation</a:t>
            </a:r>
          </a:p>
          <a:p>
            <a:r>
              <a:rPr lang="en-GB" dirty="0"/>
              <a:t> E-Mail</a:t>
            </a:r>
          </a:p>
          <a:p>
            <a:r>
              <a:rPr lang="en-GB" dirty="0"/>
              <a:t> Phone</a:t>
            </a:r>
          </a:p>
          <a:p>
            <a:r>
              <a:rPr lang="en-GB" dirty="0"/>
              <a:t> Postal Address</a:t>
            </a:r>
          </a:p>
          <a:p>
            <a:r>
              <a:rPr lang="en-GB" dirty="0"/>
              <a:t> Web (if available)</a:t>
            </a:r>
          </a:p>
          <a:p>
            <a:pPr algn="r"/>
            <a:r>
              <a:rPr lang="de-DE" dirty="0"/>
              <a:t>photo of the presenter</a:t>
            </a:r>
          </a:p>
        </p:txBody>
      </p:sp>
      <p:sp>
        <p:nvSpPr>
          <p:cNvPr id="9233" name="Title Placeholder 9232">
            <a:extLst>
              <a:ext uri="{FF2B5EF4-FFF2-40B4-BE49-F238E27FC236}">
                <a16:creationId xmlns:a16="http://schemas.microsoft.com/office/drawing/2014/main" id="{F8CBEB53-07D1-242F-3569-161B8569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3527401"/>
            <a:ext cx="18461037" cy="2467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Project Idea Title</a:t>
            </a:r>
            <a:endParaRPr lang="LID4096" dirty="0"/>
          </a:p>
        </p:txBody>
      </p:sp>
      <p:sp>
        <p:nvSpPr>
          <p:cNvPr id="9234" name="Text Placeholder 9233">
            <a:extLst>
              <a:ext uri="{FF2B5EF4-FFF2-40B4-BE49-F238E27FC236}">
                <a16:creationId xmlns:a16="http://schemas.microsoft.com/office/drawing/2014/main" id="{F36FDD50-B004-5947-9E3D-520B16CBA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0819" y="6675023"/>
            <a:ext cx="18461037" cy="20067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Subsection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Text</a:t>
            </a:r>
          </a:p>
          <a:p>
            <a:pPr lvl="4"/>
            <a:endParaRPr lang="en-US" dirty="0"/>
          </a:p>
          <a:p>
            <a:pPr marL="6641383" marR="0" lvl="4" indent="-738109" algn="l" defTabSz="2952431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lang="en-GB" sz="4000" kern="0" dirty="0">
                <a:solidFill>
                  <a:srgbClr val="587AAE"/>
                </a:solidFill>
                <a:latin typeface="Arial" charset="0"/>
              </a:rPr>
              <a:t>Images in good enough resolution for A1</a:t>
            </a:r>
            <a:endParaRPr lang="en-GB" sz="2800" kern="0" dirty="0">
              <a:solidFill>
                <a:srgbClr val="587AAE"/>
              </a:solidFill>
              <a:latin typeface="Arial" charset="0"/>
            </a:endParaRPr>
          </a:p>
          <a:p>
            <a:pPr lvl="4"/>
            <a:endParaRPr lang="LID4096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E23872-3DBF-1EEE-CCDE-AFF26531C9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61" y="27256588"/>
            <a:ext cx="2464326" cy="24805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3" r:id="rId2"/>
  </p:sldLayoutIdLst>
  <p:txStyles>
    <p:titleStyle>
      <a:lvl1pPr algn="ctr" defTabSz="2952431" rtl="0" eaLnBrk="0" fontAlgn="base" hangingPunct="0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2pPr>
      <a:lvl3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3pPr>
      <a:lvl4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4pPr>
      <a:lvl5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5pPr>
      <a:lvl6pPr marL="457149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6pPr>
      <a:lvl7pPr marL="914301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7pPr>
      <a:lvl8pPr marL="1371451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8pPr>
      <a:lvl9pPr marL="1828603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9pPr>
    </p:titleStyle>
    <p:bodyStyle>
      <a:lvl1pPr marL="0" indent="0" algn="l" defTabSz="2952431" rtl="0" eaLnBrk="0" fontAlgn="base" hangingPunct="0">
        <a:spcBef>
          <a:spcPct val="20000"/>
        </a:spcBef>
        <a:spcAft>
          <a:spcPct val="0"/>
        </a:spcAft>
        <a:buFontTx/>
        <a:buNone/>
        <a:defRPr sz="6000">
          <a:solidFill>
            <a:srgbClr val="587AAE"/>
          </a:solidFill>
          <a:latin typeface="+mn-lt"/>
          <a:ea typeface="+mn-ea"/>
          <a:cs typeface="+mn-cs"/>
        </a:defRPr>
      </a:lvl1pPr>
      <a:lvl2pPr marL="2400042" indent="-923826" algn="l" defTabSz="2952431" rtl="0" eaLnBrk="0" fontAlgn="base" hangingPunct="0">
        <a:spcBef>
          <a:spcPct val="20000"/>
        </a:spcBef>
        <a:spcAft>
          <a:spcPct val="0"/>
        </a:spcAft>
        <a:buChar char="–"/>
        <a:defRPr sz="5800">
          <a:solidFill>
            <a:srgbClr val="587AAE"/>
          </a:solidFill>
          <a:latin typeface="+mn-lt"/>
        </a:defRPr>
      </a:lvl2pPr>
      <a:lvl3pPr marL="3692126" indent="-739695" algn="l" defTabSz="2952431" rtl="0" eaLnBrk="0" fontAlgn="base" hangingPunct="0">
        <a:spcBef>
          <a:spcPct val="20000"/>
        </a:spcBef>
        <a:spcAft>
          <a:spcPct val="0"/>
        </a:spcAft>
        <a:buChar char="•"/>
        <a:defRPr sz="5500">
          <a:solidFill>
            <a:srgbClr val="587AAE"/>
          </a:solidFill>
          <a:latin typeface="+mn-lt"/>
        </a:defRPr>
      </a:lvl3pPr>
      <a:lvl4pPr marL="5166756" indent="-738109" algn="l" defTabSz="2952431" rtl="0" eaLnBrk="0" fontAlgn="base" hangingPunct="0">
        <a:spcBef>
          <a:spcPct val="20000"/>
        </a:spcBef>
        <a:spcAft>
          <a:spcPct val="0"/>
        </a:spcAft>
        <a:buChar char="–"/>
        <a:defRPr sz="4800">
          <a:solidFill>
            <a:srgbClr val="587AAE"/>
          </a:solidFill>
          <a:latin typeface="+mn-lt"/>
        </a:defRPr>
      </a:lvl4pPr>
      <a:lvl5pPr marL="5903274" indent="0" algn="l" defTabSz="2952431" rtl="0" eaLnBrk="0" fontAlgn="base" hangingPunct="0">
        <a:spcBef>
          <a:spcPct val="20000"/>
        </a:spcBef>
        <a:spcAft>
          <a:spcPct val="0"/>
        </a:spcAft>
        <a:buNone/>
        <a:defRPr sz="3900" i="1">
          <a:solidFill>
            <a:srgbClr val="587AAE"/>
          </a:solidFill>
          <a:latin typeface="+mn-lt"/>
        </a:defRPr>
      </a:lvl5pPr>
      <a:lvl6pPr marL="7098532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6pPr>
      <a:lvl7pPr marL="7555684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7pPr>
      <a:lvl8pPr marL="8012837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8pPr>
      <a:lvl9pPr marL="8469986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1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1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3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5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4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57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06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582" userDrawn="1">
          <p15:clr>
            <a:srgbClr val="F26B43"/>
          </p15:clr>
        </p15:guide>
        <p15:guide id="2" pos="674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9226">
            <a:extLst>
              <a:ext uri="{FF2B5EF4-FFF2-40B4-BE49-F238E27FC236}">
                <a16:creationId xmlns:a16="http://schemas.microsoft.com/office/drawing/2014/main" id="{553566B8-A191-2646-6E6C-03CB70B70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b="1" dirty="0"/>
              <a:t>Contact</a:t>
            </a:r>
          </a:p>
          <a:p>
            <a:r>
              <a:rPr lang="en-GB" b="1" dirty="0"/>
              <a:t>						</a:t>
            </a:r>
            <a:br>
              <a:rPr lang="en-GB" b="1" dirty="0"/>
            </a:br>
            <a:r>
              <a:rPr lang="en-GB" b="1" dirty="0"/>
              <a:t> </a:t>
            </a:r>
            <a:r>
              <a:rPr lang="en-GB" dirty="0"/>
              <a:t>Name and affiliation</a:t>
            </a:r>
          </a:p>
          <a:p>
            <a:r>
              <a:rPr lang="en-GB" dirty="0"/>
              <a:t> E-Mail</a:t>
            </a:r>
          </a:p>
          <a:p>
            <a:r>
              <a:rPr lang="en-GB" dirty="0"/>
              <a:t> Phone</a:t>
            </a:r>
          </a:p>
          <a:p>
            <a:r>
              <a:rPr lang="en-GB" dirty="0"/>
              <a:t> Postal Address</a:t>
            </a:r>
          </a:p>
          <a:p>
            <a:r>
              <a:rPr lang="en-GB" dirty="0"/>
              <a:t> Web (if available)</a:t>
            </a:r>
          </a:p>
          <a:p>
            <a:pPr algn="r"/>
            <a:r>
              <a:rPr lang="de-DE" dirty="0"/>
              <a:t>photo of the presenter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833596-04FF-0626-E217-434347A100FD}"/>
              </a:ext>
            </a:extLst>
          </p:cNvPr>
          <p:cNvSpPr txBox="1"/>
          <p:nvPr/>
        </p:nvSpPr>
        <p:spPr>
          <a:xfrm>
            <a:off x="15030067" y="959116"/>
            <a:ext cx="5869796" cy="1477317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r>
              <a:rPr lang="de-DE" sz="9000" b="1" dirty="0" err="1"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Your</a:t>
            </a:r>
            <a:r>
              <a:rPr lang="de-DE" sz="9000" b="1" dirty="0"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 Logo</a:t>
            </a:r>
            <a:endParaRPr lang="en-US" sz="9000" b="1" dirty="0"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Placeholder 9223">
            <a:extLst>
              <a:ext uri="{FF2B5EF4-FFF2-40B4-BE49-F238E27FC236}">
                <a16:creationId xmlns:a16="http://schemas.microsoft.com/office/drawing/2014/main" id="{47B370B9-56EF-82E4-89FE-6BCB00297548}"/>
              </a:ext>
            </a:extLst>
          </p:cNvPr>
          <p:cNvSpPr txBox="1">
            <a:spLocks/>
          </p:cNvSpPr>
          <p:nvPr/>
        </p:nvSpPr>
        <p:spPr>
          <a:xfrm>
            <a:off x="1703665" y="3596732"/>
            <a:ext cx="18461037" cy="3048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2952431" rtl="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2952431" rtl="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2pPr>
            <a:lvl3pPr algn="ctr" defTabSz="2952431" rtl="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3pPr>
            <a:lvl4pPr algn="ctr" defTabSz="2952431" rtl="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4pPr>
            <a:lvl5pPr algn="ctr" defTabSz="2952431" rtl="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5pPr>
            <a:lvl6pPr marL="457149" algn="ctr" defTabSz="2952431" rtl="0" fontAlgn="base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6pPr>
            <a:lvl7pPr marL="914301" algn="ctr" defTabSz="2952431" rtl="0" fontAlgn="base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7pPr>
            <a:lvl8pPr marL="1371451" algn="ctr" defTabSz="2952431" rtl="0" fontAlgn="base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8pPr>
            <a:lvl9pPr marL="1828603" algn="ctr" defTabSz="2952431" rtl="0" fontAlgn="base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9600" b="1" kern="0" dirty="0"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Project Idea Title</a:t>
            </a:r>
            <a:endParaRPr lang="en-GB" altLang="en-US" sz="9600" kern="0" dirty="0"/>
          </a:p>
        </p:txBody>
      </p:sp>
      <p:sp>
        <p:nvSpPr>
          <p:cNvPr id="14" name="Text Placeholder 9224">
            <a:extLst>
              <a:ext uri="{FF2B5EF4-FFF2-40B4-BE49-F238E27FC236}">
                <a16:creationId xmlns:a16="http://schemas.microsoft.com/office/drawing/2014/main" id="{4AF46AA2-6CD3-128C-9A69-817F26C3EBCF}"/>
              </a:ext>
            </a:extLst>
          </p:cNvPr>
          <p:cNvSpPr txBox="1">
            <a:spLocks/>
          </p:cNvSpPr>
          <p:nvPr/>
        </p:nvSpPr>
        <p:spPr>
          <a:xfrm>
            <a:off x="1703665" y="7314531"/>
            <a:ext cx="18461037" cy="19427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2952431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6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00042" indent="-923826" algn="l" defTabSz="2952431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800">
                <a:solidFill>
                  <a:schemeClr val="tx1"/>
                </a:solidFill>
                <a:latin typeface="+mn-lt"/>
              </a:defRPr>
            </a:lvl2pPr>
            <a:lvl3pPr marL="3692126" indent="-739695" algn="l" defTabSz="2952431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500">
                <a:solidFill>
                  <a:schemeClr val="tx1"/>
                </a:solidFill>
                <a:latin typeface="+mn-lt"/>
              </a:defRPr>
            </a:lvl3pPr>
            <a:lvl4pPr marL="5166756" indent="-738109" algn="l" defTabSz="2952431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+mn-lt"/>
              </a:defRPr>
            </a:lvl4pPr>
            <a:lvl5pPr marL="6641383" indent="-738109" algn="l" defTabSz="2952431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900" i="1">
                <a:solidFill>
                  <a:schemeClr val="tx1"/>
                </a:solidFill>
                <a:latin typeface="+mn-lt"/>
              </a:defRPr>
            </a:lvl5pPr>
            <a:lvl6pPr marL="7098532" indent="-738109" algn="l" defTabSz="2952431" rtl="0" fontAlgn="base">
              <a:spcBef>
                <a:spcPct val="20000"/>
              </a:spcBef>
              <a:spcAft>
                <a:spcPct val="0"/>
              </a:spcAft>
              <a:buChar char="»"/>
              <a:defRPr sz="3900" i="1">
                <a:solidFill>
                  <a:schemeClr val="tx1"/>
                </a:solidFill>
                <a:latin typeface="+mn-lt"/>
              </a:defRPr>
            </a:lvl6pPr>
            <a:lvl7pPr marL="7555684" indent="-738109" algn="l" defTabSz="2952431" rtl="0" fontAlgn="base">
              <a:spcBef>
                <a:spcPct val="20000"/>
              </a:spcBef>
              <a:spcAft>
                <a:spcPct val="0"/>
              </a:spcAft>
              <a:buChar char="»"/>
              <a:defRPr sz="3900" i="1">
                <a:solidFill>
                  <a:schemeClr val="tx1"/>
                </a:solidFill>
                <a:latin typeface="+mn-lt"/>
              </a:defRPr>
            </a:lvl7pPr>
            <a:lvl8pPr marL="8012837" indent="-738109" algn="l" defTabSz="2952431" rtl="0" fontAlgn="base">
              <a:spcBef>
                <a:spcPct val="20000"/>
              </a:spcBef>
              <a:spcAft>
                <a:spcPct val="0"/>
              </a:spcAft>
              <a:buChar char="»"/>
              <a:defRPr sz="3900" i="1">
                <a:solidFill>
                  <a:schemeClr val="tx1"/>
                </a:solidFill>
                <a:latin typeface="+mn-lt"/>
              </a:defRPr>
            </a:lvl8pPr>
            <a:lvl9pPr marL="8469986" indent="-738109" algn="l" defTabSz="2952431" rtl="0" fontAlgn="base">
              <a:spcBef>
                <a:spcPct val="20000"/>
              </a:spcBef>
              <a:spcAft>
                <a:spcPct val="0"/>
              </a:spcAft>
              <a:buChar char="»"/>
              <a:defRPr sz="3900" i="1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sz="7800" kern="0" dirty="0">
                <a:solidFill>
                  <a:srgbClr val="587AAE"/>
                </a:solidFill>
                <a:latin typeface="Arial" charset="0"/>
              </a:rPr>
              <a:t>Heading</a:t>
            </a:r>
          </a:p>
          <a:p>
            <a:pPr defTabSz="914400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sz="3600" kern="0" dirty="0">
                <a:solidFill>
                  <a:srgbClr val="587AAE"/>
                </a:solidFill>
                <a:latin typeface="Arial" charset="0"/>
              </a:rPr>
              <a:t>Sub-section title</a:t>
            </a:r>
            <a:r>
              <a:rPr lang="en-GB" sz="7800" kern="0" dirty="0">
                <a:solidFill>
                  <a:srgbClr val="587AAE"/>
                </a:solidFill>
                <a:latin typeface="Arial" charset="0"/>
              </a:rPr>
              <a:t> </a:t>
            </a:r>
          </a:p>
          <a:p>
            <a:pPr defTabSz="914400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sz="3200" kern="0" dirty="0">
                <a:solidFill>
                  <a:srgbClr val="587AAE"/>
                </a:solidFill>
                <a:latin typeface="Arial" charset="0"/>
              </a:rPr>
              <a:t>Text (minimum around </a:t>
            </a:r>
            <a:r>
              <a:rPr lang="en-GB" sz="3200" u="sng" kern="0" dirty="0">
                <a:solidFill>
                  <a:srgbClr val="587AAE"/>
                </a:solidFill>
                <a:latin typeface="Arial" charset="0"/>
              </a:rPr>
              <a:t>32</a:t>
            </a:r>
            <a:r>
              <a:rPr lang="en-GB" sz="3200" kern="0" dirty="0">
                <a:solidFill>
                  <a:srgbClr val="587AAE"/>
                </a:solidFill>
                <a:latin typeface="Arial" charset="0"/>
              </a:rPr>
              <a:t> pt in Arial) </a:t>
            </a:r>
            <a:r>
              <a:rPr lang="en-GB" sz="7800" kern="0" dirty="0">
                <a:solidFill>
                  <a:srgbClr val="587AAE"/>
                </a:solidFill>
                <a:latin typeface="Arial" charset="0"/>
              </a:rPr>
              <a:t>                     </a:t>
            </a:r>
          </a:p>
          <a:p>
            <a:pPr defTabSz="914400"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sz="7800" kern="0" dirty="0">
              <a:solidFill>
                <a:srgbClr val="587AAE"/>
              </a:solidFill>
              <a:latin typeface="Arial" charset="0"/>
            </a:endParaRPr>
          </a:p>
          <a:p>
            <a:pPr defTabSz="914400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sz="7800" kern="0" dirty="0">
                <a:solidFill>
                  <a:srgbClr val="587AAE"/>
                </a:solidFill>
                <a:latin typeface="Arial" charset="0"/>
              </a:rPr>
              <a:t>Images in good enough resolution for A1</a:t>
            </a:r>
            <a:endParaRPr lang="en-GB" sz="5500" kern="0" dirty="0">
              <a:solidFill>
                <a:srgbClr val="587AAE"/>
              </a:solidFill>
              <a:latin typeface="Arial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0BA954-B20A-2920-7789-B2D646A1DF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98" r="24987" b="1"/>
          <a:stretch/>
        </p:blipFill>
        <p:spPr>
          <a:xfrm>
            <a:off x="17964965" y="26972712"/>
            <a:ext cx="2198275" cy="231340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B48C41-FF5E-34BA-CB1F-97FC14F749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77" b="1"/>
          <a:stretch/>
        </p:blipFill>
        <p:spPr>
          <a:xfrm>
            <a:off x="2277195" y="13843843"/>
            <a:ext cx="7990354" cy="8408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1338672"/>
      </p:ext>
    </p:extLst>
  </p:cSld>
  <p:clrMapOvr>
    <a:masterClrMapping/>
  </p:clrMapOvr>
</p:sld>
</file>

<file path=ppt/theme/theme1.xml><?xml version="1.0" encoding="utf-8"?>
<a:theme xmlns:a="http://schemas.openxmlformats.org/drawingml/2006/main" name="CELTIC-new-General">
  <a:themeElements>
    <a:clrScheme name="CELTIC-new-General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ELTIC-new-General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LTIC-new-Genera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TIC-new-Genera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Arial Rounded MT Bold</vt:lpstr>
      <vt:lpstr>CELTIC-new-General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2017-01-09T16:34:15Z</dcterms:created>
  <dcterms:modified xsi:type="dcterms:W3CDTF">2025-07-17T10:17:03Z</dcterms:modified>
</cp:coreProperties>
</file>