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0" r:id="rId3"/>
    <p:sldId id="282" r:id="rId4"/>
    <p:sldId id="281" r:id="rId5"/>
    <p:sldId id="283" r:id="rId6"/>
    <p:sldId id="284" r:id="rId7"/>
    <p:sldId id="285" r:id="rId8"/>
    <p:sldId id="286" r:id="rId9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C53E"/>
    <a:srgbClr val="FFCC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6"/>
    <p:restoredTop sz="94660"/>
  </p:normalViewPr>
  <p:slideViewPr>
    <p:cSldViewPr showGuides="1">
      <p:cViewPr>
        <p:scale>
          <a:sx n="78" d="100"/>
          <a:sy n="78" d="100"/>
        </p:scale>
        <p:origin x="-736" y="-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4433-2CBD-4044-ABC1-0B0561D43206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8B30-1784-4EA2-828F-1011F6E8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4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062064" y="5013176"/>
            <a:ext cx="280608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en-US" altLang="en-US" sz="2800" b="0" dirty="0" smtClean="0"/>
              <a:t>Celtic-Plus Event</a:t>
            </a:r>
            <a:br>
              <a:rPr lang="en-US" altLang="en-US" sz="2800" b="0" dirty="0" smtClean="0"/>
            </a:br>
            <a:r>
              <a:rPr lang="tr-TR" altLang="en-US" sz="2800" b="0" dirty="0" smtClean="0"/>
              <a:t>22 </a:t>
            </a:r>
            <a:r>
              <a:rPr lang="tr-TR" altLang="en-US" sz="2800" b="0" dirty="0" err="1" smtClean="0"/>
              <a:t>September</a:t>
            </a:r>
            <a:r>
              <a:rPr lang="en-US" altLang="en-US" sz="2800" b="0" dirty="0" smtClean="0"/>
              <a:t> 2016, </a:t>
            </a:r>
            <a:r>
              <a:rPr lang="tr-TR" altLang="en-US" sz="2800" b="0" dirty="0" err="1" smtClean="0"/>
              <a:t>Istanbul</a:t>
            </a:r>
            <a:endParaRPr lang="en-US" altLang="en-US" sz="2800" b="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496" y="2564904"/>
            <a:ext cx="9073008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tr-TR" altLang="en-US" kern="0" dirty="0" err="1" smtClean="0"/>
              <a:t>IoIST</a:t>
            </a:r>
            <a:r>
              <a:rPr lang="tr-TR" altLang="en-US" kern="0" dirty="0" smtClean="0"/>
              <a:t>: </a:t>
            </a:r>
          </a:p>
          <a:p>
            <a:r>
              <a:rPr lang="tr-TR" sz="2800" dirty="0" smtClean="0"/>
              <a:t>Data </a:t>
            </a:r>
            <a:r>
              <a:rPr lang="tr-TR" sz="2800" dirty="0" err="1"/>
              <a:t>Analytics</a:t>
            </a:r>
            <a:r>
              <a:rPr lang="tr-TR" sz="2800" dirty="0"/>
              <a:t> </a:t>
            </a:r>
            <a:r>
              <a:rPr lang="tr-TR" sz="2800" dirty="0" smtClean="0"/>
              <a:t>Platform </a:t>
            </a:r>
            <a:r>
              <a:rPr lang="tr-TR" sz="2800" dirty="0" err="1" smtClean="0"/>
              <a:t>for</a:t>
            </a:r>
            <a:r>
              <a:rPr lang="tr-TR" sz="2800" dirty="0" smtClean="0"/>
              <a:t> </a:t>
            </a:r>
            <a:r>
              <a:rPr lang="tr-TR" sz="2800" dirty="0" err="1"/>
              <a:t>IoT</a:t>
            </a:r>
            <a:r>
              <a:rPr lang="tr-TR" sz="2800" dirty="0"/>
              <a:t> Sensor Data</a:t>
            </a:r>
            <a:endParaRPr lang="en-US" altLang="en-US" sz="2800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11560" y="375917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tr-TR" altLang="en-US" sz="1800" b="0" i="1" kern="0" dirty="0" smtClean="0"/>
              <a:t>Dr. İsmail UZUN</a:t>
            </a:r>
            <a:r>
              <a:rPr lang="en-US" altLang="en-US" sz="1800" b="0" i="1" kern="0" dirty="0" smtClean="0"/>
              <a:t>, </a:t>
            </a:r>
            <a:r>
              <a:rPr lang="tr-TR" altLang="en-US" sz="1800" b="0" i="1" kern="0" dirty="0" smtClean="0"/>
              <a:t>INOSENS</a:t>
            </a:r>
            <a:endParaRPr lang="en-US" altLang="en-US" sz="1800" b="0" i="1" kern="0" dirty="0" smtClean="0"/>
          </a:p>
          <a:p>
            <a:r>
              <a:rPr lang="tr-TR" altLang="en-US" sz="1800" b="0" i="1" kern="0" dirty="0" smtClean="0"/>
              <a:t>İsmail.uzun@inosens.com.tr</a:t>
            </a:r>
            <a:endParaRPr lang="en-US" altLang="en-US" sz="1800" b="0" i="1" kern="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5085184"/>
            <a:ext cx="2532986" cy="72008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Teaser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What is the main benefit of the proposal?</a:t>
            </a:r>
          </a:p>
          <a:p>
            <a:pPr lvl="1"/>
            <a:r>
              <a:rPr lang="tr-TR" b="1" dirty="0" err="1" smtClean="0"/>
              <a:t>IoIST</a:t>
            </a:r>
            <a:r>
              <a:rPr lang="tr-TR" b="1" dirty="0" smtClean="0"/>
              <a:t> </a:t>
            </a:r>
            <a:r>
              <a:rPr lang="en-GB" dirty="0" smtClean="0"/>
              <a:t>allows industries to </a:t>
            </a:r>
            <a:r>
              <a:rPr lang="en-GB" dirty="0" err="1" smtClean="0"/>
              <a:t>analyze</a:t>
            </a:r>
            <a:r>
              <a:rPr lang="en-GB" dirty="0" smtClean="0"/>
              <a:t> </a:t>
            </a:r>
            <a:r>
              <a:rPr lang="en-GB" dirty="0" err="1" smtClean="0"/>
              <a:t>IoT</a:t>
            </a:r>
            <a:r>
              <a:rPr lang="en-GB" dirty="0" smtClean="0"/>
              <a:t> data for Prediction and Anomaly Detection</a:t>
            </a:r>
          </a:p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brings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added</a:t>
            </a:r>
            <a:r>
              <a:rPr lang="de-DE" dirty="0" smtClean="0"/>
              <a:t> </a:t>
            </a:r>
            <a:r>
              <a:rPr lang="de-DE" dirty="0" err="1" smtClean="0"/>
              <a:t>value</a:t>
            </a:r>
            <a:r>
              <a:rPr lang="de-DE" dirty="0" smtClean="0"/>
              <a:t>?</a:t>
            </a:r>
          </a:p>
          <a:p>
            <a:pPr lvl="1"/>
            <a:r>
              <a:rPr lang="de-DE" dirty="0" smtClean="0"/>
              <a:t>Cloud-</a:t>
            </a:r>
            <a:r>
              <a:rPr lang="de-DE" dirty="0" err="1" smtClean="0"/>
              <a:t>based</a:t>
            </a:r>
            <a:r>
              <a:rPr lang="de-DE" dirty="0" smtClean="0"/>
              <a:t>, </a:t>
            </a:r>
            <a:r>
              <a:rPr lang="tr-TR" dirty="0" err="1"/>
              <a:t>g</a:t>
            </a:r>
            <a:r>
              <a:rPr lang="de-DE" dirty="0" err="1" smtClean="0"/>
              <a:t>eneric</a:t>
            </a:r>
            <a:r>
              <a:rPr lang="de-DE" dirty="0" smtClean="0"/>
              <a:t> </a:t>
            </a:r>
            <a:r>
              <a:rPr lang="de-DE" dirty="0" err="1" smtClean="0"/>
              <a:t>IoT</a:t>
            </a:r>
            <a:r>
              <a:rPr lang="de-DE" dirty="0" smtClean="0"/>
              <a:t> </a:t>
            </a:r>
            <a:r>
              <a:rPr lang="de-DE" dirty="0" err="1" smtClean="0"/>
              <a:t>platform</a:t>
            </a:r>
            <a:r>
              <a:rPr lang="de-DE" dirty="0" smtClean="0"/>
              <a:t> will </a:t>
            </a:r>
            <a:r>
              <a:rPr lang="de-DE" dirty="0" err="1" smtClean="0"/>
              <a:t>help</a:t>
            </a:r>
            <a:r>
              <a:rPr lang="de-DE" dirty="0" smtClean="0"/>
              <a:t> </a:t>
            </a:r>
            <a:r>
              <a:rPr lang="de-DE" dirty="0" err="1" smtClean="0"/>
              <a:t>industries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start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IoT</a:t>
            </a:r>
            <a:r>
              <a:rPr lang="de-DE" dirty="0" smtClean="0"/>
              <a:t> </a:t>
            </a:r>
            <a:r>
              <a:rPr lang="de-DE" dirty="0" err="1" smtClean="0"/>
              <a:t>reliably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securely</a:t>
            </a:r>
            <a:endParaRPr lang="en-GB" dirty="0" smtClean="0"/>
          </a:p>
          <a:p>
            <a:r>
              <a:rPr lang="de-DE" dirty="0" err="1" smtClean="0"/>
              <a:t>Why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participate</a:t>
            </a:r>
            <a:r>
              <a:rPr lang="de-DE" dirty="0" smtClean="0"/>
              <a:t> in </a:t>
            </a:r>
            <a:r>
              <a:rPr lang="de-DE" dirty="0" err="1" smtClean="0"/>
              <a:t>my</a:t>
            </a:r>
            <a:r>
              <a:rPr lang="de-DE" dirty="0" smtClean="0"/>
              <a:t> </a:t>
            </a:r>
            <a:r>
              <a:rPr lang="de-DE" dirty="0" err="1" smtClean="0"/>
              <a:t>proposal</a:t>
            </a:r>
            <a:r>
              <a:rPr lang="de-DE" dirty="0" smtClean="0"/>
              <a:t>?</a:t>
            </a:r>
          </a:p>
          <a:p>
            <a:pPr lvl="1"/>
            <a:r>
              <a:rPr lang="de-DE" dirty="0" err="1" smtClean="0"/>
              <a:t>Convergence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IoT</a:t>
            </a:r>
            <a:r>
              <a:rPr lang="de-DE" dirty="0" smtClean="0"/>
              <a:t> </a:t>
            </a:r>
            <a:r>
              <a:rPr lang="de-DE" dirty="0" err="1" smtClean="0"/>
              <a:t>ecosystem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Industries</a:t>
            </a:r>
          </a:p>
        </p:txBody>
      </p:sp>
    </p:spTree>
    <p:extLst>
      <p:ext uri="{BB962C8B-B14F-4D97-AF65-F5344CB8AC3E}">
        <p14:creationId xmlns:p14="http://schemas.microsoft.com/office/powerpoint/2010/main" val="170954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INOSENS</a:t>
            </a:r>
          </a:p>
          <a:p>
            <a:pPr lvl="1"/>
            <a:r>
              <a:rPr lang="en-US" dirty="0" smtClean="0"/>
              <a:t>Founded in 2014</a:t>
            </a:r>
            <a:endParaRPr lang="tr-TR" dirty="0" smtClean="0"/>
          </a:p>
          <a:p>
            <a:pPr lvl="1"/>
            <a:r>
              <a:rPr lang="tr-TR" dirty="0" smtClean="0"/>
              <a:t>E</a:t>
            </a:r>
            <a:r>
              <a:rPr lang="en-US" dirty="0" err="1" smtClean="0"/>
              <a:t>xpert</a:t>
            </a:r>
            <a:r>
              <a:rPr lang="en-US" dirty="0" smtClean="0"/>
              <a:t> on Data Analytics, Machine Learning</a:t>
            </a:r>
            <a:endParaRPr lang="tr-TR" dirty="0" smtClean="0"/>
          </a:p>
          <a:p>
            <a:pPr lvl="1"/>
            <a:r>
              <a:rPr lang="tr-TR" dirty="0" err="1" smtClean="0"/>
              <a:t>Expert</a:t>
            </a:r>
            <a:r>
              <a:rPr lang="tr-TR" dirty="0" smtClean="0"/>
              <a:t> on Product Development </a:t>
            </a:r>
            <a:r>
              <a:rPr lang="tr-TR" dirty="0" err="1" smtClean="0"/>
              <a:t>Cycles</a:t>
            </a:r>
            <a:endParaRPr lang="en-US" dirty="0" smtClean="0"/>
          </a:p>
          <a:p>
            <a:pPr lvl="1"/>
            <a:r>
              <a:rPr lang="en-US" dirty="0" smtClean="0"/>
              <a:t>Founder has </a:t>
            </a:r>
            <a:r>
              <a:rPr lang="tr-TR" dirty="0"/>
              <a:t>3</a:t>
            </a:r>
            <a:r>
              <a:rPr lang="en-US" dirty="0" smtClean="0"/>
              <a:t>0+ EUREKA</a:t>
            </a:r>
            <a:r>
              <a:rPr lang="tr-TR" dirty="0" smtClean="0"/>
              <a:t>/TEYDEB</a:t>
            </a:r>
            <a:r>
              <a:rPr lang="en-US" dirty="0" smtClean="0"/>
              <a:t> projects experience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905000" y="283105"/>
            <a:ext cx="6096000" cy="1096962"/>
          </a:xfrm>
        </p:spPr>
        <p:txBody>
          <a:bodyPr/>
          <a:lstStyle/>
          <a:p>
            <a:r>
              <a:rPr lang="fr-FR" sz="3600" dirty="0" smtClean="0"/>
              <a:t>I</a:t>
            </a:r>
            <a:r>
              <a:rPr lang="tr-TR" sz="3600" dirty="0" smtClean="0"/>
              <a:t>NOSENS</a:t>
            </a:r>
            <a:endParaRPr lang="fr-FR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888" y="4855562"/>
            <a:ext cx="3791712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91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SYM Software</a:t>
            </a:r>
          </a:p>
          <a:p>
            <a:pPr lvl="1"/>
            <a:r>
              <a:rPr lang="en-GB" dirty="0" smtClean="0"/>
              <a:t>Founded in 2006</a:t>
            </a:r>
            <a:endParaRPr lang="tr-TR" dirty="0" smtClean="0"/>
          </a:p>
          <a:p>
            <a:pPr lvl="1"/>
            <a:r>
              <a:rPr lang="en-GB" dirty="0" smtClean="0"/>
              <a:t>3 experts on Distributed Systems, Big Data Analytics, Machine Learning</a:t>
            </a:r>
          </a:p>
          <a:p>
            <a:pPr lvl="1"/>
            <a:r>
              <a:rPr lang="en-GB" dirty="0" smtClean="0"/>
              <a:t>3 EUREKA projects</a:t>
            </a:r>
          </a:p>
          <a:p>
            <a:pPr lvl="1"/>
            <a:r>
              <a:rPr lang="en-GB" dirty="0" smtClean="0"/>
              <a:t>1 in EURIPIDES</a:t>
            </a:r>
            <a:r>
              <a:rPr lang="en-GB" baseline="30000" dirty="0" smtClean="0"/>
              <a:t>2 </a:t>
            </a:r>
            <a:r>
              <a:rPr lang="en-GB" dirty="0" smtClean="0"/>
              <a:t>(ADORAS)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905000" y="283105"/>
            <a:ext cx="6096000" cy="1096962"/>
          </a:xfrm>
        </p:spPr>
        <p:txBody>
          <a:bodyPr/>
          <a:lstStyle/>
          <a:p>
            <a:r>
              <a:rPr lang="fr-FR" sz="3600" dirty="0" smtClean="0"/>
              <a:t>SYM</a:t>
            </a:r>
            <a:endParaRPr lang="fr-FR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65" y="3841594"/>
            <a:ext cx="2082735" cy="208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0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5000" y="76200"/>
            <a:ext cx="5943600" cy="1096962"/>
          </a:xfrm>
        </p:spPr>
        <p:txBody>
          <a:bodyPr>
            <a:normAutofit/>
          </a:bodyPr>
          <a:lstStyle/>
          <a:p>
            <a:r>
              <a:rPr lang="en-GB" dirty="0" smtClean="0"/>
              <a:t>Proposal Introduction (1)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11188" y="1268412"/>
            <a:ext cx="8229600" cy="489689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dirty="0" err="1" smtClean="0"/>
              <a:t>IoIST</a:t>
            </a:r>
            <a:r>
              <a:rPr lang="tr-TR" b="1" dirty="0" smtClean="0"/>
              <a:t> </a:t>
            </a:r>
            <a:r>
              <a:rPr lang="en-GB" dirty="0" smtClean="0"/>
              <a:t>is a cloud based Data </a:t>
            </a:r>
            <a:r>
              <a:rPr lang="en-GB" dirty="0"/>
              <a:t>A</a:t>
            </a:r>
            <a:r>
              <a:rPr lang="en-GB" dirty="0" smtClean="0"/>
              <a:t>nalytics </a:t>
            </a:r>
            <a:r>
              <a:rPr lang="en-GB" dirty="0"/>
              <a:t>P</a:t>
            </a:r>
            <a:r>
              <a:rPr lang="en-GB" dirty="0" smtClean="0"/>
              <a:t>latform for Predictive Maintenance Applications using </a:t>
            </a:r>
            <a:r>
              <a:rPr lang="en-GB" dirty="0" err="1" smtClean="0"/>
              <a:t>IoT</a:t>
            </a:r>
            <a:r>
              <a:rPr lang="en-GB" dirty="0" smtClean="0"/>
              <a:t> Sensor Data</a:t>
            </a:r>
          </a:p>
          <a:p>
            <a:r>
              <a:rPr lang="en-GB" dirty="0" smtClean="0"/>
              <a:t>Vision</a:t>
            </a:r>
          </a:p>
          <a:p>
            <a:pPr lvl="1"/>
            <a:r>
              <a:rPr lang="en-GB" dirty="0" smtClean="0"/>
              <a:t>To create global data analytics platform for </a:t>
            </a:r>
            <a:r>
              <a:rPr lang="en-GB" dirty="0" err="1" smtClean="0"/>
              <a:t>IoT</a:t>
            </a:r>
            <a:endParaRPr lang="en-GB" dirty="0" smtClean="0"/>
          </a:p>
          <a:p>
            <a:r>
              <a:rPr lang="en-GB" dirty="0" smtClean="0"/>
              <a:t>Motivation</a:t>
            </a:r>
          </a:p>
          <a:p>
            <a:pPr lvl="1"/>
            <a:r>
              <a:rPr lang="en-GB" dirty="0" smtClean="0"/>
              <a:t>Our motivation is to solve infrastructure management problem, to ease developing predictive maintenance applications on </a:t>
            </a:r>
            <a:r>
              <a:rPr lang="en-GB" dirty="0" err="1" smtClean="0"/>
              <a:t>IoT</a:t>
            </a:r>
            <a:r>
              <a:rPr lang="en-GB" dirty="0" smtClean="0"/>
              <a:t> Sensor </a:t>
            </a:r>
            <a:r>
              <a:rPr lang="en-GB" dirty="0"/>
              <a:t>D</a:t>
            </a:r>
            <a:r>
              <a:rPr lang="en-GB" dirty="0" smtClean="0"/>
              <a:t>ata</a:t>
            </a:r>
          </a:p>
          <a:p>
            <a:r>
              <a:rPr lang="en-GB" dirty="0" smtClean="0"/>
              <a:t>Content</a:t>
            </a:r>
            <a:endParaRPr lang="fr-FR" dirty="0"/>
          </a:p>
          <a:p>
            <a:pPr lvl="1"/>
            <a:r>
              <a:rPr lang="fr-FR" dirty="0" err="1" smtClean="0"/>
              <a:t>Fog</a:t>
            </a:r>
            <a:r>
              <a:rPr lang="fr-FR" dirty="0" smtClean="0"/>
              <a:t> </a:t>
            </a:r>
            <a:r>
              <a:rPr lang="fr-FR" dirty="0" err="1" smtClean="0"/>
              <a:t>Computing</a:t>
            </a:r>
            <a:r>
              <a:rPr lang="fr-FR" dirty="0" smtClean="0"/>
              <a:t>, New Standard </a:t>
            </a:r>
            <a:r>
              <a:rPr lang="fr-FR" dirty="0" err="1" smtClean="0"/>
              <a:t>Definition</a:t>
            </a:r>
            <a:r>
              <a:rPr lang="fr-FR" dirty="0" smtClean="0"/>
              <a:t> for </a:t>
            </a:r>
            <a:r>
              <a:rPr lang="fr-FR" dirty="0" err="1" smtClean="0"/>
              <a:t>IoT</a:t>
            </a:r>
            <a:r>
              <a:rPr lang="fr-FR" dirty="0" smtClean="0"/>
              <a:t> I/F and </a:t>
            </a:r>
            <a:r>
              <a:rPr lang="fr-FR" dirty="0" err="1" smtClean="0"/>
              <a:t>Predictive</a:t>
            </a:r>
            <a:r>
              <a:rPr lang="fr-FR" dirty="0" smtClean="0"/>
              <a:t> Maintenance, </a:t>
            </a:r>
            <a:r>
              <a:rPr lang="fr-FR" dirty="0" err="1" smtClean="0"/>
              <a:t>Anomaly</a:t>
            </a:r>
            <a:r>
              <a:rPr lang="fr-FR" dirty="0" smtClean="0"/>
              <a:t> </a:t>
            </a:r>
            <a:r>
              <a:rPr lang="fr-FR" dirty="0" err="1" smtClean="0"/>
              <a:t>Detection</a:t>
            </a:r>
            <a:r>
              <a:rPr lang="fr-FR" dirty="0" smtClean="0"/>
              <a:t> on </a:t>
            </a:r>
            <a:r>
              <a:rPr lang="fr-FR" dirty="0" err="1" smtClean="0"/>
              <a:t>Sensor</a:t>
            </a:r>
            <a:r>
              <a:rPr lang="fr-FR" dirty="0" smtClean="0"/>
              <a:t> Data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8228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5000" y="76200"/>
            <a:ext cx="5943600" cy="1096962"/>
          </a:xfrm>
        </p:spPr>
        <p:txBody>
          <a:bodyPr>
            <a:normAutofit/>
          </a:bodyPr>
          <a:lstStyle/>
          <a:p>
            <a:r>
              <a:rPr lang="en-GB" dirty="0" smtClean="0"/>
              <a:t>Proposal Introduction (2)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Outcome</a:t>
            </a:r>
          </a:p>
          <a:p>
            <a:pPr lvl="1"/>
            <a:r>
              <a:rPr lang="en-GB" dirty="0" smtClean="0"/>
              <a:t>A Cloud-based Data Analytics Platform for </a:t>
            </a:r>
            <a:r>
              <a:rPr lang="en-GB" dirty="0" err="1" smtClean="0"/>
              <a:t>IoT</a:t>
            </a:r>
            <a:r>
              <a:rPr lang="en-GB" dirty="0" smtClean="0"/>
              <a:t> Sensors + New </a:t>
            </a:r>
            <a:r>
              <a:rPr lang="en-GB" dirty="0" err="1" smtClean="0"/>
              <a:t>IoT</a:t>
            </a:r>
            <a:r>
              <a:rPr lang="en-GB" dirty="0" smtClean="0"/>
              <a:t> Sensor Data I/F Protocol and Standard will be produced</a:t>
            </a:r>
          </a:p>
          <a:p>
            <a:r>
              <a:rPr lang="en-GB" dirty="0" smtClean="0"/>
              <a:t>Impact</a:t>
            </a:r>
          </a:p>
          <a:p>
            <a:pPr lvl="1"/>
            <a:r>
              <a:rPr lang="en-GB" dirty="0" smtClean="0"/>
              <a:t>To enable industries to jump-start </a:t>
            </a:r>
            <a:r>
              <a:rPr lang="en-GB" dirty="0" err="1" smtClean="0"/>
              <a:t>IoT</a:t>
            </a:r>
            <a:r>
              <a:rPr lang="en-GB" dirty="0" smtClean="0"/>
              <a:t> and Predictive Maintenance</a:t>
            </a:r>
          </a:p>
          <a:p>
            <a:r>
              <a:rPr lang="en-GB" dirty="0" smtClean="0"/>
              <a:t>Schedule</a:t>
            </a:r>
          </a:p>
          <a:p>
            <a:pPr lvl="1"/>
            <a:r>
              <a:rPr lang="tr-TR" dirty="0" smtClean="0"/>
              <a:t>~30 </a:t>
            </a:r>
            <a:r>
              <a:rPr lang="tr-TR" dirty="0" err="1" smtClean="0"/>
              <a:t>mo</a:t>
            </a:r>
            <a:r>
              <a:rPr lang="tr-TR" dirty="0" smtClean="0"/>
              <a:t>. (</a:t>
            </a:r>
            <a:r>
              <a:rPr lang="tr-TR" dirty="0" err="1" smtClean="0"/>
              <a:t>Interface</a:t>
            </a:r>
            <a:r>
              <a:rPr lang="tr-TR" dirty="0" smtClean="0"/>
              <a:t> Definition, Data </a:t>
            </a:r>
            <a:r>
              <a:rPr lang="tr-TR" dirty="0" err="1" smtClean="0"/>
              <a:t>Flow</a:t>
            </a:r>
            <a:r>
              <a:rPr lang="tr-TR" dirty="0" smtClean="0"/>
              <a:t>, </a:t>
            </a:r>
            <a:r>
              <a:rPr lang="tr-TR" dirty="0" err="1" smtClean="0"/>
              <a:t>Cloud</a:t>
            </a:r>
            <a:r>
              <a:rPr lang="tr-TR" dirty="0" smtClean="0"/>
              <a:t> Platform Dev., Integration, </a:t>
            </a:r>
            <a:r>
              <a:rPr lang="tr-TR" dirty="0" err="1" smtClean="0"/>
              <a:t>Field</a:t>
            </a:r>
            <a:r>
              <a:rPr lang="tr-TR" dirty="0" smtClean="0"/>
              <a:t> </a:t>
            </a:r>
            <a:r>
              <a:rPr lang="tr-TR" dirty="0" err="1" smtClean="0"/>
              <a:t>Tests</a:t>
            </a:r>
            <a:r>
              <a:rPr lang="tr-TR" dirty="0"/>
              <a:t>,</a:t>
            </a:r>
            <a:r>
              <a:rPr lang="tr-TR" dirty="0" smtClean="0"/>
              <a:t> </a:t>
            </a:r>
            <a:r>
              <a:rPr lang="tr-TR" dirty="0" err="1" smtClean="0"/>
              <a:t>Dissem</a:t>
            </a:r>
            <a:r>
              <a:rPr lang="tr-TR" dirty="0" smtClean="0"/>
              <a:t>.)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5396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5000" y="76200"/>
            <a:ext cx="5943600" cy="1096962"/>
          </a:xfrm>
        </p:spPr>
        <p:txBody>
          <a:bodyPr>
            <a:normAutofit/>
          </a:bodyPr>
          <a:lstStyle/>
          <a:p>
            <a:r>
              <a:rPr lang="en-GB" dirty="0" smtClean="0"/>
              <a:t>Partners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</a:p>
          <a:p>
            <a:pPr lvl="1"/>
            <a:r>
              <a:rPr lang="en-US" dirty="0" smtClean="0"/>
              <a:t>INOSENS</a:t>
            </a:r>
            <a:r>
              <a:rPr lang="tr-TR" dirty="0" smtClean="0"/>
              <a:t>, </a:t>
            </a:r>
            <a:r>
              <a:rPr lang="en-US" dirty="0" smtClean="0"/>
              <a:t>SYM</a:t>
            </a:r>
          </a:p>
          <a:p>
            <a:r>
              <a:rPr lang="en-US" dirty="0" smtClean="0"/>
              <a:t>Expected Partner Profile:</a:t>
            </a:r>
          </a:p>
          <a:p>
            <a:pPr lvl="1"/>
            <a:r>
              <a:rPr lang="en-US" dirty="0" err="1" smtClean="0"/>
              <a:t>IoT</a:t>
            </a:r>
            <a:r>
              <a:rPr lang="en-US" dirty="0" smtClean="0"/>
              <a:t> vendors (SME/</a:t>
            </a:r>
            <a:r>
              <a:rPr lang="en-US" dirty="0" err="1" smtClean="0"/>
              <a:t>Ind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Sensor Fusion experience (SME/</a:t>
            </a:r>
            <a:r>
              <a:rPr lang="en-US" dirty="0" err="1" smtClean="0"/>
              <a:t>Uni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Hardware Development/Prototyping (SME)</a:t>
            </a:r>
          </a:p>
          <a:p>
            <a:pPr lvl="1"/>
            <a:r>
              <a:rPr lang="en-US" dirty="0" smtClean="0"/>
              <a:t>System Owners/Operators (</a:t>
            </a:r>
            <a:r>
              <a:rPr lang="en-US" dirty="0" err="1" smtClean="0"/>
              <a:t>Defen</a:t>
            </a:r>
            <a:r>
              <a:rPr lang="tr-TR" dirty="0" smtClean="0"/>
              <a:t>s</a:t>
            </a:r>
            <a:r>
              <a:rPr lang="en-US" dirty="0" smtClean="0"/>
              <a:t>e, Transportation, Energy, etc.) (</a:t>
            </a:r>
            <a:r>
              <a:rPr lang="en-US" dirty="0" err="1" smtClean="0"/>
              <a:t>Ind</a:t>
            </a:r>
            <a:r>
              <a:rPr lang="en-US" dirty="0" smtClean="0"/>
              <a:t>/Pub)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28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5000" y="76200"/>
            <a:ext cx="5943600" cy="1096962"/>
          </a:xfrm>
        </p:spPr>
        <p:txBody>
          <a:bodyPr>
            <a:normAutofit/>
          </a:bodyPr>
          <a:lstStyle/>
          <a:p>
            <a:r>
              <a:rPr lang="en-GB" dirty="0" smtClean="0"/>
              <a:t>Contact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For more information and for interest to participate please contact:</a:t>
            </a:r>
          </a:p>
          <a:p>
            <a:endParaRPr lang="en-GB" sz="3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170113" indent="-450850"/>
            <a:r>
              <a:rPr lang="tr-TR" sz="3600" dirty="0" smtClean="0"/>
              <a:t>Dr. İsmail UZUN</a:t>
            </a:r>
            <a:endParaRPr lang="en-GB" dirty="0" smtClean="0"/>
          </a:p>
          <a:p>
            <a:pPr marL="2170113" indent="-450850"/>
            <a:r>
              <a:rPr lang="tr-TR" dirty="0" smtClean="0"/>
              <a:t>INOSENS</a:t>
            </a:r>
            <a:endParaRPr lang="en-GB" dirty="0" smtClean="0"/>
          </a:p>
          <a:p>
            <a:pPr marL="2170113" indent="-450850"/>
            <a:r>
              <a:rPr lang="tr-TR" sz="3600" dirty="0"/>
              <a:t>i</a:t>
            </a:r>
            <a:r>
              <a:rPr lang="tr-TR" sz="3600" dirty="0" smtClean="0"/>
              <a:t>smail.uzun@inosens.com.tr</a:t>
            </a:r>
            <a:endParaRPr lang="en-GB" sz="3600" dirty="0"/>
          </a:p>
          <a:p>
            <a:pPr marL="2170113" indent="-450850"/>
            <a:r>
              <a:rPr lang="en-GB" sz="3600" dirty="0" smtClean="0"/>
              <a:t>www.</a:t>
            </a:r>
            <a:r>
              <a:rPr lang="tr-TR" sz="3600" dirty="0" smtClean="0"/>
              <a:t>inosens</a:t>
            </a:r>
            <a:r>
              <a:rPr lang="en-GB" sz="3600" dirty="0" smtClean="0"/>
              <a:t>.com.tr</a:t>
            </a:r>
            <a:endParaRPr lang="fr-F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717032"/>
            <a:ext cx="1137841" cy="126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49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Celtic-Plus-white</Template>
  <TotalTime>0</TotalTime>
  <Words>323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Celtic-Plus-white</vt:lpstr>
      <vt:lpstr>Celtic-Plus Event 22 September 2016, Istanbul</vt:lpstr>
      <vt:lpstr>Teaser</vt:lpstr>
      <vt:lpstr>INOSENS</vt:lpstr>
      <vt:lpstr>SYM</vt:lpstr>
      <vt:lpstr>Proposal Introduction (1)</vt:lpstr>
      <vt:lpstr>Proposal Introduction (2)</vt:lpstr>
      <vt:lpstr>Partners</vt:lpstr>
      <vt:lpstr>Contact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 – RfP Summary</dc:title>
  <dc:creator>Peter Stollenmayer</dc:creator>
  <cp:lastModifiedBy>Peter Herrmann</cp:lastModifiedBy>
  <cp:revision>100</cp:revision>
  <cp:lastPrinted>2014-09-11T12:29:40Z</cp:lastPrinted>
  <dcterms:created xsi:type="dcterms:W3CDTF">2014-06-18T11:29:22Z</dcterms:created>
  <dcterms:modified xsi:type="dcterms:W3CDTF">2016-09-23T10:53:11Z</dcterms:modified>
</cp:coreProperties>
</file>