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94" r:id="rId1"/>
    <p:sldMasterId id="2147483828" r:id="rId2"/>
  </p:sldMasterIdLst>
  <p:notesMasterIdLst>
    <p:notesMasterId r:id="rId7"/>
  </p:notesMasterIdLst>
  <p:sldIdLst>
    <p:sldId id="321" r:id="rId3"/>
    <p:sldId id="322" r:id="rId4"/>
    <p:sldId id="315" r:id="rId5"/>
    <p:sldId id="320" r:id="rId6"/>
  </p:sldIdLst>
  <p:sldSz cx="24384000" cy="13716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99FF"/>
    <a:srgbClr val="336600"/>
    <a:srgbClr val="663300"/>
    <a:srgbClr val="996633"/>
    <a:srgbClr val="D60093"/>
    <a:srgbClr val="9E2286"/>
    <a:srgbClr val="D0DFFC"/>
    <a:srgbClr val="52BEB0"/>
    <a:srgbClr val="6729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54" y="516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35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2CD826BB-5C23-4804-ADF3-D2879A29335B}" type="datetimeFigureOut">
              <a:rPr lang="en-US" smtClean="0"/>
              <a:pPr/>
              <a:t>6/30/2022</a:t>
            </a:fld>
            <a:endParaRPr lang="en-US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41E8C199-60EB-4919-9D02-E23353818F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46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8C199-60EB-4919-9D02-E23353818F4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164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8C199-60EB-4919-9D02-E23353818F4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999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1401304" y="1692101"/>
            <a:ext cx="21608328" cy="1483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0800" b="1" u="sng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Titular Presentación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3576637" y="4738977"/>
            <a:ext cx="19432994" cy="56020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7200" b="1" i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Subtitular presentación</a:t>
            </a:r>
            <a:endParaRPr lang="es-ES_tradn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16617488" y="12403688"/>
            <a:ext cx="6874280" cy="447788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None/>
              <a:defRPr sz="3000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Fecha</a:t>
            </a:r>
            <a:endParaRPr lang="es-ES_tradnl" dirty="0"/>
          </a:p>
        </p:txBody>
      </p:sp>
      <p:sp>
        <p:nvSpPr>
          <p:cNvPr id="8" name="Marcador de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1400178" y="4741998"/>
            <a:ext cx="1675532" cy="924640"/>
          </a:xfrm>
          <a:prstGeom prst="rect">
            <a:avLst/>
          </a:prstGeom>
          <a:solidFill>
            <a:srgbClr val="A8D200"/>
          </a:solidFill>
        </p:spPr>
        <p:txBody>
          <a:bodyPr lIns="144000" tIns="72000" rIns="144000" bIns="72000"/>
          <a:lstStyle>
            <a:lvl1pPr marL="0" indent="0" algn="ctr">
              <a:buNone/>
              <a:defRPr sz="5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9600"/>
            </a:lvl2pPr>
            <a:lvl3pPr marL="1828800" indent="0">
              <a:buNone/>
              <a:defRPr sz="9600"/>
            </a:lvl3pPr>
            <a:lvl4pPr marL="2743200" indent="0">
              <a:buNone/>
              <a:defRPr sz="9600"/>
            </a:lvl4pPr>
            <a:lvl5pPr marL="3657600" indent="0">
              <a:buNone/>
              <a:defRPr sz="9600"/>
            </a:lvl5pPr>
          </a:lstStyle>
          <a:p>
            <a:pPr lvl="0"/>
            <a:r>
              <a:rPr lang="es-ES" dirty="0"/>
              <a:t>12.3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3495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D542-CD16-4666-9D61-56E2A195BC9B}" type="datetime1">
              <a:rPr lang="en-GB" smtClean="0"/>
              <a:t>30/06/2022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www.celticnext.eu      Project Name,  Your Name, affiliation &amp; e-mail of presenter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07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260E-75B9-483C-9198-B08AF88FC3F2}" type="datetime1">
              <a:rPr lang="en-GB" smtClean="0"/>
              <a:t>30/06/2022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www.celticnext.eu      Project Name,  Your Name, affiliation &amp; e-mail of presenter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5317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1" y="546100"/>
            <a:ext cx="8022168" cy="2324100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3467" y="546111"/>
            <a:ext cx="13631333" cy="11706226"/>
          </a:xfr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1" y="2870207"/>
            <a:ext cx="8022168" cy="9382126"/>
          </a:xfrm>
        </p:spPr>
        <p:txBody>
          <a:bodyPr/>
          <a:lstStyle>
            <a:lvl1pPr marL="0" indent="0">
              <a:buNone/>
              <a:defRPr sz="3300"/>
            </a:lvl1pPr>
            <a:lvl2pPr marL="1088428" indent="0">
              <a:buNone/>
              <a:defRPr sz="2900"/>
            </a:lvl2pPr>
            <a:lvl3pPr marL="2176857" indent="0">
              <a:buNone/>
              <a:defRPr sz="2400"/>
            </a:lvl3pPr>
            <a:lvl4pPr marL="3265285" indent="0">
              <a:buNone/>
              <a:defRPr sz="2100"/>
            </a:lvl4pPr>
            <a:lvl5pPr marL="4353714" indent="0">
              <a:buNone/>
              <a:defRPr sz="2100"/>
            </a:lvl5pPr>
            <a:lvl6pPr marL="5442142" indent="0">
              <a:buNone/>
              <a:defRPr sz="2100"/>
            </a:lvl6pPr>
            <a:lvl7pPr marL="6530568" indent="0">
              <a:buNone/>
              <a:defRPr sz="2100"/>
            </a:lvl7pPr>
            <a:lvl8pPr marL="7618992" indent="0">
              <a:buNone/>
              <a:defRPr sz="2100"/>
            </a:lvl8pPr>
            <a:lvl9pPr marL="8707425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1000A-9ED9-42D1-B525-434F42D5E3F4}" type="datetime1">
              <a:rPr lang="en-GB" smtClean="0"/>
              <a:t>30/06/2022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www.celticnext.eu      Project Name,  Your Name, affiliation &amp; e-mail of presenter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0606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</p:spPr>
        <p:txBody>
          <a:bodyPr/>
          <a:lstStyle>
            <a:lvl1pPr marL="0" indent="0">
              <a:buNone/>
              <a:defRPr sz="7600"/>
            </a:lvl1pPr>
            <a:lvl2pPr marL="1088428" indent="0">
              <a:buNone/>
              <a:defRPr sz="6700"/>
            </a:lvl2pPr>
            <a:lvl3pPr marL="2176857" indent="0">
              <a:buNone/>
              <a:defRPr sz="5700"/>
            </a:lvl3pPr>
            <a:lvl4pPr marL="3265285" indent="0">
              <a:buNone/>
              <a:defRPr sz="4800"/>
            </a:lvl4pPr>
            <a:lvl5pPr marL="4353714" indent="0">
              <a:buNone/>
              <a:defRPr sz="4800"/>
            </a:lvl5pPr>
            <a:lvl6pPr marL="5442142" indent="0">
              <a:buNone/>
              <a:defRPr sz="4800"/>
            </a:lvl6pPr>
            <a:lvl7pPr marL="6530568" indent="0">
              <a:buNone/>
              <a:defRPr sz="4800"/>
            </a:lvl7pPr>
            <a:lvl8pPr marL="7618992" indent="0">
              <a:buNone/>
              <a:defRPr sz="4800"/>
            </a:lvl8pPr>
            <a:lvl9pPr marL="8707425" indent="0">
              <a:buNone/>
              <a:defRPr sz="48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</p:spPr>
        <p:txBody>
          <a:bodyPr/>
          <a:lstStyle>
            <a:lvl1pPr marL="0" indent="0">
              <a:buNone/>
              <a:defRPr sz="3300"/>
            </a:lvl1pPr>
            <a:lvl2pPr marL="1088428" indent="0">
              <a:buNone/>
              <a:defRPr sz="2900"/>
            </a:lvl2pPr>
            <a:lvl3pPr marL="2176857" indent="0">
              <a:buNone/>
              <a:defRPr sz="2400"/>
            </a:lvl3pPr>
            <a:lvl4pPr marL="3265285" indent="0">
              <a:buNone/>
              <a:defRPr sz="2100"/>
            </a:lvl4pPr>
            <a:lvl5pPr marL="4353714" indent="0">
              <a:buNone/>
              <a:defRPr sz="2100"/>
            </a:lvl5pPr>
            <a:lvl6pPr marL="5442142" indent="0">
              <a:buNone/>
              <a:defRPr sz="2100"/>
            </a:lvl6pPr>
            <a:lvl7pPr marL="6530568" indent="0">
              <a:buNone/>
              <a:defRPr sz="2100"/>
            </a:lvl7pPr>
            <a:lvl8pPr marL="7618992" indent="0">
              <a:buNone/>
              <a:defRPr sz="2100"/>
            </a:lvl8pPr>
            <a:lvl9pPr marL="8707425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7AF9-5E25-4AD4-B9B4-BB9DF5658D2D}" type="datetime1">
              <a:rPr lang="en-GB" smtClean="0"/>
              <a:t>30/06/2022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www.celticnext.eu      Project Name,  Your Name, affiliation &amp; e-mail of presenter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589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BA2E-64DF-4133-9296-34E59D54D884}" type="datetime1">
              <a:rPr lang="en-GB" smtClean="0"/>
              <a:t>30/06/2022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www.celticnext.eu      Project Name,  Your Name, affiliation &amp; e-mail of presenter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672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42400" y="1098550"/>
            <a:ext cx="14630400" cy="23406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200" y="1098550"/>
            <a:ext cx="43484800" cy="23406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776F1-A507-4CB0-8C69-32456FBC7143}" type="datetime1">
              <a:rPr lang="en-GB" smtClean="0"/>
              <a:t>30/06/2022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www.celticnext.eu      Project Name,  Your Name, affiliation &amp; e-mail of presenter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0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mar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>
          <a:xfrm>
            <a:off x="23303950" y="12780835"/>
            <a:ext cx="504000" cy="412158"/>
          </a:xfrm>
          <a:prstGeom prst="rect">
            <a:avLst/>
          </a:prstGeom>
        </p:spPr>
        <p:txBody>
          <a:bodyPr lIns="182880" tIns="91440" rIns="182880" bIns="91440"/>
          <a:lstStyle/>
          <a:p>
            <a:pPr defTabSz="1828800" eaLnBrk="1" fontAlgn="auto" hangingPunct="1">
              <a:spcBef>
                <a:spcPts val="0"/>
              </a:spcBef>
              <a:spcAft>
                <a:spcPts val="0"/>
              </a:spcAft>
            </a:pPr>
            <a:fld id="{EEA4495D-35CE-2741-BA1A-FCDF99A4A1F7}" type="slidenum">
              <a:rPr lang="es-ES_tradnl" sz="360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pPr defTabSz="1828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s-ES_tradnl" sz="36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1400177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1</a:t>
            </a:r>
            <a:r>
              <a:rPr lang="es-ES"/>
              <a:t>// Apartado</a:t>
            </a:r>
            <a:endParaRPr lang="es-ES_tradnl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2" hasCustomPrompt="1"/>
          </p:nvPr>
        </p:nvSpPr>
        <p:spPr>
          <a:xfrm>
            <a:off x="1400177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/>
              <a:t>1.1 Titular apartado</a:t>
            </a:r>
            <a:endParaRPr lang="es-ES_tradnl" dirty="0"/>
          </a:p>
        </p:txBody>
      </p:sp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7296775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2// Apartado</a:t>
            </a:r>
            <a:endParaRPr lang="es-ES_tradnl" dirty="0"/>
          </a:p>
        </p:txBody>
      </p:sp>
      <p:sp>
        <p:nvSpPr>
          <p:cNvPr id="12" name="Marcador de texto 7"/>
          <p:cNvSpPr>
            <a:spLocks noGrp="1"/>
          </p:cNvSpPr>
          <p:nvPr>
            <p:ph type="body" sz="quarter" idx="14" hasCustomPrompt="1"/>
          </p:nvPr>
        </p:nvSpPr>
        <p:spPr>
          <a:xfrm>
            <a:off x="7296775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2.1 Titular apartado</a:t>
            </a:r>
            <a:endParaRPr lang="es-ES_tradnl" dirty="0"/>
          </a:p>
        </p:txBody>
      </p:sp>
      <p:sp>
        <p:nvSpPr>
          <p:cNvPr id="17" name="Marcador de texto 5"/>
          <p:cNvSpPr>
            <a:spLocks noGrp="1"/>
          </p:cNvSpPr>
          <p:nvPr>
            <p:ph type="body" sz="quarter" idx="15" hasCustomPrompt="1"/>
          </p:nvPr>
        </p:nvSpPr>
        <p:spPr>
          <a:xfrm>
            <a:off x="13073731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3// Apartado</a:t>
            </a:r>
            <a:endParaRPr lang="es-ES_tradnl" dirty="0"/>
          </a:p>
        </p:txBody>
      </p:sp>
      <p:sp>
        <p:nvSpPr>
          <p:cNvPr id="18" name="Marcador de texto 7"/>
          <p:cNvSpPr>
            <a:spLocks noGrp="1"/>
          </p:cNvSpPr>
          <p:nvPr>
            <p:ph type="body" sz="quarter" idx="16" hasCustomPrompt="1"/>
          </p:nvPr>
        </p:nvSpPr>
        <p:spPr>
          <a:xfrm>
            <a:off x="13073731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3.1 Titular apartado</a:t>
            </a:r>
            <a:endParaRPr lang="es-ES_tradnl" dirty="0"/>
          </a:p>
        </p:txBody>
      </p:sp>
      <p:sp>
        <p:nvSpPr>
          <p:cNvPr id="19" name="Marcador de texto 5"/>
          <p:cNvSpPr>
            <a:spLocks noGrp="1"/>
          </p:cNvSpPr>
          <p:nvPr>
            <p:ph type="body" sz="quarter" idx="17" hasCustomPrompt="1"/>
          </p:nvPr>
        </p:nvSpPr>
        <p:spPr>
          <a:xfrm>
            <a:off x="18816505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4// Apartado</a:t>
            </a:r>
            <a:endParaRPr lang="es-ES_tradnl" dirty="0"/>
          </a:p>
        </p:txBody>
      </p:sp>
      <p:sp>
        <p:nvSpPr>
          <p:cNvPr id="20" name="Marcador de texto 7"/>
          <p:cNvSpPr>
            <a:spLocks noGrp="1"/>
          </p:cNvSpPr>
          <p:nvPr>
            <p:ph type="body" sz="quarter" idx="18" hasCustomPrompt="1"/>
          </p:nvPr>
        </p:nvSpPr>
        <p:spPr>
          <a:xfrm>
            <a:off x="18816505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4.1 Titular apartado</a:t>
            </a:r>
            <a:endParaRPr lang="es-ES_tradnl" dirty="0"/>
          </a:p>
        </p:txBody>
      </p:sp>
      <p:sp>
        <p:nvSpPr>
          <p:cNvPr id="13" name="Marcador de texto 10"/>
          <p:cNvSpPr>
            <a:spLocks noGrp="1"/>
          </p:cNvSpPr>
          <p:nvPr>
            <p:ph type="body" sz="quarter" idx="19" hasCustomPrompt="1"/>
          </p:nvPr>
        </p:nvSpPr>
        <p:spPr>
          <a:xfrm>
            <a:off x="1401304" y="1692101"/>
            <a:ext cx="21608328" cy="1483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9600" b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Sumario</a:t>
            </a:r>
          </a:p>
        </p:txBody>
      </p:sp>
    </p:spTree>
    <p:extLst>
      <p:ext uri="{BB962C8B-B14F-4D97-AF65-F5344CB8AC3E}">
        <p14:creationId xmlns:p14="http://schemas.microsoft.com/office/powerpoint/2010/main" val="129116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lIns="182880" tIns="91440" rIns="182880" bIns="91440"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lIns="182880" tIns="91440" rIns="182880" bIns="91440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170486" y="12635504"/>
            <a:ext cx="753412" cy="73866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4800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defTabSz="1828800" eaLnBrk="1" fontAlgn="auto" hangingPunct="1">
              <a:spcBef>
                <a:spcPts val="0"/>
              </a:spcBef>
              <a:spcAft>
                <a:spcPts val="0"/>
              </a:spcAft>
            </a:pPr>
            <a:fld id="{38C080AE-66C8-8249-B90B-B6D109566B0C}" type="slidenum">
              <a:rPr lang="en-US">
                <a:solidFill>
                  <a:srgbClr val="C1C1C1"/>
                </a:solidFill>
                <a:ea typeface="+mn-ea"/>
              </a:rPr>
              <a:pPr defTabSz="1828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C1C1C1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72693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adill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10"/>
          <p:cNvSpPr>
            <a:spLocks noGrp="1"/>
          </p:cNvSpPr>
          <p:nvPr>
            <p:ph type="body" sz="quarter" idx="13"/>
          </p:nvPr>
        </p:nvSpPr>
        <p:spPr>
          <a:xfrm>
            <a:off x="4044753" y="5083347"/>
            <a:ext cx="9787626" cy="66209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 dirty="0"/>
              <a:t>Haga clic para modificar el estilo de texto del patrón</a:t>
            </a:r>
            <a:endParaRPr lang="es-ES_tradnl" dirty="0"/>
          </a:p>
        </p:txBody>
      </p:sp>
      <p:sp>
        <p:nvSpPr>
          <p:cNvPr id="6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4044753" y="1692101"/>
            <a:ext cx="12065314" cy="1084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9600" b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Titular Presentación</a:t>
            </a:r>
          </a:p>
        </p:txBody>
      </p:sp>
      <p:sp>
        <p:nvSpPr>
          <p:cNvPr id="7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1400176" y="761420"/>
            <a:ext cx="15757524" cy="93068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 b="0" i="0" u="sng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Titular presentación / Subtitular</a:t>
            </a:r>
            <a:endParaRPr lang="es-ES_tradnl" dirty="0"/>
          </a:p>
        </p:txBody>
      </p:sp>
      <p:sp>
        <p:nvSpPr>
          <p:cNvPr id="8" name="Marcador de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1400178" y="1851810"/>
            <a:ext cx="1924912" cy="924640"/>
          </a:xfrm>
          <a:prstGeom prst="rect">
            <a:avLst/>
          </a:prstGeom>
          <a:solidFill>
            <a:srgbClr val="A8D200"/>
          </a:solidFill>
        </p:spPr>
        <p:txBody>
          <a:bodyPr lIns="72000" tIns="72000" rIns="72000" bIns="72000"/>
          <a:lstStyle>
            <a:lvl1pPr marL="0" indent="0" algn="ctr">
              <a:buNone/>
              <a:defRPr sz="6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9600"/>
            </a:lvl2pPr>
            <a:lvl3pPr marL="1828800" indent="0">
              <a:buNone/>
              <a:defRPr sz="9600"/>
            </a:lvl3pPr>
            <a:lvl4pPr marL="2743200" indent="0">
              <a:buNone/>
              <a:defRPr sz="9600"/>
            </a:lvl4pPr>
            <a:lvl5pPr marL="3657600" indent="0">
              <a:buNone/>
              <a:defRPr sz="9600"/>
            </a:lvl5pPr>
          </a:lstStyle>
          <a:p>
            <a:pPr lvl="0"/>
            <a:r>
              <a:rPr lang="es-ES" dirty="0"/>
              <a:t>12.3</a:t>
            </a:r>
            <a:endParaRPr lang="es-ES_tradnl" dirty="0"/>
          </a:p>
        </p:txBody>
      </p:sp>
      <p:sp>
        <p:nvSpPr>
          <p:cNvPr id="9" name="Marcador de texto 10"/>
          <p:cNvSpPr>
            <a:spLocks noGrp="1"/>
          </p:cNvSpPr>
          <p:nvPr>
            <p:ph type="body" sz="quarter" idx="15" hasCustomPrompt="1"/>
          </p:nvPr>
        </p:nvSpPr>
        <p:spPr>
          <a:xfrm>
            <a:off x="4044753" y="3707131"/>
            <a:ext cx="5117002" cy="7702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600" b="1">
                <a:solidFill>
                  <a:srgbClr val="A8D200"/>
                </a:solidFill>
              </a:defRPr>
            </a:lvl1pPr>
            <a:lvl2pPr marL="914400" indent="0">
              <a:buNone/>
              <a:defRPr sz="4000"/>
            </a:lvl2pPr>
            <a:lvl3pPr marL="1828800" indent="0">
              <a:buNone/>
              <a:defRPr sz="40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</a:lstStyle>
          <a:p>
            <a:pPr lvl="0"/>
            <a:r>
              <a:rPr lang="es-ES" dirty="0"/>
              <a:t>Subtitular</a:t>
            </a:r>
            <a:endParaRPr lang="es-ES_tradnl" dirty="0"/>
          </a:p>
        </p:txBody>
      </p:sp>
      <p:sp>
        <p:nvSpPr>
          <p:cNvPr id="10" name="Marcador de gráfico 9"/>
          <p:cNvSpPr>
            <a:spLocks noGrp="1"/>
          </p:cNvSpPr>
          <p:nvPr>
            <p:ph type="chart" sz="quarter" idx="16"/>
          </p:nvPr>
        </p:nvSpPr>
        <p:spPr>
          <a:xfrm>
            <a:off x="14281151" y="5083177"/>
            <a:ext cx="9442450" cy="6619874"/>
          </a:xfrm>
          <a:prstGeom prst="rect">
            <a:avLst/>
          </a:prstGeom>
        </p:spPr>
        <p:txBody>
          <a:bodyPr lIns="182880" tIns="91440" rIns="182880" bIns="91440"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7558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61"/>
            <a:ext cx="20726400" cy="29400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6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3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0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8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7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0DC67-F10D-4032-B9E6-067D3579A073}" type="datetime1">
              <a:rPr lang="en-GB" smtClean="0"/>
              <a:t>30/06/2022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www.celticnext.eu      Project Name,  Your Name, affiliation &amp; e-mail of presenter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56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E28C-4F31-403E-8B78-D7E42F2E4211}" type="datetime1">
              <a:rPr lang="en-GB" smtClean="0"/>
              <a:t>30/06/2022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www.celticnext.eu      Project Name,  Your Name, affiliation &amp; e-mail of presenter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6121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8" y="8813811"/>
            <a:ext cx="20726400" cy="2724150"/>
          </a:xfr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8" y="5813427"/>
            <a:ext cx="20726400" cy="3000374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42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685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28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371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14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0568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899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742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48F6-AB72-4863-824D-5DC28C1CE77C}" type="datetime1">
              <a:rPr lang="en-GB" smtClean="0"/>
              <a:t>30/06/2022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www.celticnext.eu      Project Name,  Your Name, affiliation &amp; e-mail of presenter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988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200" y="6400811"/>
            <a:ext cx="29057600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15200" y="6400811"/>
            <a:ext cx="29057600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1B9D-2C59-46BE-A155-FC1A7A8B00D9}" type="datetime1">
              <a:rPr lang="en-GB" smtClean="0"/>
              <a:t>30/06/2022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www.celticnext.eu      Project Name,  Your Name, affiliation &amp; e-mail of presenter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964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428" indent="0">
              <a:buNone/>
              <a:defRPr sz="4800" b="1"/>
            </a:lvl2pPr>
            <a:lvl3pPr marL="2176857" indent="0">
              <a:buNone/>
              <a:defRPr sz="4300" b="1"/>
            </a:lvl3pPr>
            <a:lvl4pPr marL="3265285" indent="0">
              <a:buNone/>
              <a:defRPr sz="3800" b="1"/>
            </a:lvl4pPr>
            <a:lvl5pPr marL="4353714" indent="0">
              <a:buNone/>
              <a:defRPr sz="3800" b="1"/>
            </a:lvl5pPr>
            <a:lvl6pPr marL="5442142" indent="0">
              <a:buNone/>
              <a:defRPr sz="3800" b="1"/>
            </a:lvl6pPr>
            <a:lvl7pPr marL="6530568" indent="0">
              <a:buNone/>
              <a:defRPr sz="3800" b="1"/>
            </a:lvl7pPr>
            <a:lvl8pPr marL="7618992" indent="0">
              <a:buNone/>
              <a:defRPr sz="3800" b="1"/>
            </a:lvl8pPr>
            <a:lvl9pPr marL="8707425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48" y="3070226"/>
            <a:ext cx="10778067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428" indent="0">
              <a:buNone/>
              <a:defRPr sz="4800" b="1"/>
            </a:lvl2pPr>
            <a:lvl3pPr marL="2176857" indent="0">
              <a:buNone/>
              <a:defRPr sz="4300" b="1"/>
            </a:lvl3pPr>
            <a:lvl4pPr marL="3265285" indent="0">
              <a:buNone/>
              <a:defRPr sz="3800" b="1"/>
            </a:lvl4pPr>
            <a:lvl5pPr marL="4353714" indent="0">
              <a:buNone/>
              <a:defRPr sz="3800" b="1"/>
            </a:lvl5pPr>
            <a:lvl6pPr marL="5442142" indent="0">
              <a:buNone/>
              <a:defRPr sz="3800" b="1"/>
            </a:lvl6pPr>
            <a:lvl7pPr marL="6530568" indent="0">
              <a:buNone/>
              <a:defRPr sz="3800" b="1"/>
            </a:lvl7pPr>
            <a:lvl8pPr marL="7618992" indent="0">
              <a:buNone/>
              <a:defRPr sz="3800" b="1"/>
            </a:lvl8pPr>
            <a:lvl9pPr marL="8707425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48" y="4349750"/>
            <a:ext cx="10778067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FFB0-258F-4A69-B08D-AA1DA156359A}" type="datetime1">
              <a:rPr lang="en-GB" smtClean="0"/>
              <a:t>30/06/2022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www.celticnext.eu      Project Name,  Your Name, affiliation &amp; e-mail of presenter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325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303" y="11647698"/>
            <a:ext cx="9904006" cy="155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551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 vert="horz" lIns="217686" tIns="108843" rIns="217686" bIns="108843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11"/>
            <a:ext cx="21945600" cy="9051926"/>
          </a:xfrm>
          <a:prstGeom prst="rect">
            <a:avLst/>
          </a:prstGeom>
        </p:spPr>
        <p:txBody>
          <a:bodyPr vert="horz" lIns="217686" tIns="108843" rIns="217686" bIns="10884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2711"/>
            <a:ext cx="5689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l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BA6D6-580B-4024-B29B-A4116E9C6DC7}" type="datetime1">
              <a:rPr lang="en-GB" smtClean="0"/>
              <a:t>30/06/2022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200" y="12712711"/>
            <a:ext cx="7721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ct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www.celticnext.eu      Project Name,  Your Name, affiliation &amp; e-mail of presenter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5A916-48A2-48A2-9A75-3DD55F3698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26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dt="0"/>
  <p:txStyles>
    <p:titleStyle>
      <a:lvl1pPr algn="ctr" defTabSz="2176857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20" indent="-816320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8697" indent="-680271" algn="l" defTabSz="2176857" rtl="0" eaLnBrk="1" latinLnBrk="0" hangingPunct="1">
        <a:spcBef>
          <a:spcPct val="20000"/>
        </a:spcBef>
        <a:buFont typeface="Arial" panose="020B0604020202020204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071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09500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7928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356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4782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209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1635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428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6857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285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3714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142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0568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8992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7425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5128" y="11322496"/>
            <a:ext cx="1678404" cy="2000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9311680" y="10242376"/>
            <a:ext cx="577061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www.celticnext.eu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199112" y="4119339"/>
            <a:ext cx="15784504" cy="288267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217686" tIns="108843" rIns="217686" bIns="108843" rtlCol="0" anchor="ctr">
            <a:noAutofit/>
          </a:bodyPr>
          <a:lstStyle>
            <a:lvl1pPr algn="ctr" defTabSz="2176857" rtl="0" eaLnBrk="1" latinLnBrk="0" hangingPunct="1">
              <a:spcBef>
                <a:spcPct val="0"/>
              </a:spcBef>
              <a:buNone/>
              <a:defRPr sz="10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de-DE" sz="11500" b="1" dirty="0">
                <a:solidFill>
                  <a:srgbClr val="0070C0"/>
                </a:solidFill>
                <a:latin typeface="Aleo"/>
              </a:rPr>
              <a:t>Title</a:t>
            </a:r>
            <a:r>
              <a:rPr lang="de-DE" sz="9600" b="1" dirty="0">
                <a:solidFill>
                  <a:srgbClr val="0070C0"/>
                </a:solidFill>
                <a:latin typeface="Aleo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19592" y="6497960"/>
            <a:ext cx="673440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spcAft>
                <a:spcPts val="0"/>
              </a:spcAft>
            </a:pPr>
            <a:endParaRPr lang="de-DE" sz="6000" b="1" dirty="0">
              <a:solidFill>
                <a:srgbClr val="0070C0"/>
              </a:solidFill>
              <a:latin typeface="Aleo"/>
            </a:endParaRPr>
          </a:p>
          <a:p>
            <a:pPr algn="ctr" fontAlgn="auto">
              <a:spcAft>
                <a:spcPts val="0"/>
              </a:spcAft>
            </a:pPr>
            <a:r>
              <a:rPr lang="de-DE" sz="6000" b="1" dirty="0">
                <a:solidFill>
                  <a:srgbClr val="0070C0"/>
                </a:solidFill>
                <a:latin typeface="Aleo"/>
              </a:rPr>
              <a:t>     Name of Presenter</a:t>
            </a:r>
            <a:endParaRPr lang="en-GB" sz="6000" b="1" dirty="0">
              <a:solidFill>
                <a:srgbClr val="0070C0"/>
              </a:solidFill>
              <a:latin typeface="Aleo"/>
            </a:endParaRPr>
          </a:p>
          <a:p>
            <a:pPr algn="ctr" fontAlgn="auto">
              <a:spcAft>
                <a:spcPts val="0"/>
              </a:spcAft>
            </a:pPr>
            <a:r>
              <a:rPr lang="de-DE" sz="6000" dirty="0">
                <a:solidFill>
                  <a:srgbClr val="0070C0"/>
                </a:solidFill>
                <a:latin typeface="Aleo"/>
              </a:rPr>
              <a:t>   Contact details</a:t>
            </a:r>
            <a:endParaRPr lang="en-GB" dirty="0">
              <a:latin typeface="Ale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1919" y="665312"/>
            <a:ext cx="4087345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20" y="11290267"/>
            <a:ext cx="4945347" cy="2064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6A870CD-3E06-CFD1-54BB-AA0291944B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62" y="825017"/>
            <a:ext cx="12393679" cy="2477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152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>
            <a:extLst>
              <a:ext uri="{FF2B5EF4-FFF2-40B4-BE49-F238E27FC236}">
                <a16:creationId xmlns:a16="http://schemas.microsoft.com/office/drawing/2014/main" id="{0D927CF9-D9CB-46EF-A3A4-8DDCB74B6CF3}"/>
              </a:ext>
            </a:extLst>
          </p:cNvPr>
          <p:cNvSpPr>
            <a:spLocks/>
          </p:cNvSpPr>
          <p:nvPr/>
        </p:nvSpPr>
        <p:spPr bwMode="auto">
          <a:xfrm>
            <a:off x="8303568" y="1193564"/>
            <a:ext cx="21121032" cy="1301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de-DE" sz="96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Title</a:t>
            </a:r>
            <a:endParaRPr lang="en-GB" sz="96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  <a:sym typeface="Aleo" panose="020F0502020204030203" pitchFamily="34" charset="0"/>
            </a:endParaRPr>
          </a:p>
        </p:txBody>
      </p:sp>
      <p:sp>
        <p:nvSpPr>
          <p:cNvPr id="12" name="Rectangle 11"/>
          <p:cNvSpPr>
            <a:spLocks noGrp="1" noChangeArrowheads="1"/>
          </p:cNvSpPr>
          <p:nvPr>
            <p:ph idx="1"/>
          </p:nvPr>
        </p:nvSpPr>
        <p:spPr>
          <a:xfrm>
            <a:off x="958752" y="3905672"/>
            <a:ext cx="22610512" cy="8640960"/>
          </a:xfrm>
          <a:noFill/>
          <a:ln/>
        </p:spPr>
        <p:txBody>
          <a:bodyPr>
            <a:noAutofit/>
          </a:bodyPr>
          <a:lstStyle/>
          <a:p>
            <a:r>
              <a:rPr lang="de-DE" sz="5400" b="1" dirty="0">
                <a:solidFill>
                  <a:schemeClr val="tx2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Gill Sans" charset="0"/>
              </a:rPr>
              <a:t>Content</a:t>
            </a:r>
          </a:p>
          <a:p>
            <a:pPr marL="0" indent="0">
              <a:buNone/>
            </a:pPr>
            <a:r>
              <a:rPr lang="en-GB" sz="5400" b="1" dirty="0">
                <a:solidFill>
                  <a:schemeClr val="tx2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      -</a:t>
            </a:r>
            <a:r>
              <a:rPr lang="en-GB" sz="5400" dirty="0">
                <a:solidFill>
                  <a:schemeClr val="tx2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 …</a:t>
            </a:r>
            <a:endParaRPr lang="en-GB" sz="5400" dirty="0">
              <a:solidFill>
                <a:schemeClr val="tx2"/>
              </a:solidFill>
              <a:latin typeface="Lato Light" panose="020F0302020204030203" pitchFamily="34" charset="0"/>
              <a:ea typeface="Lato" panose="020F0502020204030203" pitchFamily="34" charset="0"/>
              <a:cs typeface="Lato" panose="020F0502020204030203" pitchFamily="34" charset="0"/>
              <a:sym typeface="Gill Sans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696" y="12712711"/>
            <a:ext cx="23618624" cy="730250"/>
          </a:xfrm>
        </p:spPr>
        <p:txBody>
          <a:bodyPr/>
          <a:lstStyle/>
          <a:p>
            <a:r>
              <a:rPr lang="en-GB"/>
              <a:t>www.celticnext.eu      Project Name,  Your Name, affiliation &amp; e-mail of presenter</a:t>
            </a:r>
            <a:endParaRPr lang="en-GB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2960" y="12280128"/>
            <a:ext cx="3397711" cy="141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6976" y="273039"/>
            <a:ext cx="3253695" cy="2235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5E48DF5-0AC8-A3AD-307E-0B15A0BCCB8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65" y="297218"/>
            <a:ext cx="6508236" cy="130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13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de-DE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Gill Sans" charset="0"/>
              </a:rPr>
              <a:t>Title</a:t>
            </a:r>
            <a:endParaRPr lang="en-GB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  <a:sym typeface="Gill Sans" charset="0"/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idx="1"/>
          </p:nvPr>
        </p:nvSpPr>
        <p:spPr>
          <a:xfrm>
            <a:off x="958752" y="3545632"/>
            <a:ext cx="22610512" cy="8640960"/>
          </a:xfrm>
          <a:noFill/>
          <a:ln/>
        </p:spPr>
        <p:txBody>
          <a:bodyPr>
            <a:noAutofit/>
          </a:bodyPr>
          <a:lstStyle/>
          <a:p>
            <a:r>
              <a:rPr lang="de-DE" sz="5400" b="1" dirty="0">
                <a:solidFill>
                  <a:schemeClr val="tx2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Gill Sans" charset="0"/>
              </a:rPr>
              <a:t>Content</a:t>
            </a:r>
          </a:p>
          <a:p>
            <a:pPr marL="0" indent="0">
              <a:buNone/>
            </a:pPr>
            <a:r>
              <a:rPr lang="en-GB" sz="5400" b="1" dirty="0">
                <a:solidFill>
                  <a:schemeClr val="tx2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      </a:t>
            </a:r>
            <a:r>
              <a:rPr lang="en-GB" sz="5400" dirty="0">
                <a:solidFill>
                  <a:schemeClr val="tx2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- …</a:t>
            </a:r>
            <a:endParaRPr lang="en-GB" sz="5400" dirty="0">
              <a:solidFill>
                <a:schemeClr val="tx2"/>
              </a:solidFill>
              <a:latin typeface="Lato Light" panose="020F0302020204030203" pitchFamily="34" charset="0"/>
              <a:ea typeface="Lato" panose="020F0502020204030203" pitchFamily="34" charset="0"/>
              <a:cs typeface="Lato" panose="020F0502020204030203" pitchFamily="34" charset="0"/>
              <a:sym typeface="Gill Sans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696" y="12712711"/>
            <a:ext cx="23618624" cy="730250"/>
          </a:xfrm>
        </p:spPr>
        <p:txBody>
          <a:bodyPr/>
          <a:lstStyle/>
          <a:p>
            <a:r>
              <a:rPr lang="en-GB"/>
              <a:t>www.celticnext.eu      Project Name,  Your Name, affiliation &amp; e-mail of presenter</a:t>
            </a:r>
            <a:endParaRPr lang="en-GB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2960" y="12280128"/>
            <a:ext cx="3397711" cy="141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34408F3-AE7B-09AC-FF76-24B56662D8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2280" y="356425"/>
            <a:ext cx="9361040" cy="1871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690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Contact Info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55696" y="5273824"/>
            <a:ext cx="7344816" cy="3605378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r>
              <a:rPr lang="en-GB" sz="4300" dirty="0">
                <a:solidFill>
                  <a:srgbClr val="0070C0"/>
                </a:solidFill>
              </a:rPr>
              <a:t>Name and affiliation</a:t>
            </a:r>
          </a:p>
          <a:p>
            <a:r>
              <a:rPr lang="en-GB" sz="4300" dirty="0">
                <a:solidFill>
                  <a:srgbClr val="0070C0"/>
                </a:solidFill>
              </a:rPr>
              <a:t>E-Mail</a:t>
            </a:r>
          </a:p>
          <a:p>
            <a:r>
              <a:rPr lang="en-GB" sz="4300" dirty="0">
                <a:solidFill>
                  <a:srgbClr val="0070C0"/>
                </a:solidFill>
              </a:rPr>
              <a:t>Telephone</a:t>
            </a:r>
          </a:p>
          <a:p>
            <a:r>
              <a:rPr lang="en-GB" sz="4300" dirty="0">
                <a:solidFill>
                  <a:srgbClr val="0070C0"/>
                </a:solidFill>
              </a:rPr>
              <a:t>Postal Address</a:t>
            </a:r>
          </a:p>
          <a:p>
            <a:r>
              <a:rPr lang="en-GB" sz="4300" dirty="0">
                <a:solidFill>
                  <a:srgbClr val="0070C0"/>
                </a:solidFill>
              </a:rPr>
              <a:t>Web (if available)</a:t>
            </a:r>
            <a:endParaRPr lang="en-GB" sz="4800" dirty="0"/>
          </a:p>
        </p:txBody>
      </p:sp>
      <p:sp>
        <p:nvSpPr>
          <p:cNvPr id="15" name="Rectangle 14"/>
          <p:cNvSpPr/>
          <p:nvPr/>
        </p:nvSpPr>
        <p:spPr>
          <a:xfrm>
            <a:off x="454696" y="12870025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696" y="12712711"/>
            <a:ext cx="23618624" cy="730250"/>
          </a:xfrm>
        </p:spPr>
        <p:txBody>
          <a:bodyPr/>
          <a:lstStyle/>
          <a:p>
            <a:r>
              <a:rPr lang="en-GB"/>
              <a:t>www.celticnext.eu      Project Name,  Your Name, affiliation &amp; e-mail of presenter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2960" y="12280128"/>
            <a:ext cx="3397711" cy="141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520" y="4841776"/>
            <a:ext cx="5869008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996DAC-2C60-2FE0-E915-DC2BA44DB2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0823" y="453471"/>
            <a:ext cx="10064776" cy="201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411627"/>
      </p:ext>
    </p:extLst>
  </p:cSld>
  <p:clrMapOvr>
    <a:masterClrMapping/>
  </p:clrMapOvr>
</p:sld>
</file>

<file path=ppt/theme/theme1.xml><?xml version="1.0" encoding="utf-8"?>
<a:theme xmlns:a="http://schemas.openxmlformats.org/drawingml/2006/main" name="1_Spanish Chair Eureka 2016 intern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anish Chair Eureka 2016 interno" id="{BA4051FA-B5A8-8041-902C-54A3E0A35E45}" vid="{A453499C-19AA-F249-A308-67522C957B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Pages>0</Pages>
  <Words>88</Words>
  <Characters>0</Characters>
  <Application>Microsoft Office PowerPoint</Application>
  <PresentationFormat>Custom</PresentationFormat>
  <Lines>0</Lines>
  <Paragraphs>23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Aleo</vt:lpstr>
      <vt:lpstr>Arial</vt:lpstr>
      <vt:lpstr>Calibri</vt:lpstr>
      <vt:lpstr>Calibri Light</vt:lpstr>
      <vt:lpstr>Gill Sans</vt:lpstr>
      <vt:lpstr>Lato Light</vt:lpstr>
      <vt:lpstr>1_Spanish Chair Eureka 2016 interno</vt:lpstr>
      <vt:lpstr>Office Theme</vt:lpstr>
      <vt:lpstr>PowerPoint Presentation</vt:lpstr>
      <vt:lpstr>PowerPoint Presentation</vt:lpstr>
      <vt:lpstr>Title</vt:lpstr>
      <vt:lpstr>Contact Info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conference@thesai.org</dc:creator>
  <cp:lastModifiedBy>Audrey Bienvenu</cp:lastModifiedBy>
  <cp:revision>299</cp:revision>
  <dcterms:modified xsi:type="dcterms:W3CDTF">2022-06-30T07:27:15Z</dcterms:modified>
</cp:coreProperties>
</file>