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4" r:id="rId1"/>
    <p:sldMasterId id="2147483828" r:id="rId2"/>
  </p:sldMasterIdLst>
  <p:notesMasterIdLst>
    <p:notesMasterId r:id="rId7"/>
  </p:notesMasterIdLst>
  <p:sldIdLst>
    <p:sldId id="321" r:id="rId3"/>
    <p:sldId id="322" r:id="rId4"/>
    <p:sldId id="315" r:id="rId5"/>
    <p:sldId id="320" r:id="rId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4" y="51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6/30/2022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6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D542-CD16-4666-9D61-56E2A195BC9B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260E-75B9-483C-9198-B08AF88FC3F2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000A-9ED9-42D1-B525-434F42D5E3F4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7AF9-5E25-4AD4-B9B4-BB9DF5658D2D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BA2E-64DF-4133-9296-34E59D54D884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76F1-A507-4CB0-8C69-32456FBC7143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DC67-F10D-4032-B9E6-067D3579A073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E28C-4F31-403E-8B78-D7E42F2E4211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48F6-AB72-4863-824D-5DC28C1CE77C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1B9D-2C59-46BE-A155-FC1A7A8B00D9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FFB0-258F-4A69-B08D-AA1DA156359A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A6D6-580B-4024-B29B-A4116E9C6DC7}" type="datetime1">
              <a:rPr lang="en-GB" smtClean="0"/>
              <a:t>30/06/2022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5128" y="11322496"/>
            <a:ext cx="1678404" cy="200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311680" y="10242376"/>
            <a:ext cx="57706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www.celticnext.eu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199112" y="4119339"/>
            <a:ext cx="15784504" cy="288267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217686" tIns="108843" rIns="217686" bIns="108843" rtlCol="0" anchor="ctr">
            <a:noAutofit/>
          </a:bodyPr>
          <a:lstStyle>
            <a:lvl1pPr algn="ctr" defTabSz="2176857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11500" b="1" dirty="0">
                <a:solidFill>
                  <a:srgbClr val="0070C0"/>
                </a:solidFill>
                <a:latin typeface="Aleo"/>
              </a:rPr>
              <a:t>Title</a:t>
            </a:r>
            <a:r>
              <a:rPr lang="de-DE" sz="9600" b="1" dirty="0">
                <a:solidFill>
                  <a:srgbClr val="0070C0"/>
                </a:solidFill>
                <a:latin typeface="Aleo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19592" y="6497960"/>
            <a:ext cx="673440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Aft>
                <a:spcPts val="0"/>
              </a:spcAft>
            </a:pPr>
            <a:endParaRPr lang="de-DE" sz="6000" b="1" dirty="0">
              <a:solidFill>
                <a:srgbClr val="0070C0"/>
              </a:solidFill>
              <a:latin typeface="Aleo"/>
            </a:endParaRPr>
          </a:p>
          <a:p>
            <a:pPr algn="ctr" fontAlgn="auto">
              <a:spcAft>
                <a:spcPts val="0"/>
              </a:spcAft>
            </a:pPr>
            <a:r>
              <a:rPr lang="de-DE" sz="6000" b="1" dirty="0">
                <a:solidFill>
                  <a:srgbClr val="0070C0"/>
                </a:solidFill>
                <a:latin typeface="Aleo"/>
              </a:rPr>
              <a:t>     Name of Presenter</a:t>
            </a:r>
            <a:endParaRPr lang="en-GB" sz="6000" b="1" dirty="0">
              <a:solidFill>
                <a:srgbClr val="0070C0"/>
              </a:solidFill>
              <a:latin typeface="Aleo"/>
            </a:endParaRPr>
          </a:p>
          <a:p>
            <a:pPr algn="ctr" fontAlgn="auto">
              <a:spcAft>
                <a:spcPts val="0"/>
              </a:spcAft>
            </a:pPr>
            <a:r>
              <a:rPr lang="de-DE" sz="6000" dirty="0">
                <a:solidFill>
                  <a:srgbClr val="0070C0"/>
                </a:solidFill>
                <a:latin typeface="Aleo"/>
              </a:rPr>
              <a:t>   Contact details</a:t>
            </a:r>
            <a:endParaRPr lang="en-GB" dirty="0">
              <a:latin typeface="Ale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1919" y="665312"/>
            <a:ext cx="408734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20" y="11290267"/>
            <a:ext cx="4945347" cy="206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A870CD-3E06-CFD1-54BB-AA0291944B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62" y="825017"/>
            <a:ext cx="12393679" cy="247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5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0D927CF9-D9CB-46EF-A3A4-8DDCB74B6CF3}"/>
              </a:ext>
            </a:extLst>
          </p:cNvPr>
          <p:cNvSpPr>
            <a:spLocks/>
          </p:cNvSpPr>
          <p:nvPr/>
        </p:nvSpPr>
        <p:spPr bwMode="auto">
          <a:xfrm>
            <a:off x="8303568" y="1193564"/>
            <a:ext cx="21121032" cy="130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de-DE" sz="96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Title</a:t>
            </a:r>
            <a:endParaRPr lang="en-GB" sz="96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idx="1"/>
          </p:nvPr>
        </p:nvSpPr>
        <p:spPr>
          <a:xfrm>
            <a:off x="958752" y="3905672"/>
            <a:ext cx="22610512" cy="8640960"/>
          </a:xfrm>
          <a:noFill/>
          <a:ln/>
        </p:spPr>
        <p:txBody>
          <a:bodyPr>
            <a:noAutofit/>
          </a:bodyPr>
          <a:lstStyle/>
          <a:p>
            <a:r>
              <a:rPr lang="de-DE" sz="5400" b="1" dirty="0">
                <a:solidFill>
                  <a:schemeClr val="tx2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Gill Sans" charset="0"/>
              </a:rPr>
              <a:t>Content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tx2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     -</a:t>
            </a:r>
            <a:r>
              <a:rPr lang="en-GB" sz="5400" dirty="0">
                <a:solidFill>
                  <a:schemeClr val="tx2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…</a:t>
            </a:r>
            <a:endParaRPr lang="en-GB" sz="5400" dirty="0">
              <a:solidFill>
                <a:schemeClr val="tx2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Gill Sans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696" y="12712711"/>
            <a:ext cx="23618624" cy="730250"/>
          </a:xfrm>
        </p:spPr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960" y="12280128"/>
            <a:ext cx="3397711" cy="141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6976" y="273039"/>
            <a:ext cx="3253695" cy="223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E48DF5-0AC8-A3AD-307E-0B15A0BCCB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65" y="297218"/>
            <a:ext cx="6508236" cy="130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Title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idx="1"/>
          </p:nvPr>
        </p:nvSpPr>
        <p:spPr>
          <a:xfrm>
            <a:off x="958752" y="3545632"/>
            <a:ext cx="22610512" cy="8640960"/>
          </a:xfrm>
          <a:noFill/>
          <a:ln/>
        </p:spPr>
        <p:txBody>
          <a:bodyPr>
            <a:noAutofit/>
          </a:bodyPr>
          <a:lstStyle/>
          <a:p>
            <a:r>
              <a:rPr lang="de-DE" sz="5400" b="1" dirty="0">
                <a:solidFill>
                  <a:schemeClr val="tx2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Gill Sans" charset="0"/>
              </a:rPr>
              <a:t>Content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tx2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     </a:t>
            </a:r>
            <a:r>
              <a:rPr lang="en-GB" sz="5400" dirty="0">
                <a:solidFill>
                  <a:schemeClr val="tx2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- …</a:t>
            </a:r>
            <a:endParaRPr lang="en-GB" sz="5400" dirty="0">
              <a:solidFill>
                <a:schemeClr val="tx2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Gill Sans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696" y="12712711"/>
            <a:ext cx="23618624" cy="730250"/>
          </a:xfrm>
        </p:spPr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960" y="12280128"/>
            <a:ext cx="3397711" cy="141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4408F3-AE7B-09AC-FF76-24B56662D8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2280" y="356425"/>
            <a:ext cx="9361040" cy="187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55696" y="5273824"/>
            <a:ext cx="7344816" cy="36053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Web (if available)</a:t>
            </a:r>
            <a:endParaRPr lang="en-GB" sz="4800" dirty="0"/>
          </a:p>
        </p:txBody>
      </p:sp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696" y="12712711"/>
            <a:ext cx="23618624" cy="730250"/>
          </a:xfrm>
        </p:spPr>
        <p:txBody>
          <a:bodyPr/>
          <a:lstStyle/>
          <a:p>
            <a:r>
              <a:rPr lang="en-GB"/>
              <a:t>www.celticnext.eu      Project Name,  Your Name, affiliation &amp; e-mail of presenter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960" y="12280128"/>
            <a:ext cx="3397711" cy="141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520" y="4841776"/>
            <a:ext cx="586900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996DAC-2C60-2FE0-E915-DC2BA44DB2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0823" y="453471"/>
            <a:ext cx="10064776" cy="201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88</Words>
  <Characters>0</Characters>
  <Application>Microsoft Office PowerPoint</Application>
  <PresentationFormat>Custom</PresentationFormat>
  <Lines>0</Lines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Aleo</vt:lpstr>
      <vt:lpstr>Arial</vt:lpstr>
      <vt:lpstr>Calibri</vt:lpstr>
      <vt:lpstr>Calibri Light</vt:lpstr>
      <vt:lpstr>Gill Sans</vt:lpstr>
      <vt:lpstr>Lato Light</vt:lpstr>
      <vt:lpstr>1_Spanish Chair Eureka 2016 interno</vt:lpstr>
      <vt:lpstr>Office Theme</vt:lpstr>
      <vt:lpstr>PowerPoint Presentation</vt:lpstr>
      <vt:lpstr>PowerPoint Presentation</vt:lpstr>
      <vt:lpstr>Title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Audrey Bienvenu</cp:lastModifiedBy>
  <cp:revision>299</cp:revision>
  <dcterms:modified xsi:type="dcterms:W3CDTF">2022-06-30T07:27:15Z</dcterms:modified>
</cp:coreProperties>
</file>