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3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84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35696" y="5085184"/>
            <a:ext cx="280608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54919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</a:t>
            </a:r>
            <a:r>
              <a:rPr lang="en-US" altLang="en-US" sz="2800" b="0" dirty="0" smtClean="0"/>
              <a:t>Event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Project Ideas and Networking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altLang="en-US" sz="2800" b="0" dirty="0" smtClean="0"/>
              <a:t>19</a:t>
            </a:r>
            <a:r>
              <a:rPr lang="en-US" altLang="en-US" sz="2800" b="0" baseline="30000" dirty="0" smtClean="0"/>
              <a:t>st</a:t>
            </a:r>
            <a:r>
              <a:rPr lang="en-US" altLang="en-US" sz="2800" b="0" dirty="0" smtClean="0"/>
              <a:t> May </a:t>
            </a:r>
            <a:r>
              <a:rPr lang="en-US" altLang="en-US" sz="2800" b="0" dirty="0" smtClean="0"/>
              <a:t>2017, </a:t>
            </a:r>
            <a:r>
              <a:rPr lang="en-US" altLang="en-US" sz="2800" b="0" dirty="0" smtClean="0"/>
              <a:t>Barcelona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751063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/>
              <a:t>Pitch of the Project </a:t>
            </a:r>
            <a:r>
              <a:rPr lang="en-US" altLang="en-US" kern="0" dirty="0"/>
              <a:t>P</a:t>
            </a:r>
            <a:r>
              <a:rPr lang="en-US" altLang="en-US" kern="0" dirty="0" smtClean="0"/>
              <a:t>roposal</a:t>
            </a:r>
            <a:br>
              <a:rPr lang="en-US" altLang="en-US" kern="0" dirty="0" smtClean="0"/>
            </a:br>
            <a:r>
              <a:rPr lang="en-US" altLang="en-US" sz="4000" kern="0" dirty="0" smtClean="0"/>
              <a:t>&lt;Name of proposal&gt;</a:t>
            </a:r>
            <a:endParaRPr lang="en-US" altLang="en-US" sz="40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831183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&lt;Name and affiliation of presenter&gt;</a:t>
            </a:r>
          </a:p>
          <a:p>
            <a:r>
              <a:rPr lang="en-US" altLang="en-US" sz="1800" b="0" i="1" kern="0" dirty="0" smtClean="0"/>
              <a:t>&lt;e-mail of presenter</a:t>
            </a:r>
            <a:r>
              <a:rPr lang="en-US" altLang="en-US" sz="1800" b="0" i="1" kern="0" dirty="0" smtClean="0"/>
              <a:t>&gt;</a:t>
            </a:r>
            <a:endParaRPr lang="en-US" altLang="en-US" sz="1800" b="0" i="1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341984" y="5229200"/>
            <a:ext cx="1937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Logo&gt;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What is the main benefit of the idea/proposal?</a:t>
            </a:r>
          </a:p>
          <a:p>
            <a:pPr algn="ctr"/>
            <a:r>
              <a:rPr lang="de-DE" sz="2000" i="1" dirty="0" err="1" smtClean="0">
                <a:solidFill>
                  <a:srgbClr val="00B0F0"/>
                </a:solidFill>
              </a:rPr>
              <a:t>What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makes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the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added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value</a:t>
            </a:r>
            <a:r>
              <a:rPr lang="de-DE" sz="2000" i="1" dirty="0" smtClean="0">
                <a:solidFill>
                  <a:srgbClr val="00B0F0"/>
                </a:solidFill>
              </a:rPr>
              <a:t>?</a:t>
            </a:r>
            <a:endParaRPr lang="en-GB" sz="2000" i="1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i="1" dirty="0" err="1" smtClean="0">
                <a:solidFill>
                  <a:srgbClr val="00B0F0"/>
                </a:solidFill>
              </a:rPr>
              <a:t>Why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should</a:t>
            </a:r>
            <a:r>
              <a:rPr lang="de-DE" sz="2000" i="1" dirty="0" smtClean="0">
                <a:solidFill>
                  <a:srgbClr val="00B0F0"/>
                </a:solidFill>
              </a:rPr>
              <a:t> I </a:t>
            </a:r>
            <a:r>
              <a:rPr lang="de-DE" sz="2000" i="1" dirty="0" err="1" smtClean="0">
                <a:solidFill>
                  <a:srgbClr val="00B0F0"/>
                </a:solidFill>
              </a:rPr>
              <a:t>participate</a:t>
            </a:r>
            <a:r>
              <a:rPr lang="de-DE" sz="2000" i="1" dirty="0" smtClean="0">
                <a:solidFill>
                  <a:srgbClr val="00B0F0"/>
                </a:solidFill>
              </a:rPr>
              <a:t> in </a:t>
            </a:r>
            <a:r>
              <a:rPr lang="de-DE" sz="2000" i="1" dirty="0" err="1" smtClean="0">
                <a:solidFill>
                  <a:srgbClr val="00B0F0"/>
                </a:solidFill>
              </a:rPr>
              <a:t>the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project</a:t>
            </a:r>
            <a:r>
              <a:rPr lang="de-DE" sz="2000" i="1" dirty="0" smtClean="0">
                <a:solidFill>
                  <a:srgbClr val="00B0F0"/>
                </a:solidFill>
              </a:rPr>
              <a:t>?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Very short info about the profile of your organisation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(1)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>
                <a:solidFill>
                  <a:srgbClr val="00B0F0"/>
                </a:solidFill>
              </a:rPr>
              <a:t>S</a:t>
            </a:r>
            <a:r>
              <a:rPr lang="en-GB" sz="2000" i="1" dirty="0" smtClean="0">
                <a:solidFill>
                  <a:srgbClr val="00B0F0"/>
                </a:solidFill>
              </a:rPr>
              <a:t>hort info what the idea/proposal is about </a:t>
            </a:r>
            <a:br>
              <a:rPr lang="en-GB" sz="2000" i="1" dirty="0" smtClean="0">
                <a:solidFill>
                  <a:srgbClr val="00B0F0"/>
                </a:solidFill>
              </a:rPr>
            </a:br>
            <a:r>
              <a:rPr lang="en-GB" sz="2000" i="1" dirty="0" smtClean="0">
                <a:solidFill>
                  <a:srgbClr val="00B0F0"/>
                </a:solidFill>
              </a:rPr>
              <a:t>(vision, motivation, content)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(2)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47664" y="1268760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>
                <a:solidFill>
                  <a:srgbClr val="00B0F0"/>
                </a:solidFill>
              </a:rPr>
              <a:t>S</a:t>
            </a:r>
            <a:r>
              <a:rPr lang="en-GB" sz="2000" i="1" dirty="0" smtClean="0">
                <a:solidFill>
                  <a:srgbClr val="00B0F0"/>
                </a:solidFill>
              </a:rPr>
              <a:t>hort info on expected outcome, impacts, schedule 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31640" y="128095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Existing </a:t>
            </a:r>
            <a:r>
              <a:rPr lang="en-GB" sz="2000" i="1" dirty="0">
                <a:solidFill>
                  <a:srgbClr val="00B0F0"/>
                </a:solidFill>
              </a:rPr>
              <a:t>consortium, involved </a:t>
            </a:r>
            <a:r>
              <a:rPr lang="en-GB" sz="2000" i="1" dirty="0" smtClean="0">
                <a:solidFill>
                  <a:srgbClr val="00B0F0"/>
                </a:solidFill>
              </a:rPr>
              <a:t>countries.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Expertise, profiles and types of partners you are looking for.</a:t>
            </a:r>
            <a:br>
              <a:rPr lang="en-GB" sz="2000" i="1" dirty="0" smtClean="0">
                <a:solidFill>
                  <a:srgbClr val="00B0F0"/>
                </a:solidFill>
              </a:rPr>
            </a:b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</a:t>
            </a:r>
            <a:r>
              <a:rPr lang="en-GB" sz="1800" dirty="0" smtClean="0">
                <a:solidFill>
                  <a:srgbClr val="00B0F0"/>
                </a:solidFill>
              </a:rPr>
              <a:t>Name and affiliation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E-Mail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Telephone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Postal Address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Web (if available)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1026" name="Picture 2" descr="C:\Users\peter\AppData\Local\Microsoft\Windows\Temporary Internet Files\Content.IE5\WM3YKD85\MC90044058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60000"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964769"/>
            <a:ext cx="1151086" cy="132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sp>
        <p:nvSpPr>
          <p:cNvPr id="3" name="Rectangle 2"/>
          <p:cNvSpPr/>
          <p:nvPr/>
        </p:nvSpPr>
        <p:spPr>
          <a:xfrm>
            <a:off x="1979712" y="3225170"/>
            <a:ext cx="8547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Your</a:t>
            </a:r>
            <a:endParaRPr lang="de-DE" sz="2000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Photo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182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Event Project Ideas and Networking 19st May 2017, Barcelona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Peter Herrmann</cp:lastModifiedBy>
  <cp:revision>91</cp:revision>
  <cp:lastPrinted>2014-09-11T12:29:40Z</cp:lastPrinted>
  <dcterms:created xsi:type="dcterms:W3CDTF">2014-06-18T11:29:22Z</dcterms:created>
  <dcterms:modified xsi:type="dcterms:W3CDTF">2017-03-20T15:13:01Z</dcterms:modified>
</cp:coreProperties>
</file>