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673" r:id="rId3"/>
  </p:sldMasterIdLst>
  <p:notesMasterIdLst>
    <p:notesMasterId r:id="rId12"/>
  </p:notesMasterIdLst>
  <p:handoutMasterIdLst>
    <p:handoutMasterId r:id="rId13"/>
  </p:handoutMasterIdLst>
  <p:sldIdLst>
    <p:sldId id="256" r:id="rId4"/>
    <p:sldId id="277" r:id="rId5"/>
    <p:sldId id="279" r:id="rId6"/>
    <p:sldId id="283" r:id="rId7"/>
    <p:sldId id="285" r:id="rId8"/>
    <p:sldId id="286" r:id="rId9"/>
    <p:sldId id="278" r:id="rId10"/>
    <p:sldId id="275" r:id="rId11"/>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53E"/>
    <a:srgbClr val="FFCC0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6271" autoAdjust="0"/>
  </p:normalViewPr>
  <p:slideViewPr>
    <p:cSldViewPr showGuides="1">
      <p:cViewPr>
        <p:scale>
          <a:sx n="100" d="100"/>
          <a:sy n="100" d="100"/>
        </p:scale>
        <p:origin x="1960" y="6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8.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18A4433-2CBD-4044-ABC1-0B0561D43206}" type="datetimeFigureOut">
              <a:rPr lang="en-GB" smtClean="0"/>
              <a:t>08/09/2016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5568B30-1784-4EA2-828F-1011F6E8DA87}" type="slidenum">
              <a:rPr lang="en-GB" smtClean="0"/>
              <a:t>‹#›</a:t>
            </a:fld>
            <a:endParaRPr lang="en-GB"/>
          </a:p>
        </p:txBody>
      </p:sp>
    </p:spTree>
    <p:extLst>
      <p:ext uri="{BB962C8B-B14F-4D97-AF65-F5344CB8AC3E}">
        <p14:creationId xmlns:p14="http://schemas.microsoft.com/office/powerpoint/2010/main" val="2254648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1267"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70"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1271"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EC2CA66-A9CB-461C-A236-F69D99339ACF}" type="slidenum">
              <a:rPr lang="en-GB" altLang="en-US"/>
              <a:pPr/>
              <a:t>‹#›</a:t>
            </a:fld>
            <a:endParaRPr lang="en-GB" altLang="en-US"/>
          </a:p>
        </p:txBody>
      </p:sp>
    </p:spTree>
    <p:extLst>
      <p:ext uri="{BB962C8B-B14F-4D97-AF65-F5344CB8AC3E}">
        <p14:creationId xmlns:p14="http://schemas.microsoft.com/office/powerpoint/2010/main" val="41436002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a:t>
            </a:r>
            <a:r>
              <a:rPr lang="en-US" sz="1200" dirty="0" err="1" smtClean="0"/>
              <a:t>CoMoSeF</a:t>
            </a:r>
            <a:r>
              <a:rPr lang="en-US" sz="1200" dirty="0" smtClean="0"/>
              <a:t> project aims to create co-operative mobility solutions, including devices and applications, feasible for large scale deployment that support the objectives of the European Commission’s ITS Action Plan (COM(2008) 886) and national ITS strategies. The project bring</a:t>
            </a:r>
            <a:r>
              <a:rPr lang="tr-TR" sz="1200" dirty="0" smtClean="0"/>
              <a:t>s</a:t>
            </a:r>
            <a:r>
              <a:rPr lang="en-US" sz="1200" dirty="0" smtClean="0"/>
              <a:t> existing and emerging sensor units, service platforms and communication technologies and solutions closer to market introduction and will create needed business models that promote and speed that deployment. </a:t>
            </a:r>
            <a:endParaRPr lang="tr-TR" sz="1200" dirty="0" smtClean="0"/>
          </a:p>
          <a:p>
            <a:endParaRPr lang="tr-TR" dirty="0"/>
          </a:p>
        </p:txBody>
      </p:sp>
      <p:sp>
        <p:nvSpPr>
          <p:cNvPr id="4" name="Slide Number Placeholder 3"/>
          <p:cNvSpPr>
            <a:spLocks noGrp="1"/>
          </p:cNvSpPr>
          <p:nvPr>
            <p:ph type="sldNum" sz="quarter" idx="10"/>
          </p:nvPr>
        </p:nvSpPr>
        <p:spPr/>
        <p:txBody>
          <a:bodyPr/>
          <a:lstStyle/>
          <a:p>
            <a:fld id="{1EC2CA66-A9CB-461C-A236-F69D99339ACF}" type="slidenum">
              <a:rPr lang="en-GB" altLang="en-US" smtClean="0"/>
              <a:pPr/>
              <a:t>2</a:t>
            </a:fld>
            <a:endParaRPr lang="en-GB" altLang="en-US"/>
          </a:p>
        </p:txBody>
      </p:sp>
    </p:spTree>
    <p:extLst>
      <p:ext uri="{BB962C8B-B14F-4D97-AF65-F5344CB8AC3E}">
        <p14:creationId xmlns:p14="http://schemas.microsoft.com/office/powerpoint/2010/main" val="64168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130425"/>
            <a:ext cx="7772400"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r>
              <a:rPr lang="en-US" altLang="en-US" noProof="0" smtClean="0"/>
              <a:t>Click to edit Master title style</a:t>
            </a:r>
            <a:endParaRPr lang="en-GB" altLang="en-US" noProof="0" smtClean="0"/>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endParaRPr lang="en-GB" altLang="en-US" noProof="0" smtClean="0"/>
          </a:p>
        </p:txBody>
      </p:sp>
      <p:sp>
        <p:nvSpPr>
          <p:cNvPr id="18436" name="Rectangle 4"/>
          <p:cNvSpPr>
            <a:spLocks noGrp="1" noChangeArrowheads="1"/>
          </p:cNvSpPr>
          <p:nvPr>
            <p:ph type="dt" sz="half" idx="2"/>
          </p:nvPr>
        </p:nvSpPr>
        <p:spPr/>
        <p:txBody>
          <a:bodyPr/>
          <a:lstStyle>
            <a:lvl1pPr>
              <a:defRPr/>
            </a:lvl1pPr>
          </a:lstStyle>
          <a:p>
            <a:endParaRPr lang="en-GB" altLang="en-US" dirty="0"/>
          </a:p>
        </p:txBody>
      </p:sp>
      <p:sp>
        <p:nvSpPr>
          <p:cNvPr id="18437" name="Rectangle 5"/>
          <p:cNvSpPr>
            <a:spLocks noGrp="1" noChangeArrowheads="1"/>
          </p:cNvSpPr>
          <p:nvPr>
            <p:ph type="ftr" sz="quarter" idx="3"/>
          </p:nvPr>
        </p:nvSpPr>
        <p:spPr/>
        <p:txBody>
          <a:bodyPr/>
          <a:lstStyle>
            <a:lvl1pPr>
              <a:defRPr/>
            </a:lvl1pPr>
          </a:lstStyle>
          <a:p>
            <a:endParaRPr lang="en-GB" altLang="en-US" dirty="0"/>
          </a:p>
        </p:txBody>
      </p:sp>
      <p:sp>
        <p:nvSpPr>
          <p:cNvPr id="18439" name="Rectangle 7"/>
          <p:cNvSpPr>
            <a:spLocks noGrp="1" noChangeArrowheads="1"/>
          </p:cNvSpPr>
          <p:nvPr>
            <p:ph type="sldNum" sz="quarter" idx="4"/>
          </p:nvPr>
        </p:nvSpPr>
        <p:spPr>
          <a:xfrm>
            <a:off x="6553200" y="6245225"/>
            <a:ext cx="2133600" cy="476250"/>
          </a:xfrm>
        </p:spPr>
        <p:txBody>
          <a:bodyPr/>
          <a:lstStyle>
            <a:lvl1pPr>
              <a:defRPr/>
            </a:lvl1pPr>
          </a:lstStyle>
          <a:p>
            <a:fld id="{17535B04-7FE3-4FE7-936F-780DBED6C7D4}" type="slidenum">
              <a:rPr lang="en-GB" altLang="en-US" smtClean="0"/>
              <a:pPr/>
              <a:t>‹#›</a:t>
            </a:fld>
            <a:endParaRPr lang="en-GB" alt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667016E-EC09-402D-9B6D-6187AC40653D}" type="slidenum">
              <a:rPr lang="en-GB" altLang="en-US"/>
              <a:pPr/>
              <a:t>‹#›</a:t>
            </a:fld>
            <a:endParaRPr lang="en-GB" altLang="en-US"/>
          </a:p>
        </p:txBody>
      </p:sp>
    </p:spTree>
    <p:extLst>
      <p:ext uri="{BB962C8B-B14F-4D97-AF65-F5344CB8AC3E}">
        <p14:creationId xmlns:p14="http://schemas.microsoft.com/office/powerpoint/2010/main" val="366523092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188913"/>
            <a:ext cx="2057400" cy="5605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1188" y="188913"/>
            <a:ext cx="6019800" cy="560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0A367CF-8B21-4334-8669-28CA348CE34B}" type="slidenum">
              <a:rPr lang="en-GB" altLang="en-US"/>
              <a:pPr/>
              <a:t>‹#›</a:t>
            </a:fld>
            <a:endParaRPr lang="en-GB" altLang="en-US"/>
          </a:p>
        </p:txBody>
      </p:sp>
    </p:spTree>
    <p:extLst>
      <p:ext uri="{BB962C8B-B14F-4D97-AF65-F5344CB8AC3E}">
        <p14:creationId xmlns:p14="http://schemas.microsoft.com/office/powerpoint/2010/main" val="205486813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436" name="Rectangle 4"/>
          <p:cNvSpPr>
            <a:spLocks noGrp="1" noChangeArrowheads="1"/>
          </p:cNvSpPr>
          <p:nvPr>
            <p:ph type="dt" sz="half" idx="2"/>
          </p:nvPr>
        </p:nvSpPr>
        <p:spPr/>
        <p:txBody>
          <a:bodyPr/>
          <a:lstStyle>
            <a:lvl1pPr>
              <a:defRPr/>
            </a:lvl1pPr>
          </a:lstStyle>
          <a:p>
            <a:endParaRPr lang="en-GB">
              <a:solidFill>
                <a:srgbClr val="000000"/>
              </a:solidFill>
            </a:endParaRPr>
          </a:p>
        </p:txBody>
      </p:sp>
      <p:sp>
        <p:nvSpPr>
          <p:cNvPr id="18437" name="Rectangle 5"/>
          <p:cNvSpPr>
            <a:spLocks noGrp="1" noChangeArrowheads="1"/>
          </p:cNvSpPr>
          <p:nvPr>
            <p:ph type="ftr" sz="quarter" idx="3"/>
          </p:nvPr>
        </p:nvSpPr>
        <p:spPr/>
        <p:txBody>
          <a:bodyPr/>
          <a:lstStyle>
            <a:lvl1pPr>
              <a:defRPr/>
            </a:lvl1pPr>
          </a:lstStyle>
          <a:p>
            <a:endParaRPr lang="en-GB">
              <a:solidFill>
                <a:srgbClr val="000000"/>
              </a:solidFill>
            </a:endParaRPr>
          </a:p>
        </p:txBody>
      </p:sp>
      <p:sp>
        <p:nvSpPr>
          <p:cNvPr id="18439" name="Rectangle 7"/>
          <p:cNvSpPr>
            <a:spLocks noGrp="1" noChangeArrowheads="1"/>
          </p:cNvSpPr>
          <p:nvPr>
            <p:ph type="sldNum" sz="quarter" idx="4"/>
          </p:nvPr>
        </p:nvSpPr>
        <p:spPr>
          <a:xfrm>
            <a:off x="6553200" y="6245225"/>
            <a:ext cx="2133600" cy="476250"/>
          </a:xfrm>
        </p:spPr>
        <p:txBody>
          <a:bodyPr/>
          <a:lstStyle>
            <a:lvl1pPr>
              <a:defRPr/>
            </a:lvl1pPr>
          </a:lstStyle>
          <a:p>
            <a:fld id="{B6AEAD8B-EF3F-4AC1-8BEB-2676F057EED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10055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6C454-5D6B-45CB-8058-A2A698B8A81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7937739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ED7003-CE20-49AC-BB81-E2CB6BBD233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993983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611188" y="1268413"/>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802188" y="1268413"/>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6E9C9B-3E66-4BCD-B5CF-CE9A33A6C3C5}"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7803561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264A047-9D2D-41DC-B2F2-C4B0BFAC1EA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6428953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3454EF5-E9FE-4618-B809-F5F530C8DB12}"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0206118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9F63558-638E-4FDB-B8AF-9839B1A08313}"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282514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fi-FI"/>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3CB07F-6244-4D57-9A17-269160BFEAC5}"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6541790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91F1B1E-6AFE-4261-906D-D1191F0F518F}" type="slidenum">
              <a:rPr lang="en-GB" altLang="en-US"/>
              <a:pPr/>
              <a:t>‹#›</a:t>
            </a:fld>
            <a:endParaRPr lang="en-GB" altLang="en-US"/>
          </a:p>
        </p:txBody>
      </p:sp>
    </p:spTree>
    <p:extLst>
      <p:ext uri="{BB962C8B-B14F-4D97-AF65-F5344CB8AC3E}">
        <p14:creationId xmlns:p14="http://schemas.microsoft.com/office/powerpoint/2010/main" val="67624099"/>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F88ED72-1DCD-4BBB-885C-CECEA65E590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9411004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A68C8D-8065-423F-A1DF-8CB00A2A0D5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1955694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188913"/>
            <a:ext cx="2057400" cy="5605462"/>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611188" y="188913"/>
            <a:ext cx="6019800" cy="560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867031B-C5ED-4C6C-9218-B2A07404FBB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7478431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130425"/>
            <a:ext cx="7772400" cy="1470025"/>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r>
              <a:rPr lang="en-US" noProof="0" smtClean="0"/>
              <a:t>Click to edit Master title style</a:t>
            </a:r>
            <a:endParaRPr lang="en-GB" noProof="0" smtClean="0"/>
          </a:p>
        </p:txBody>
      </p:sp>
      <p:sp>
        <p:nvSpPr>
          <p:cNvPr id="184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endParaRPr lang="en-GB" noProof="0" smtClean="0"/>
          </a:p>
        </p:txBody>
      </p:sp>
      <p:sp>
        <p:nvSpPr>
          <p:cNvPr id="18436" name="Rectangle 4"/>
          <p:cNvSpPr>
            <a:spLocks noGrp="1" noChangeArrowheads="1"/>
          </p:cNvSpPr>
          <p:nvPr>
            <p:ph type="dt" sz="half" idx="2"/>
          </p:nvPr>
        </p:nvSpPr>
        <p:spPr/>
        <p:txBody>
          <a:bodyPr/>
          <a:lstStyle>
            <a:lvl1pPr>
              <a:defRPr/>
            </a:lvl1pPr>
          </a:lstStyle>
          <a:p>
            <a:endParaRPr lang="en-GB">
              <a:solidFill>
                <a:srgbClr val="000000"/>
              </a:solidFill>
            </a:endParaRPr>
          </a:p>
        </p:txBody>
      </p:sp>
      <p:sp>
        <p:nvSpPr>
          <p:cNvPr id="18437" name="Rectangle 5"/>
          <p:cNvSpPr>
            <a:spLocks noGrp="1" noChangeArrowheads="1"/>
          </p:cNvSpPr>
          <p:nvPr>
            <p:ph type="ftr" sz="quarter" idx="3"/>
          </p:nvPr>
        </p:nvSpPr>
        <p:spPr/>
        <p:txBody>
          <a:bodyPr/>
          <a:lstStyle>
            <a:lvl1pPr>
              <a:defRPr/>
            </a:lvl1pPr>
          </a:lstStyle>
          <a:p>
            <a:endParaRPr lang="en-GB">
              <a:solidFill>
                <a:srgbClr val="000000"/>
              </a:solidFill>
            </a:endParaRPr>
          </a:p>
        </p:txBody>
      </p:sp>
      <p:sp>
        <p:nvSpPr>
          <p:cNvPr id="18439" name="Rectangle 7"/>
          <p:cNvSpPr>
            <a:spLocks noGrp="1" noChangeArrowheads="1"/>
          </p:cNvSpPr>
          <p:nvPr>
            <p:ph type="sldNum" sz="quarter" idx="4"/>
          </p:nvPr>
        </p:nvSpPr>
        <p:spPr>
          <a:xfrm>
            <a:off x="6553200" y="6245225"/>
            <a:ext cx="2133600" cy="476250"/>
          </a:xfrm>
        </p:spPr>
        <p:txBody>
          <a:bodyPr/>
          <a:lstStyle>
            <a:lvl1pPr>
              <a:defRPr/>
            </a:lvl1pPr>
          </a:lstStyle>
          <a:p>
            <a:fld id="{B6AEAD8B-EF3F-4AC1-8BEB-2676F057EED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2939018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F6C454-5D6B-45CB-8058-A2A698B8A81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8668528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ED7003-CE20-49AC-BB81-E2CB6BBD233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8280416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611188"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802188"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6E9C9B-3E66-4BCD-B5CF-CE9A33A6C3C5}"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9560651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264A047-9D2D-41DC-B2F2-C4B0BFAC1EA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2674300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3454EF5-E9FE-4618-B809-F5F530C8DB12}"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6121843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9F63558-638E-4FDB-B8AF-9839B1A08313}"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473487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69D0683-8E1E-4FAC-A2B7-129323BED1DE}" type="slidenum">
              <a:rPr lang="en-GB" altLang="en-US"/>
              <a:pPr/>
              <a:t>‹#›</a:t>
            </a:fld>
            <a:endParaRPr lang="en-GB" altLang="en-US"/>
          </a:p>
        </p:txBody>
      </p:sp>
    </p:spTree>
    <p:extLst>
      <p:ext uri="{BB962C8B-B14F-4D97-AF65-F5344CB8AC3E}">
        <p14:creationId xmlns:p14="http://schemas.microsoft.com/office/powerpoint/2010/main" val="254619593"/>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3CB07F-6244-4D57-9A17-269160BFEAC5}"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4840515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F88ED72-1DCD-4BBB-885C-CECEA65E590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2666078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A68C8D-8065-423F-A1DF-8CB00A2A0D5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7114037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188913"/>
            <a:ext cx="2057400" cy="5605462"/>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611188" y="188913"/>
            <a:ext cx="6019800" cy="560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867031B-C5ED-4C6C-9218-B2A07404FBB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40735960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1188"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2188"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54B39764-904A-4B00-8DD5-C588446B7848}" type="slidenum">
              <a:rPr lang="en-GB" altLang="en-US"/>
              <a:pPr/>
              <a:t>‹#›</a:t>
            </a:fld>
            <a:endParaRPr lang="en-GB" altLang="en-US"/>
          </a:p>
        </p:txBody>
      </p:sp>
    </p:spTree>
    <p:extLst>
      <p:ext uri="{BB962C8B-B14F-4D97-AF65-F5344CB8AC3E}">
        <p14:creationId xmlns:p14="http://schemas.microsoft.com/office/powerpoint/2010/main" val="279938426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B1A550CC-E884-493F-AD26-80DAE211801A}" type="slidenum">
              <a:rPr lang="en-GB" altLang="en-US"/>
              <a:pPr/>
              <a:t>‹#›</a:t>
            </a:fld>
            <a:endParaRPr lang="en-GB" altLang="en-US"/>
          </a:p>
        </p:txBody>
      </p:sp>
    </p:spTree>
    <p:extLst>
      <p:ext uri="{BB962C8B-B14F-4D97-AF65-F5344CB8AC3E}">
        <p14:creationId xmlns:p14="http://schemas.microsoft.com/office/powerpoint/2010/main" val="312005518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D40ACC1E-F88D-4399-AD3A-9D953CE30C83}" type="slidenum">
              <a:rPr lang="en-GB" altLang="en-US"/>
              <a:pPr/>
              <a:t>‹#›</a:t>
            </a:fld>
            <a:endParaRPr lang="en-GB" altLang="en-US"/>
          </a:p>
        </p:txBody>
      </p:sp>
    </p:spTree>
    <p:extLst>
      <p:ext uri="{BB962C8B-B14F-4D97-AF65-F5344CB8AC3E}">
        <p14:creationId xmlns:p14="http://schemas.microsoft.com/office/powerpoint/2010/main" val="231454559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ACAB54CC-E810-46E3-BA81-CDDC90221C83}" type="slidenum">
              <a:rPr lang="en-GB" altLang="en-US"/>
              <a:pPr/>
              <a:t>‹#›</a:t>
            </a:fld>
            <a:endParaRPr lang="en-GB" altLang="en-US"/>
          </a:p>
        </p:txBody>
      </p:sp>
    </p:spTree>
    <p:extLst>
      <p:ext uri="{BB962C8B-B14F-4D97-AF65-F5344CB8AC3E}">
        <p14:creationId xmlns:p14="http://schemas.microsoft.com/office/powerpoint/2010/main" val="300633166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3CBA8A-51FA-4FB3-AFAE-0FF3ED630A20}" type="slidenum">
              <a:rPr lang="en-GB" altLang="en-US"/>
              <a:pPr/>
              <a:t>‹#›</a:t>
            </a:fld>
            <a:endParaRPr lang="en-GB" altLang="en-US"/>
          </a:p>
        </p:txBody>
      </p:sp>
    </p:spTree>
    <p:extLst>
      <p:ext uri="{BB962C8B-B14F-4D97-AF65-F5344CB8AC3E}">
        <p14:creationId xmlns:p14="http://schemas.microsoft.com/office/powerpoint/2010/main" val="165254686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B54B031-5DCD-4C84-BDFA-81269EC3AB35}" type="slidenum">
              <a:rPr lang="en-GB" altLang="en-US"/>
              <a:pPr/>
              <a:t>‹#›</a:t>
            </a:fld>
            <a:endParaRPr lang="en-GB" altLang="en-US"/>
          </a:p>
        </p:txBody>
      </p:sp>
    </p:spTree>
    <p:extLst>
      <p:ext uri="{BB962C8B-B14F-4D97-AF65-F5344CB8AC3E}">
        <p14:creationId xmlns:p14="http://schemas.microsoft.com/office/powerpoint/2010/main" val="166655401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bwMode="auto">
          <a:xfrm>
            <a:off x="611188" y="12684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5367" name="Rectangle 7"/>
          <p:cNvSpPr>
            <a:spLocks noChangeArrowheads="1"/>
          </p:cNvSpPr>
          <p:nvPr/>
        </p:nvSpPr>
        <p:spPr bwMode="auto">
          <a:xfrm>
            <a:off x="7451725" y="6584950"/>
            <a:ext cx="14414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BD17547-DBE1-4B99-9EA9-2E3A7F374022}" type="slidenum">
              <a:rPr lang="en-GB" altLang="en-US" sz="1400" b="1">
                <a:solidFill>
                  <a:schemeClr val="bg1"/>
                </a:solidFill>
              </a:rPr>
              <a:pPr algn="r"/>
              <a:t>‹#›</a:t>
            </a:fld>
            <a:endParaRPr lang="en-GB" altLang="en-US" sz="1400" b="1">
              <a:solidFill>
                <a:schemeClr val="bg1"/>
              </a:solidFill>
            </a:endParaRPr>
          </a:p>
        </p:txBody>
      </p:sp>
      <p:sp>
        <p:nvSpPr>
          <p:cNvPr id="15368" name="Rectangle 8"/>
          <p:cNvSpPr>
            <a:spLocks noGrp="1" noChangeArrowheads="1"/>
          </p:cNvSpPr>
          <p:nvPr>
            <p:ph type="sldNum" sz="quarter" idx="4"/>
          </p:nvPr>
        </p:nvSpPr>
        <p:spPr bwMode="auto">
          <a:xfrm>
            <a:off x="7451725" y="6308725"/>
            <a:ext cx="14414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fld id="{B8D654AA-748F-4024-9A61-6977FA317985}" type="slidenum">
              <a:rPr lang="en-GB" altLang="en-US"/>
              <a:pPr/>
              <a:t>‹#›</a:t>
            </a:fld>
            <a:endParaRPr lang="en-GB" altLang="en-US"/>
          </a:p>
        </p:txBody>
      </p:sp>
      <p:sp>
        <p:nvSpPr>
          <p:cNvPr id="15370" name="Rectangle 10"/>
          <p:cNvSpPr>
            <a:spLocks noGrp="1" noChangeArrowheads="1"/>
          </p:cNvSpPr>
          <p:nvPr>
            <p:ph type="title"/>
          </p:nvPr>
        </p:nvSpPr>
        <p:spPr bwMode="auto">
          <a:xfrm>
            <a:off x="611188" y="188913"/>
            <a:ext cx="8229600" cy="868362"/>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fade/>
  </p:transition>
  <p:hf hdr="0" ftr="0" dt="0"/>
  <p:txStyles>
    <p:title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p:titleStyle>
    <p:bodyStyle>
      <a:lvl1pPr marL="342900" indent="-342900" algn="l" rtl="0" eaLnBrk="1" fontAlgn="base" hangingPunct="1">
        <a:spcBef>
          <a:spcPct val="20000"/>
        </a:spcBef>
        <a:spcAft>
          <a:spcPct val="0"/>
        </a:spcAft>
        <a:buChar char="•"/>
        <a:defRPr sz="3200">
          <a:solidFill>
            <a:srgbClr val="595959"/>
          </a:solidFill>
          <a:latin typeface="+mn-lt"/>
          <a:ea typeface="+mn-ea"/>
          <a:cs typeface="+mn-cs"/>
        </a:defRPr>
      </a:lvl1pPr>
      <a:lvl2pPr marL="742950" indent="-285750" algn="l" rtl="0" eaLnBrk="1" fontAlgn="base" hangingPunct="1">
        <a:spcBef>
          <a:spcPct val="20000"/>
        </a:spcBef>
        <a:spcAft>
          <a:spcPct val="0"/>
        </a:spcAft>
        <a:buChar char="–"/>
        <a:defRPr sz="2800">
          <a:solidFill>
            <a:srgbClr val="595959"/>
          </a:solidFill>
          <a:latin typeface="+mn-lt"/>
        </a:defRPr>
      </a:lvl2pPr>
      <a:lvl3pPr marL="1143000" indent="-228600" algn="l" rtl="0" eaLnBrk="1" fontAlgn="base" hangingPunct="1">
        <a:spcBef>
          <a:spcPct val="20000"/>
        </a:spcBef>
        <a:spcAft>
          <a:spcPct val="0"/>
        </a:spcAft>
        <a:buChar char="•"/>
        <a:defRPr sz="2400">
          <a:solidFill>
            <a:srgbClr val="595959"/>
          </a:solidFill>
          <a:latin typeface="+mn-lt"/>
        </a:defRPr>
      </a:lvl3pPr>
      <a:lvl4pPr marL="1600200" indent="-228600" algn="l" rtl="0" eaLnBrk="1" fontAlgn="base" hangingPunct="1">
        <a:spcBef>
          <a:spcPct val="20000"/>
        </a:spcBef>
        <a:spcAft>
          <a:spcPct val="0"/>
        </a:spcAft>
        <a:buChar char="–"/>
        <a:defRPr sz="2000">
          <a:solidFill>
            <a:srgbClr val="595959"/>
          </a:solidFill>
          <a:latin typeface="+mn-lt"/>
        </a:defRPr>
      </a:lvl4pPr>
      <a:lvl5pPr marL="2057400" indent="-228600" algn="l" rtl="0" eaLnBrk="1" fontAlgn="base" hangingPunct="1">
        <a:spcBef>
          <a:spcPct val="20000"/>
        </a:spcBef>
        <a:spcAft>
          <a:spcPct val="0"/>
        </a:spcAft>
        <a:buChar char="»"/>
        <a:defRPr sz="2000">
          <a:solidFill>
            <a:srgbClr val="595959"/>
          </a:solidFill>
          <a:latin typeface="+mn-lt"/>
        </a:defRPr>
      </a:lvl5pPr>
      <a:lvl6pPr marL="2514600" indent="-228600" algn="l" rtl="0" eaLnBrk="1" fontAlgn="base" hangingPunct="1">
        <a:spcBef>
          <a:spcPct val="20000"/>
        </a:spcBef>
        <a:spcAft>
          <a:spcPct val="0"/>
        </a:spcAft>
        <a:buChar char="»"/>
        <a:defRPr sz="2000">
          <a:solidFill>
            <a:srgbClr val="595959"/>
          </a:solidFill>
          <a:latin typeface="+mn-lt"/>
        </a:defRPr>
      </a:lvl6pPr>
      <a:lvl7pPr marL="2971800" indent="-228600" algn="l" rtl="0" eaLnBrk="1" fontAlgn="base" hangingPunct="1">
        <a:spcBef>
          <a:spcPct val="20000"/>
        </a:spcBef>
        <a:spcAft>
          <a:spcPct val="0"/>
        </a:spcAft>
        <a:buChar char="»"/>
        <a:defRPr sz="2000">
          <a:solidFill>
            <a:srgbClr val="595959"/>
          </a:solidFill>
          <a:latin typeface="+mn-lt"/>
        </a:defRPr>
      </a:lvl7pPr>
      <a:lvl8pPr marL="3429000" indent="-228600" algn="l" rtl="0" eaLnBrk="1" fontAlgn="base" hangingPunct="1">
        <a:spcBef>
          <a:spcPct val="20000"/>
        </a:spcBef>
        <a:spcAft>
          <a:spcPct val="0"/>
        </a:spcAft>
        <a:buChar char="»"/>
        <a:defRPr sz="2000">
          <a:solidFill>
            <a:srgbClr val="595959"/>
          </a:solidFill>
          <a:latin typeface="+mn-lt"/>
        </a:defRPr>
      </a:lvl8pPr>
      <a:lvl9pPr marL="3886200" indent="-228600" algn="l" rtl="0" eaLnBrk="1" fontAlgn="base" hangingPunct="1">
        <a:spcBef>
          <a:spcPct val="20000"/>
        </a:spcBef>
        <a:spcAft>
          <a:spcPct val="0"/>
        </a:spcAft>
        <a:buChar char="»"/>
        <a:defRPr sz="2000">
          <a:solidFill>
            <a:srgbClr val="5959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bwMode="auto">
          <a:xfrm>
            <a:off x="611188" y="12684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dirty="0" err="1" smtClean="0"/>
              <a:t>Turkey</a:t>
            </a:r>
            <a:r>
              <a:rPr lang="tr-TR" dirty="0" smtClean="0"/>
              <a:t> Sakarya Pilot</a:t>
            </a:r>
            <a:endParaRPr lang="en-GB" dirty="0"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pPr fontAlgn="auto">
              <a:spcBef>
                <a:spcPts val="0"/>
              </a:spcBef>
              <a:spcAft>
                <a:spcPts val="0"/>
              </a:spcAft>
            </a:pPr>
            <a:endParaRPr lang="en-GB">
              <a:solidFill>
                <a:srgbClr val="000000"/>
              </a:solidFill>
              <a:latin typeface="Aria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pPr fontAlgn="auto">
              <a:spcBef>
                <a:spcPts val="0"/>
              </a:spcBef>
              <a:spcAft>
                <a:spcPts val="0"/>
              </a:spcAft>
            </a:pPr>
            <a:endParaRPr lang="en-GB">
              <a:solidFill>
                <a:srgbClr val="000000"/>
              </a:solidFill>
              <a:latin typeface="Arial"/>
            </a:endParaRPr>
          </a:p>
        </p:txBody>
      </p:sp>
      <p:sp>
        <p:nvSpPr>
          <p:cNvPr id="15367" name="Rectangle 7"/>
          <p:cNvSpPr>
            <a:spLocks noChangeArrowheads="1"/>
          </p:cNvSpPr>
          <p:nvPr/>
        </p:nvSpPr>
        <p:spPr bwMode="auto">
          <a:xfrm>
            <a:off x="7451726" y="6584952"/>
            <a:ext cx="14414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auto">
              <a:spcBef>
                <a:spcPts val="0"/>
              </a:spcBef>
              <a:spcAft>
                <a:spcPts val="0"/>
              </a:spcAft>
            </a:pPr>
            <a:fld id="{221259AF-E4CD-48AF-9F0B-56433A4BCB40}" type="slidenum">
              <a:rPr lang="en-GB" sz="1050" b="1">
                <a:solidFill>
                  <a:srgbClr val="FFFFFF"/>
                </a:solidFill>
                <a:latin typeface="Arial"/>
              </a:rPr>
              <a:pPr algn="r" fontAlgn="auto">
                <a:spcBef>
                  <a:spcPts val="0"/>
                </a:spcBef>
                <a:spcAft>
                  <a:spcPts val="0"/>
                </a:spcAft>
              </a:pPr>
              <a:t>‹#›</a:t>
            </a:fld>
            <a:endParaRPr lang="en-GB" sz="1050" b="1">
              <a:solidFill>
                <a:srgbClr val="FFFFFF"/>
              </a:solidFill>
              <a:latin typeface="Arial"/>
            </a:endParaRPr>
          </a:p>
        </p:txBody>
      </p:sp>
      <p:sp>
        <p:nvSpPr>
          <p:cNvPr id="15368" name="Rectangle 8"/>
          <p:cNvSpPr>
            <a:spLocks noGrp="1" noChangeArrowheads="1"/>
          </p:cNvSpPr>
          <p:nvPr>
            <p:ph type="sldNum" sz="quarter" idx="4"/>
          </p:nvPr>
        </p:nvSpPr>
        <p:spPr bwMode="auto">
          <a:xfrm>
            <a:off x="7451726" y="6308727"/>
            <a:ext cx="14414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b="1">
                <a:solidFill>
                  <a:schemeClr val="bg1"/>
                </a:solidFill>
              </a:defRPr>
            </a:lvl1pPr>
          </a:lstStyle>
          <a:p>
            <a:pPr fontAlgn="auto">
              <a:spcBef>
                <a:spcPts val="0"/>
              </a:spcBef>
              <a:spcAft>
                <a:spcPts val="0"/>
              </a:spcAft>
            </a:pPr>
            <a:fld id="{E50D8B53-FF55-4F88-BE46-BCC6F7E6D409}" type="slidenum">
              <a:rPr lang="en-GB" smtClean="0">
                <a:solidFill>
                  <a:srgbClr val="FFFFFF"/>
                </a:solidFill>
                <a:latin typeface="Arial"/>
              </a:rPr>
              <a:pPr fontAlgn="auto">
                <a:spcBef>
                  <a:spcPts val="0"/>
                </a:spcBef>
                <a:spcAft>
                  <a:spcPts val="0"/>
                </a:spcAft>
              </a:pPr>
              <a:t>‹#›</a:t>
            </a:fld>
            <a:endParaRPr lang="en-GB">
              <a:solidFill>
                <a:srgbClr val="FFFFFF"/>
              </a:solidFill>
              <a:latin typeface="Arial"/>
            </a:endParaRPr>
          </a:p>
        </p:txBody>
      </p:sp>
      <p:sp>
        <p:nvSpPr>
          <p:cNvPr id="15370" name="Rectangle 10"/>
          <p:cNvSpPr>
            <a:spLocks noGrp="1" noChangeArrowheads="1"/>
          </p:cNvSpPr>
          <p:nvPr>
            <p:ph type="title"/>
          </p:nvPr>
        </p:nvSpPr>
        <p:spPr bwMode="auto">
          <a:xfrm>
            <a:off x="611188" y="188913"/>
            <a:ext cx="8229600" cy="868362"/>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algn="ctr" rtl="0" eaLnBrk="0" fontAlgn="base" hangingPunct="0">
              <a:spcBef>
                <a:spcPts val="0"/>
              </a:spcBef>
              <a:spcAft>
                <a:spcPts val="0"/>
              </a:spcAft>
            </a:pPr>
            <a:r>
              <a:rPr lang="en-US" sz="6000" b="1" kern="1200" dirty="0" err="1" smtClean="0">
                <a:solidFill>
                  <a:srgbClr val="0070C0"/>
                </a:solidFill>
                <a:effectLst/>
                <a:latin typeface="Chiller"/>
                <a:ea typeface="ＭＳ Ｐゴシック"/>
                <a:cs typeface="+mn-cs"/>
              </a:rPr>
              <a:t>CoMoSeF</a:t>
            </a:r>
            <a:endParaRPr lang="fi-FI" dirty="0">
              <a:effectLst/>
            </a:endParaRPr>
          </a:p>
        </p:txBody>
      </p:sp>
    </p:spTree>
    <p:extLst>
      <p:ext uri="{BB962C8B-B14F-4D97-AF65-F5344CB8AC3E}">
        <p14:creationId xmlns:p14="http://schemas.microsoft.com/office/powerpoint/2010/main" val="20207157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hf hdr="0" ftr="0" dt="0"/>
  <p:txStyles>
    <p:titleStyle>
      <a:lvl1pPr algn="ctr" rtl="0" eaLnBrk="0" fontAlgn="base" hangingPunct="0">
        <a:spcBef>
          <a:spcPts val="0"/>
        </a:spcBef>
        <a:spcAft>
          <a:spcPts val="0"/>
        </a:spcAft>
        <a:defRPr sz="2700" b="1">
          <a:solidFill>
            <a:srgbClr val="00B050"/>
          </a:solidFill>
          <a:latin typeface="+mj-lt"/>
          <a:ea typeface="+mj-ea"/>
          <a:cs typeface="+mj-cs"/>
        </a:defRPr>
      </a:lvl1pPr>
      <a:lvl2pPr algn="ctr" rtl="0" eaLnBrk="1" fontAlgn="base" hangingPunct="1">
        <a:spcBef>
          <a:spcPct val="0"/>
        </a:spcBef>
        <a:spcAft>
          <a:spcPct val="0"/>
        </a:spcAft>
        <a:defRPr sz="2700" b="1">
          <a:solidFill>
            <a:srgbClr val="595959"/>
          </a:solidFill>
          <a:latin typeface="Arial" charset="0"/>
        </a:defRPr>
      </a:lvl2pPr>
      <a:lvl3pPr algn="ctr" rtl="0" eaLnBrk="1" fontAlgn="base" hangingPunct="1">
        <a:spcBef>
          <a:spcPct val="0"/>
        </a:spcBef>
        <a:spcAft>
          <a:spcPct val="0"/>
        </a:spcAft>
        <a:defRPr sz="2700" b="1">
          <a:solidFill>
            <a:srgbClr val="595959"/>
          </a:solidFill>
          <a:latin typeface="Arial" charset="0"/>
        </a:defRPr>
      </a:lvl3pPr>
      <a:lvl4pPr algn="ctr" rtl="0" eaLnBrk="1" fontAlgn="base" hangingPunct="1">
        <a:spcBef>
          <a:spcPct val="0"/>
        </a:spcBef>
        <a:spcAft>
          <a:spcPct val="0"/>
        </a:spcAft>
        <a:defRPr sz="2700" b="1">
          <a:solidFill>
            <a:srgbClr val="595959"/>
          </a:solidFill>
          <a:latin typeface="Arial" charset="0"/>
        </a:defRPr>
      </a:lvl4pPr>
      <a:lvl5pPr algn="ctr" rtl="0" eaLnBrk="1" fontAlgn="base" hangingPunct="1">
        <a:spcBef>
          <a:spcPct val="0"/>
        </a:spcBef>
        <a:spcAft>
          <a:spcPct val="0"/>
        </a:spcAft>
        <a:defRPr sz="2700" b="1">
          <a:solidFill>
            <a:srgbClr val="595959"/>
          </a:solidFill>
          <a:latin typeface="Arial" charset="0"/>
        </a:defRPr>
      </a:lvl5pPr>
      <a:lvl6pPr marL="342900" algn="ctr" rtl="0" eaLnBrk="1" fontAlgn="base" hangingPunct="1">
        <a:spcBef>
          <a:spcPct val="0"/>
        </a:spcBef>
        <a:spcAft>
          <a:spcPct val="0"/>
        </a:spcAft>
        <a:defRPr sz="2700" b="1">
          <a:solidFill>
            <a:srgbClr val="595959"/>
          </a:solidFill>
          <a:latin typeface="Arial" charset="0"/>
        </a:defRPr>
      </a:lvl6pPr>
      <a:lvl7pPr marL="685800" algn="ctr" rtl="0" eaLnBrk="1" fontAlgn="base" hangingPunct="1">
        <a:spcBef>
          <a:spcPct val="0"/>
        </a:spcBef>
        <a:spcAft>
          <a:spcPct val="0"/>
        </a:spcAft>
        <a:defRPr sz="2700" b="1">
          <a:solidFill>
            <a:srgbClr val="595959"/>
          </a:solidFill>
          <a:latin typeface="Arial" charset="0"/>
        </a:defRPr>
      </a:lvl7pPr>
      <a:lvl8pPr marL="1028700" algn="ctr" rtl="0" eaLnBrk="1" fontAlgn="base" hangingPunct="1">
        <a:spcBef>
          <a:spcPct val="0"/>
        </a:spcBef>
        <a:spcAft>
          <a:spcPct val="0"/>
        </a:spcAft>
        <a:defRPr sz="2700" b="1">
          <a:solidFill>
            <a:srgbClr val="595959"/>
          </a:solidFill>
          <a:latin typeface="Arial" charset="0"/>
        </a:defRPr>
      </a:lvl8pPr>
      <a:lvl9pPr marL="1371600" algn="ctr" rtl="0" eaLnBrk="1" fontAlgn="base" hangingPunct="1">
        <a:spcBef>
          <a:spcPct val="0"/>
        </a:spcBef>
        <a:spcAft>
          <a:spcPct val="0"/>
        </a:spcAft>
        <a:defRPr sz="2700" b="1">
          <a:solidFill>
            <a:srgbClr val="595959"/>
          </a:solidFill>
          <a:latin typeface="Arial" charset="0"/>
        </a:defRPr>
      </a:lvl9pPr>
    </p:titleStyle>
    <p:bodyStyle>
      <a:lvl1pPr marL="257175" indent="-257175" algn="l" rtl="0" eaLnBrk="1" fontAlgn="base" hangingPunct="1">
        <a:spcBef>
          <a:spcPct val="20000"/>
        </a:spcBef>
        <a:spcAft>
          <a:spcPct val="0"/>
        </a:spcAft>
        <a:buChar char="•"/>
        <a:defRPr sz="2400">
          <a:solidFill>
            <a:srgbClr val="595959"/>
          </a:solidFill>
          <a:latin typeface="+mn-lt"/>
          <a:ea typeface="+mn-ea"/>
          <a:cs typeface="+mn-cs"/>
        </a:defRPr>
      </a:lvl1pPr>
      <a:lvl2pPr marL="557213" indent="-214313" algn="l" rtl="0" eaLnBrk="1" fontAlgn="base" hangingPunct="1">
        <a:spcBef>
          <a:spcPct val="20000"/>
        </a:spcBef>
        <a:spcAft>
          <a:spcPct val="0"/>
        </a:spcAft>
        <a:buChar char="–"/>
        <a:defRPr sz="2100">
          <a:solidFill>
            <a:srgbClr val="595959"/>
          </a:solidFill>
          <a:latin typeface="+mn-lt"/>
        </a:defRPr>
      </a:lvl2pPr>
      <a:lvl3pPr marL="857250" indent="-171450" algn="l" rtl="0" eaLnBrk="1" fontAlgn="base" hangingPunct="1">
        <a:spcBef>
          <a:spcPct val="20000"/>
        </a:spcBef>
        <a:spcAft>
          <a:spcPct val="0"/>
        </a:spcAft>
        <a:buChar char="•"/>
        <a:defRPr sz="1800">
          <a:solidFill>
            <a:srgbClr val="595959"/>
          </a:solidFill>
          <a:latin typeface="+mn-lt"/>
        </a:defRPr>
      </a:lvl3pPr>
      <a:lvl4pPr marL="1200150" indent="-171450" algn="l" rtl="0" eaLnBrk="1" fontAlgn="base" hangingPunct="1">
        <a:spcBef>
          <a:spcPct val="20000"/>
        </a:spcBef>
        <a:spcAft>
          <a:spcPct val="0"/>
        </a:spcAft>
        <a:buChar char="–"/>
        <a:defRPr sz="1500">
          <a:solidFill>
            <a:srgbClr val="595959"/>
          </a:solidFill>
          <a:latin typeface="+mn-lt"/>
        </a:defRPr>
      </a:lvl4pPr>
      <a:lvl5pPr marL="1543050" indent="-171450" algn="l" rtl="0" eaLnBrk="1" fontAlgn="base" hangingPunct="1">
        <a:spcBef>
          <a:spcPct val="20000"/>
        </a:spcBef>
        <a:spcAft>
          <a:spcPct val="0"/>
        </a:spcAft>
        <a:buChar char="»"/>
        <a:defRPr sz="1500">
          <a:solidFill>
            <a:srgbClr val="595959"/>
          </a:solidFill>
          <a:latin typeface="+mn-lt"/>
        </a:defRPr>
      </a:lvl5pPr>
      <a:lvl6pPr marL="1885950" indent="-171450" algn="l" rtl="0" eaLnBrk="1" fontAlgn="base" hangingPunct="1">
        <a:spcBef>
          <a:spcPct val="20000"/>
        </a:spcBef>
        <a:spcAft>
          <a:spcPct val="0"/>
        </a:spcAft>
        <a:buChar char="»"/>
        <a:defRPr sz="1500">
          <a:solidFill>
            <a:srgbClr val="595959"/>
          </a:solidFill>
          <a:latin typeface="+mn-lt"/>
        </a:defRPr>
      </a:lvl6pPr>
      <a:lvl7pPr marL="2228850" indent="-171450" algn="l" rtl="0" eaLnBrk="1" fontAlgn="base" hangingPunct="1">
        <a:spcBef>
          <a:spcPct val="20000"/>
        </a:spcBef>
        <a:spcAft>
          <a:spcPct val="0"/>
        </a:spcAft>
        <a:buChar char="»"/>
        <a:defRPr sz="1500">
          <a:solidFill>
            <a:srgbClr val="595959"/>
          </a:solidFill>
          <a:latin typeface="+mn-lt"/>
        </a:defRPr>
      </a:lvl7pPr>
      <a:lvl8pPr marL="2571750" indent="-171450" algn="l" rtl="0" eaLnBrk="1" fontAlgn="base" hangingPunct="1">
        <a:spcBef>
          <a:spcPct val="20000"/>
        </a:spcBef>
        <a:spcAft>
          <a:spcPct val="0"/>
        </a:spcAft>
        <a:buChar char="»"/>
        <a:defRPr sz="1500">
          <a:solidFill>
            <a:srgbClr val="595959"/>
          </a:solidFill>
          <a:latin typeface="+mn-lt"/>
        </a:defRPr>
      </a:lvl8pPr>
      <a:lvl9pPr marL="2914650" indent="-171450" algn="l" rtl="0" eaLnBrk="1" fontAlgn="base" hangingPunct="1">
        <a:spcBef>
          <a:spcPct val="20000"/>
        </a:spcBef>
        <a:spcAft>
          <a:spcPct val="0"/>
        </a:spcAft>
        <a:buChar char="»"/>
        <a:defRPr sz="1500">
          <a:solidFill>
            <a:srgbClr val="595959"/>
          </a:solidFill>
          <a:latin typeface="+mn-lt"/>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bwMode="auto">
          <a:xfrm>
            <a:off x="611188" y="12684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solidFill>
                <a:srgbClr val="000000"/>
              </a:solidFill>
            </a:endParaRPr>
          </a:p>
        </p:txBody>
      </p:sp>
      <p:sp>
        <p:nvSpPr>
          <p:cNvPr id="15367" name="Rectangle 7"/>
          <p:cNvSpPr>
            <a:spLocks noChangeArrowheads="1"/>
          </p:cNvSpPr>
          <p:nvPr/>
        </p:nvSpPr>
        <p:spPr bwMode="auto">
          <a:xfrm>
            <a:off x="7451725" y="6584950"/>
            <a:ext cx="14414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221259AF-E4CD-48AF-9F0B-56433A4BCB40}" type="slidenum">
              <a:rPr lang="en-GB" sz="1400" b="1">
                <a:solidFill>
                  <a:srgbClr val="FFFFFF"/>
                </a:solidFill>
              </a:rPr>
              <a:pPr algn="r"/>
              <a:t>‹#›</a:t>
            </a:fld>
            <a:endParaRPr lang="en-GB" sz="1400" b="1">
              <a:solidFill>
                <a:srgbClr val="FFFFFF"/>
              </a:solidFill>
            </a:endParaRPr>
          </a:p>
        </p:txBody>
      </p:sp>
      <p:sp>
        <p:nvSpPr>
          <p:cNvPr id="15368" name="Rectangle 8"/>
          <p:cNvSpPr>
            <a:spLocks noGrp="1" noChangeArrowheads="1"/>
          </p:cNvSpPr>
          <p:nvPr>
            <p:ph type="sldNum" sz="quarter" idx="4"/>
          </p:nvPr>
        </p:nvSpPr>
        <p:spPr bwMode="auto">
          <a:xfrm>
            <a:off x="7451725" y="6308725"/>
            <a:ext cx="144145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fld id="{E50D8B53-FF55-4F88-BE46-BCC6F7E6D409}" type="slidenum">
              <a:rPr lang="en-GB">
                <a:solidFill>
                  <a:srgbClr val="FFFFFF"/>
                </a:solidFill>
              </a:rPr>
              <a:pPr/>
              <a:t>‹#›</a:t>
            </a:fld>
            <a:endParaRPr lang="en-GB">
              <a:solidFill>
                <a:srgbClr val="FFFFFF"/>
              </a:solidFill>
            </a:endParaRPr>
          </a:p>
        </p:txBody>
      </p:sp>
      <p:sp>
        <p:nvSpPr>
          <p:cNvPr id="15370" name="Rectangle 10"/>
          <p:cNvSpPr>
            <a:spLocks noGrp="1" noChangeArrowheads="1"/>
          </p:cNvSpPr>
          <p:nvPr>
            <p:ph type="title"/>
          </p:nvPr>
        </p:nvSpPr>
        <p:spPr bwMode="auto">
          <a:xfrm>
            <a:off x="611188" y="188913"/>
            <a:ext cx="8229600" cy="868362"/>
          </a:xfrm>
          <a:prstGeom prst="rect">
            <a:avLst/>
          </a:prstGeom>
          <a:noFill/>
          <a:ln>
            <a:noFill/>
          </a:ln>
          <a:effectLst>
            <a:outerShdw dist="28398" dir="3806097"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algn="ctr" rtl="0" eaLnBrk="0" fontAlgn="base" hangingPunct="0">
              <a:spcBef>
                <a:spcPts val="0"/>
              </a:spcBef>
              <a:spcAft>
                <a:spcPts val="0"/>
              </a:spcAft>
            </a:pPr>
            <a:r>
              <a:rPr lang="en-US" sz="8000" b="1" kern="1200" dirty="0" err="1" smtClean="0">
                <a:solidFill>
                  <a:srgbClr val="0070C0"/>
                </a:solidFill>
                <a:effectLst/>
                <a:latin typeface="Chiller"/>
                <a:ea typeface="ＭＳ Ｐゴシック"/>
                <a:cs typeface="+mn-cs"/>
              </a:rPr>
              <a:t>CoMoSeF</a:t>
            </a:r>
            <a:endParaRPr lang="fi-FI" dirty="0">
              <a:effectLst/>
            </a:endParaRPr>
          </a:p>
        </p:txBody>
      </p:sp>
    </p:spTree>
    <p:extLst>
      <p:ext uri="{BB962C8B-B14F-4D97-AF65-F5344CB8AC3E}">
        <p14:creationId xmlns:p14="http://schemas.microsoft.com/office/powerpoint/2010/main" val="37998588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hdr="0" ftr="0" dt="0"/>
  <p:txStyles>
    <p:titleStyle>
      <a:lvl1pPr algn="ctr" rtl="0" eaLnBrk="0" fontAlgn="base" hangingPunct="0">
        <a:spcBef>
          <a:spcPts val="0"/>
        </a:spcBef>
        <a:spcAft>
          <a:spcPts val="0"/>
        </a:spcAft>
        <a:defRPr sz="3600" b="1">
          <a:solidFill>
            <a:srgbClr val="00B050"/>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p:titleStyle>
    <p:bodyStyle>
      <a:lvl1pPr marL="342900" indent="-342900" algn="l" rtl="0" eaLnBrk="1" fontAlgn="base" hangingPunct="1">
        <a:spcBef>
          <a:spcPct val="20000"/>
        </a:spcBef>
        <a:spcAft>
          <a:spcPct val="0"/>
        </a:spcAft>
        <a:buChar char="•"/>
        <a:defRPr sz="3200">
          <a:solidFill>
            <a:srgbClr val="595959"/>
          </a:solidFill>
          <a:latin typeface="+mn-lt"/>
          <a:ea typeface="+mn-ea"/>
          <a:cs typeface="+mn-cs"/>
        </a:defRPr>
      </a:lvl1pPr>
      <a:lvl2pPr marL="742950" indent="-285750" algn="l" rtl="0" eaLnBrk="1" fontAlgn="base" hangingPunct="1">
        <a:spcBef>
          <a:spcPct val="20000"/>
        </a:spcBef>
        <a:spcAft>
          <a:spcPct val="0"/>
        </a:spcAft>
        <a:buChar char="–"/>
        <a:defRPr sz="2800">
          <a:solidFill>
            <a:srgbClr val="595959"/>
          </a:solidFill>
          <a:latin typeface="+mn-lt"/>
        </a:defRPr>
      </a:lvl2pPr>
      <a:lvl3pPr marL="1143000" indent="-228600" algn="l" rtl="0" eaLnBrk="1" fontAlgn="base" hangingPunct="1">
        <a:spcBef>
          <a:spcPct val="20000"/>
        </a:spcBef>
        <a:spcAft>
          <a:spcPct val="0"/>
        </a:spcAft>
        <a:buChar char="•"/>
        <a:defRPr sz="2400">
          <a:solidFill>
            <a:srgbClr val="595959"/>
          </a:solidFill>
          <a:latin typeface="+mn-lt"/>
        </a:defRPr>
      </a:lvl3pPr>
      <a:lvl4pPr marL="1600200" indent="-228600" algn="l" rtl="0" eaLnBrk="1" fontAlgn="base" hangingPunct="1">
        <a:spcBef>
          <a:spcPct val="20000"/>
        </a:spcBef>
        <a:spcAft>
          <a:spcPct val="0"/>
        </a:spcAft>
        <a:buChar char="–"/>
        <a:defRPr sz="2000">
          <a:solidFill>
            <a:srgbClr val="595959"/>
          </a:solidFill>
          <a:latin typeface="+mn-lt"/>
        </a:defRPr>
      </a:lvl4pPr>
      <a:lvl5pPr marL="2057400" indent="-228600" algn="l" rtl="0" eaLnBrk="1" fontAlgn="base" hangingPunct="1">
        <a:spcBef>
          <a:spcPct val="20000"/>
        </a:spcBef>
        <a:spcAft>
          <a:spcPct val="0"/>
        </a:spcAft>
        <a:buChar char="»"/>
        <a:defRPr sz="2000">
          <a:solidFill>
            <a:srgbClr val="595959"/>
          </a:solidFill>
          <a:latin typeface="+mn-lt"/>
        </a:defRPr>
      </a:lvl5pPr>
      <a:lvl6pPr marL="2514600" indent="-228600" algn="l" rtl="0" eaLnBrk="1" fontAlgn="base" hangingPunct="1">
        <a:spcBef>
          <a:spcPct val="20000"/>
        </a:spcBef>
        <a:spcAft>
          <a:spcPct val="0"/>
        </a:spcAft>
        <a:buChar char="»"/>
        <a:defRPr sz="2000">
          <a:solidFill>
            <a:srgbClr val="595959"/>
          </a:solidFill>
          <a:latin typeface="+mn-lt"/>
        </a:defRPr>
      </a:lvl6pPr>
      <a:lvl7pPr marL="2971800" indent="-228600" algn="l" rtl="0" eaLnBrk="1" fontAlgn="base" hangingPunct="1">
        <a:spcBef>
          <a:spcPct val="20000"/>
        </a:spcBef>
        <a:spcAft>
          <a:spcPct val="0"/>
        </a:spcAft>
        <a:buChar char="»"/>
        <a:defRPr sz="2000">
          <a:solidFill>
            <a:srgbClr val="595959"/>
          </a:solidFill>
          <a:latin typeface="+mn-lt"/>
        </a:defRPr>
      </a:lvl7pPr>
      <a:lvl8pPr marL="3429000" indent="-228600" algn="l" rtl="0" eaLnBrk="1" fontAlgn="base" hangingPunct="1">
        <a:spcBef>
          <a:spcPct val="20000"/>
        </a:spcBef>
        <a:spcAft>
          <a:spcPct val="0"/>
        </a:spcAft>
        <a:buChar char="»"/>
        <a:defRPr sz="2000">
          <a:solidFill>
            <a:srgbClr val="595959"/>
          </a:solidFill>
          <a:latin typeface="+mn-lt"/>
        </a:defRPr>
      </a:lvl8pPr>
      <a:lvl9pPr marL="3886200" indent="-228600" algn="l" rtl="0" eaLnBrk="1" fontAlgn="base" hangingPunct="1">
        <a:spcBef>
          <a:spcPct val="20000"/>
        </a:spcBef>
        <a:spcAft>
          <a:spcPct val="0"/>
        </a:spcAft>
        <a:buChar char="»"/>
        <a:defRPr sz="2000">
          <a:solidFill>
            <a:srgbClr val="595959"/>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gif"/><Relationship Id="rId5"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image" Target="../media/image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9" Type="http://schemas.openxmlformats.org/officeDocument/2006/relationships/image" Target="../media/image22.png"/><Relationship Id="rId20" Type="http://schemas.openxmlformats.org/officeDocument/2006/relationships/image" Target="../media/image33.png"/><Relationship Id="rId21" Type="http://schemas.openxmlformats.org/officeDocument/2006/relationships/image" Target="../media/image34.png"/><Relationship Id="rId22" Type="http://schemas.openxmlformats.org/officeDocument/2006/relationships/image" Target="../media/image35.png"/><Relationship Id="rId10" Type="http://schemas.openxmlformats.org/officeDocument/2006/relationships/image" Target="../media/image23.png"/><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4" Type="http://schemas.openxmlformats.org/officeDocument/2006/relationships/image" Target="../media/image27.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31.png"/><Relationship Id="rId19" Type="http://schemas.openxmlformats.org/officeDocument/2006/relationships/image" Target="../media/image32.png"/><Relationship Id="rId1" Type="http://schemas.openxmlformats.org/officeDocument/2006/relationships/slideLayout" Target="../slideLayouts/slideLayout24.xml"/><Relationship Id="rId2" Type="http://schemas.openxmlformats.org/officeDocument/2006/relationships/image" Target="../media/image15.jpe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kocsistem.com.tr/en/" TargetMode="External"/><Relationship Id="rId3" Type="http://schemas.openxmlformats.org/officeDocument/2006/relationships/hyperlink" Target="http://www.otoka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4"/>
          </p:nvPr>
        </p:nvSpPr>
        <p:spPr/>
        <p:txBody>
          <a:bodyPr/>
          <a:lstStyle/>
          <a:p>
            <a:fld id="{8D53FB3E-8C47-4F19-A392-AFCA93838430}" type="slidenum">
              <a:rPr lang="en-GB" altLang="en-US"/>
              <a:pPr/>
              <a:t>1</a:t>
            </a:fld>
            <a:endParaRPr lang="en-GB" altLang="en-US"/>
          </a:p>
        </p:txBody>
      </p:sp>
      <p:sp>
        <p:nvSpPr>
          <p:cNvPr id="72706" name="Rectangle 2"/>
          <p:cNvSpPr>
            <a:spLocks noGrp="1" noChangeArrowheads="1"/>
          </p:cNvSpPr>
          <p:nvPr>
            <p:ph type="ctrTitle"/>
          </p:nvPr>
        </p:nvSpPr>
        <p:spPr>
          <a:xfrm>
            <a:off x="683568" y="1467197"/>
            <a:ext cx="7772400" cy="1470025"/>
          </a:xfrm>
        </p:spPr>
        <p:txBody>
          <a:bodyPr/>
          <a:lstStyle/>
          <a:p>
            <a:r>
              <a:rPr lang="en-US" altLang="en-US" sz="2800" b="0" dirty="0" smtClean="0"/>
              <a:t>Proposers Day</a:t>
            </a:r>
            <a:br>
              <a:rPr lang="en-US" altLang="en-US" sz="2800" b="0" dirty="0" smtClean="0"/>
            </a:br>
            <a:r>
              <a:rPr lang="en-US" altLang="en-US" sz="2800" b="0" dirty="0" smtClean="0"/>
              <a:t>22 September 2016, Istanbul</a:t>
            </a:r>
            <a:endParaRPr lang="en-US" altLang="en-US" sz="2800" b="0" dirty="0"/>
          </a:p>
        </p:txBody>
      </p:sp>
      <p:sp>
        <p:nvSpPr>
          <p:cNvPr id="6" name="Rectangle 2"/>
          <p:cNvSpPr txBox="1">
            <a:spLocks noChangeArrowheads="1"/>
          </p:cNvSpPr>
          <p:nvPr/>
        </p:nvSpPr>
        <p:spPr bwMode="auto">
          <a:xfrm>
            <a:off x="348316" y="2852935"/>
            <a:ext cx="864096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a:lstStyle>
          <a:p>
            <a:r>
              <a:rPr lang="en-US" altLang="en-US" sz="4000" kern="0" dirty="0" smtClean="0"/>
              <a:t>Celtic-Plus Success Story</a:t>
            </a:r>
            <a:br>
              <a:rPr lang="en-US" altLang="en-US" sz="4000" kern="0" dirty="0" smtClean="0"/>
            </a:br>
            <a:r>
              <a:rPr lang="tr-TR" altLang="en-US" sz="4000" kern="0" dirty="0" smtClean="0"/>
              <a:t>Comosef</a:t>
            </a:r>
          </a:p>
          <a:p>
            <a:r>
              <a:rPr lang="tr-TR" altLang="en-US" sz="2800" kern="0" dirty="0" smtClean="0"/>
              <a:t>(Co-operative Mobility Services of the Future)</a:t>
            </a:r>
            <a:endParaRPr lang="en-US" altLang="en-US" sz="2800" kern="0" dirty="0"/>
          </a:p>
        </p:txBody>
      </p:sp>
      <p:sp>
        <p:nvSpPr>
          <p:cNvPr id="7" name="Rectangle 2"/>
          <p:cNvSpPr txBox="1">
            <a:spLocks noChangeArrowheads="1"/>
          </p:cNvSpPr>
          <p:nvPr/>
        </p:nvSpPr>
        <p:spPr bwMode="auto">
          <a:xfrm>
            <a:off x="611560" y="4365104"/>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b="1">
                <a:solidFill>
                  <a:srgbClr val="595959"/>
                </a:solidFill>
                <a:latin typeface="+mj-lt"/>
                <a:ea typeface="+mj-ea"/>
                <a:cs typeface="+mj-cs"/>
              </a:defRPr>
            </a:lvl1pPr>
            <a:lvl2pPr algn="ctr" rtl="0" eaLnBrk="1" fontAlgn="base" hangingPunct="1">
              <a:spcBef>
                <a:spcPct val="0"/>
              </a:spcBef>
              <a:spcAft>
                <a:spcPct val="0"/>
              </a:spcAft>
              <a:defRPr sz="3600" b="1">
                <a:solidFill>
                  <a:srgbClr val="595959"/>
                </a:solidFill>
                <a:latin typeface="Arial" charset="0"/>
              </a:defRPr>
            </a:lvl2pPr>
            <a:lvl3pPr algn="ctr" rtl="0" eaLnBrk="1" fontAlgn="base" hangingPunct="1">
              <a:spcBef>
                <a:spcPct val="0"/>
              </a:spcBef>
              <a:spcAft>
                <a:spcPct val="0"/>
              </a:spcAft>
              <a:defRPr sz="3600" b="1">
                <a:solidFill>
                  <a:srgbClr val="595959"/>
                </a:solidFill>
                <a:latin typeface="Arial" charset="0"/>
              </a:defRPr>
            </a:lvl3pPr>
            <a:lvl4pPr algn="ctr" rtl="0" eaLnBrk="1" fontAlgn="base" hangingPunct="1">
              <a:spcBef>
                <a:spcPct val="0"/>
              </a:spcBef>
              <a:spcAft>
                <a:spcPct val="0"/>
              </a:spcAft>
              <a:defRPr sz="3600" b="1">
                <a:solidFill>
                  <a:srgbClr val="595959"/>
                </a:solidFill>
                <a:latin typeface="Arial" charset="0"/>
              </a:defRPr>
            </a:lvl4pPr>
            <a:lvl5pPr algn="ctr" rtl="0" eaLnBrk="1" fontAlgn="base" hangingPunct="1">
              <a:spcBef>
                <a:spcPct val="0"/>
              </a:spcBef>
              <a:spcAft>
                <a:spcPct val="0"/>
              </a:spcAft>
              <a:defRPr sz="3600" b="1">
                <a:solidFill>
                  <a:srgbClr val="595959"/>
                </a:solidFill>
                <a:latin typeface="Arial" charset="0"/>
              </a:defRPr>
            </a:lvl5pPr>
            <a:lvl6pPr marL="457200" algn="ctr" rtl="0" eaLnBrk="1" fontAlgn="base" hangingPunct="1">
              <a:spcBef>
                <a:spcPct val="0"/>
              </a:spcBef>
              <a:spcAft>
                <a:spcPct val="0"/>
              </a:spcAft>
              <a:defRPr sz="3600" b="1">
                <a:solidFill>
                  <a:srgbClr val="595959"/>
                </a:solidFill>
                <a:latin typeface="Arial" charset="0"/>
              </a:defRPr>
            </a:lvl6pPr>
            <a:lvl7pPr marL="914400" algn="ctr" rtl="0" eaLnBrk="1" fontAlgn="base" hangingPunct="1">
              <a:spcBef>
                <a:spcPct val="0"/>
              </a:spcBef>
              <a:spcAft>
                <a:spcPct val="0"/>
              </a:spcAft>
              <a:defRPr sz="3600" b="1">
                <a:solidFill>
                  <a:srgbClr val="595959"/>
                </a:solidFill>
                <a:latin typeface="Arial" charset="0"/>
              </a:defRPr>
            </a:lvl7pPr>
            <a:lvl8pPr marL="1371600" algn="ctr" rtl="0" eaLnBrk="1" fontAlgn="base" hangingPunct="1">
              <a:spcBef>
                <a:spcPct val="0"/>
              </a:spcBef>
              <a:spcAft>
                <a:spcPct val="0"/>
              </a:spcAft>
              <a:defRPr sz="3600" b="1">
                <a:solidFill>
                  <a:srgbClr val="595959"/>
                </a:solidFill>
                <a:latin typeface="Arial" charset="0"/>
              </a:defRPr>
            </a:lvl8pPr>
            <a:lvl9pPr marL="1828800" algn="ctr" rtl="0" eaLnBrk="1" fontAlgn="base" hangingPunct="1">
              <a:spcBef>
                <a:spcPct val="0"/>
              </a:spcBef>
              <a:spcAft>
                <a:spcPct val="0"/>
              </a:spcAft>
              <a:defRPr sz="3600" b="1">
                <a:solidFill>
                  <a:srgbClr val="595959"/>
                </a:solidFill>
                <a:latin typeface="Arial" charset="0"/>
              </a:defRPr>
            </a:lvl9pPr>
          </a:lstStyle>
          <a:p>
            <a:r>
              <a:rPr lang="tr-TR" altLang="en-US" sz="1800" b="0" i="1" kern="0" dirty="0" smtClean="0"/>
              <a:t>Erdem Ergen</a:t>
            </a:r>
            <a:endParaRPr lang="en-US" altLang="en-US" sz="1800" b="0" i="1" kern="0" dirty="0" smtClean="0"/>
          </a:p>
          <a:p>
            <a:r>
              <a:rPr lang="tr-TR" altLang="en-US" sz="1800" b="0" i="1" kern="0" dirty="0" smtClean="0"/>
              <a:t>erdem.ergen@kocsistem.com.tr</a:t>
            </a:r>
            <a:endParaRPr lang="en-US" altLang="en-US" sz="1800" b="0" i="1" kern="0" dirty="0" smtClean="0"/>
          </a:p>
          <a:p>
            <a:endParaRPr lang="en-US" altLang="en-US" sz="1800" b="0" i="1" kern="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de-DE" dirty="0" smtClean="0"/>
              <a:t>Project Profile</a:t>
            </a:r>
            <a:endParaRPr lang="en-GB" dirty="0"/>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2</a:t>
            </a:fld>
            <a:endParaRPr lang="en-GB" altLang="en-US"/>
          </a:p>
        </p:txBody>
      </p:sp>
      <p:sp>
        <p:nvSpPr>
          <p:cNvPr id="5" name="TextBox 4"/>
          <p:cNvSpPr txBox="1"/>
          <p:nvPr/>
        </p:nvSpPr>
        <p:spPr>
          <a:xfrm>
            <a:off x="1115616" y="1268760"/>
            <a:ext cx="7416824" cy="738664"/>
          </a:xfrm>
          <a:prstGeom prst="rect">
            <a:avLst/>
          </a:prstGeom>
          <a:noFill/>
        </p:spPr>
        <p:txBody>
          <a:bodyPr wrap="square" rtlCol="0">
            <a:spAutoFit/>
          </a:bodyPr>
          <a:lstStyle/>
          <a:p>
            <a:pPr algn="ctr"/>
            <a:r>
              <a:rPr lang="tr-TR" sz="1400" dirty="0"/>
              <a:t>T</a:t>
            </a:r>
            <a:r>
              <a:rPr lang="en-US" sz="1400" dirty="0" smtClean="0"/>
              <a:t>he </a:t>
            </a:r>
            <a:r>
              <a:rPr lang="en-US" sz="1400" dirty="0" err="1"/>
              <a:t>CoMoSeF</a:t>
            </a:r>
            <a:r>
              <a:rPr lang="en-US" sz="1400" dirty="0"/>
              <a:t> project aims to define advanced co-operative mobility use cases, based on user requirements and to produce targeted services for each pilot application to increase traffic safety, traffic fluency and to decrease the amount of accidents and incidents. </a:t>
            </a:r>
            <a:endParaRPr lang="en-GB" sz="1400" i="1" dirty="0">
              <a:solidFill>
                <a:schemeClr val="bg1">
                  <a:lumMod val="75000"/>
                </a:schemeClr>
              </a:solidFill>
            </a:endParaRPr>
          </a:p>
        </p:txBody>
      </p:sp>
      <p:sp>
        <p:nvSpPr>
          <p:cNvPr id="3" name="Rectangle 2"/>
          <p:cNvSpPr/>
          <p:nvPr/>
        </p:nvSpPr>
        <p:spPr>
          <a:xfrm>
            <a:off x="5580112" y="6623774"/>
            <a:ext cx="2646040" cy="261610"/>
          </a:xfrm>
          <a:prstGeom prst="rect">
            <a:avLst/>
          </a:prstGeom>
        </p:spPr>
        <p:txBody>
          <a:bodyPr wrap="square">
            <a:spAutoFit/>
          </a:bodyPr>
          <a:lstStyle/>
          <a:p>
            <a:r>
              <a:rPr lang="en-GB" sz="1100" dirty="0" smtClean="0"/>
              <a:t>Name, </a:t>
            </a:r>
            <a:r>
              <a:rPr lang="en-GB" sz="1100" dirty="0"/>
              <a:t>affiliation </a:t>
            </a:r>
            <a:r>
              <a:rPr lang="en-GB" sz="1100" dirty="0" smtClean="0"/>
              <a:t>&amp; e-mail </a:t>
            </a:r>
            <a:r>
              <a:rPr lang="en-GB" sz="1100" dirty="0"/>
              <a:t>of </a:t>
            </a:r>
            <a:r>
              <a:rPr lang="en-GB" sz="1100" dirty="0" smtClean="0"/>
              <a:t>presenter</a:t>
            </a:r>
            <a:endParaRPr lang="en-GB" sz="11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383017"/>
            <a:ext cx="6675278" cy="32906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639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spcBef>
                <a:spcPct val="0"/>
              </a:spcBef>
              <a:spcAft>
                <a:spcPct val="0"/>
              </a:spcAft>
            </a:pPr>
            <a:r>
              <a:rPr lang="tr-TR" sz="3600" dirty="0">
                <a:solidFill>
                  <a:srgbClr val="595959"/>
                </a:solidFill>
              </a:rPr>
              <a:t>Turkey Pilot and Co-operation</a:t>
            </a:r>
          </a:p>
        </p:txBody>
      </p:sp>
      <p:sp>
        <p:nvSpPr>
          <p:cNvPr id="4" name="Slide Number Placeholder 3"/>
          <p:cNvSpPr>
            <a:spLocks noGrp="1"/>
          </p:cNvSpPr>
          <p:nvPr>
            <p:ph type="sldNum" sz="quarter" idx="12"/>
          </p:nvPr>
        </p:nvSpPr>
        <p:spPr/>
        <p:txBody>
          <a:bodyPr/>
          <a:lstStyle/>
          <a:p>
            <a:fld id="{B6F6C454-5D6B-45CB-8058-A2A698B8A81E}" type="slidenum">
              <a:rPr lang="en-GB" smtClean="0">
                <a:solidFill>
                  <a:srgbClr val="FFFFFF"/>
                </a:solidFill>
              </a:rPr>
              <a:pPr/>
              <a:t>3</a:t>
            </a:fld>
            <a:endParaRPr lang="en-GB">
              <a:solidFill>
                <a:srgbClr val="FFFFFF"/>
              </a:solidFill>
            </a:endParaRPr>
          </a:p>
        </p:txBody>
      </p:sp>
      <p:pic>
        <p:nvPicPr>
          <p:cNvPr id="1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735" y="1422605"/>
            <a:ext cx="7272808" cy="4059126"/>
          </a:xfrm>
          <a:prstGeom prst="rect">
            <a:avLst/>
          </a:prstGeom>
          <a:noFill/>
          <a:ln>
            <a:noFill/>
          </a:ln>
        </p:spPr>
      </p:pic>
      <p:cxnSp>
        <p:nvCxnSpPr>
          <p:cNvPr id="13" name="Straight Arrow Connector 12"/>
          <p:cNvCxnSpPr/>
          <p:nvPr/>
        </p:nvCxnSpPr>
        <p:spPr>
          <a:xfrm>
            <a:off x="7380312" y="3086586"/>
            <a:ext cx="648666" cy="4055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957031" y="3851354"/>
            <a:ext cx="2565373" cy="911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240679" y="4146729"/>
            <a:ext cx="1499673" cy="7045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058783" y="4543286"/>
            <a:ext cx="609623" cy="12925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75856" y="4851285"/>
            <a:ext cx="440432" cy="98450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1763688" y="2306490"/>
            <a:ext cx="576064" cy="3653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119" y="1911516"/>
            <a:ext cx="1044116" cy="33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D:\EU Studies\Logo_ISBAK_400.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3749" y="3597957"/>
            <a:ext cx="1144295" cy="59789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3602"/>
          <a:stretch/>
        </p:blipFill>
        <p:spPr bwMode="auto">
          <a:xfrm>
            <a:off x="3059832" y="5915025"/>
            <a:ext cx="1997903" cy="61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5580112" y="6623774"/>
            <a:ext cx="2646040" cy="261610"/>
          </a:xfrm>
          <a:prstGeom prst="rect">
            <a:avLst/>
          </a:prstGeom>
        </p:spPr>
        <p:txBody>
          <a:bodyPr wrap="square">
            <a:spAutoFit/>
          </a:bodyPr>
          <a:lstStyle/>
          <a:p>
            <a:r>
              <a:rPr lang="en-GB" sz="1100" dirty="0" smtClean="0"/>
              <a:t>Name, </a:t>
            </a:r>
            <a:r>
              <a:rPr lang="en-GB" sz="1100" dirty="0"/>
              <a:t>affiliation </a:t>
            </a:r>
            <a:r>
              <a:rPr lang="en-GB" sz="1100" dirty="0" smtClean="0"/>
              <a:t>&amp; e-mail </a:t>
            </a:r>
            <a:r>
              <a:rPr lang="en-GB" sz="1100" dirty="0"/>
              <a:t>of </a:t>
            </a:r>
            <a:r>
              <a:rPr lang="en-GB" sz="1100" dirty="0" smtClean="0"/>
              <a:t>presenter</a:t>
            </a:r>
            <a:endParaRPr lang="en-GB" sz="1100" dirty="0"/>
          </a:p>
        </p:txBody>
      </p:sp>
    </p:spTree>
    <p:extLst>
      <p:ext uri="{BB962C8B-B14F-4D97-AF65-F5344CB8AC3E}">
        <p14:creationId xmlns:p14="http://schemas.microsoft.com/office/powerpoint/2010/main" val="683913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spcBef>
                <a:spcPct val="0"/>
              </a:spcBef>
              <a:spcAft>
                <a:spcPct val="0"/>
              </a:spcAft>
            </a:pPr>
            <a:r>
              <a:rPr lang="tr-TR" sz="3600" dirty="0">
                <a:solidFill>
                  <a:srgbClr val="595959"/>
                </a:solidFill>
              </a:rPr>
              <a:t>Turkey Scenarios</a:t>
            </a:r>
          </a:p>
        </p:txBody>
      </p:sp>
      <p:sp>
        <p:nvSpPr>
          <p:cNvPr id="3" name="Content Placeholder 2"/>
          <p:cNvSpPr>
            <a:spLocks noGrp="1"/>
          </p:cNvSpPr>
          <p:nvPr>
            <p:ph idx="1"/>
          </p:nvPr>
        </p:nvSpPr>
        <p:spPr/>
        <p:txBody>
          <a:bodyPr/>
          <a:lstStyle/>
          <a:p>
            <a:endParaRPr lang="tr-TR" dirty="0" smtClean="0"/>
          </a:p>
          <a:p>
            <a:r>
              <a:rPr lang="tr-TR" sz="1400" kern="1200" dirty="0" err="1">
                <a:solidFill>
                  <a:schemeClr val="tx1"/>
                </a:solidFill>
                <a:latin typeface="Arial" charset="0"/>
              </a:rPr>
              <a:t>Intersection</a:t>
            </a:r>
            <a:r>
              <a:rPr lang="tr-TR" sz="1400" kern="1200" dirty="0">
                <a:solidFill>
                  <a:schemeClr val="tx1"/>
                </a:solidFill>
                <a:latin typeface="Arial" charset="0"/>
              </a:rPr>
              <a:t> </a:t>
            </a:r>
            <a:r>
              <a:rPr lang="tr-TR" sz="1400" kern="1200" dirty="0" err="1">
                <a:solidFill>
                  <a:schemeClr val="tx1"/>
                </a:solidFill>
                <a:latin typeface="Arial" charset="0"/>
              </a:rPr>
              <a:t>collision</a:t>
            </a:r>
            <a:r>
              <a:rPr lang="tr-TR" sz="1400" kern="1200" dirty="0">
                <a:solidFill>
                  <a:schemeClr val="tx1"/>
                </a:solidFill>
                <a:latin typeface="Arial" charset="0"/>
              </a:rPr>
              <a:t> </a:t>
            </a:r>
            <a:r>
              <a:rPr lang="tr-TR" sz="1400" kern="1200" dirty="0" err="1">
                <a:solidFill>
                  <a:schemeClr val="tx1"/>
                </a:solidFill>
                <a:latin typeface="Arial" charset="0"/>
              </a:rPr>
              <a:t>warning</a:t>
            </a:r>
            <a:endParaRPr lang="tr-TR" sz="1400" kern="1200" dirty="0">
              <a:solidFill>
                <a:schemeClr val="tx1"/>
              </a:solidFill>
              <a:latin typeface="Arial" charset="0"/>
            </a:endParaRPr>
          </a:p>
          <a:p>
            <a:endParaRPr lang="tr-TR" dirty="0" smtClean="0"/>
          </a:p>
          <a:p>
            <a:endParaRPr lang="tr-TR" sz="1400" kern="1200" dirty="0" smtClean="0">
              <a:solidFill>
                <a:schemeClr val="tx1"/>
              </a:solidFill>
              <a:latin typeface="Arial" charset="0"/>
            </a:endParaRPr>
          </a:p>
          <a:p>
            <a:r>
              <a:rPr lang="tr-TR" sz="1400" kern="1200" dirty="0" smtClean="0">
                <a:solidFill>
                  <a:schemeClr val="tx1"/>
                </a:solidFill>
                <a:latin typeface="Arial" charset="0"/>
              </a:rPr>
              <a:t>Privileged </a:t>
            </a:r>
            <a:r>
              <a:rPr lang="tr-TR" sz="1400" kern="1200" dirty="0">
                <a:solidFill>
                  <a:schemeClr val="tx1"/>
                </a:solidFill>
                <a:latin typeface="Arial" charset="0"/>
              </a:rPr>
              <a:t>vehicle </a:t>
            </a:r>
            <a:r>
              <a:rPr lang="tr-TR" sz="1400" kern="1200" dirty="0" smtClean="0">
                <a:solidFill>
                  <a:schemeClr val="tx1"/>
                </a:solidFill>
                <a:latin typeface="Arial" charset="0"/>
              </a:rPr>
              <a:t>warning</a:t>
            </a:r>
          </a:p>
          <a:p>
            <a:endParaRPr lang="tr-TR" sz="1400" kern="1200" dirty="0">
              <a:solidFill>
                <a:schemeClr val="tx1"/>
              </a:solidFill>
              <a:latin typeface="Arial" charset="0"/>
            </a:endParaRPr>
          </a:p>
          <a:p>
            <a:endParaRPr lang="tr-TR" sz="1400" kern="1200" dirty="0" smtClean="0">
              <a:solidFill>
                <a:schemeClr val="tx1"/>
              </a:solidFill>
              <a:latin typeface="Arial" charset="0"/>
            </a:endParaRPr>
          </a:p>
          <a:p>
            <a:endParaRPr lang="tr-TR" sz="1400" kern="1200" dirty="0" smtClean="0">
              <a:solidFill>
                <a:schemeClr val="tx1"/>
              </a:solidFill>
              <a:latin typeface="Arial" charset="0"/>
            </a:endParaRPr>
          </a:p>
          <a:p>
            <a:r>
              <a:rPr lang="tr-TR" sz="1400" kern="1200" dirty="0" smtClean="0">
                <a:solidFill>
                  <a:schemeClr val="tx1"/>
                </a:solidFill>
                <a:latin typeface="Arial" charset="0"/>
              </a:rPr>
              <a:t>Speed limitaition warning</a:t>
            </a:r>
          </a:p>
          <a:p>
            <a:endParaRPr lang="tr-TR" sz="1400" kern="1200" dirty="0">
              <a:solidFill>
                <a:schemeClr val="tx1"/>
              </a:solidFill>
              <a:latin typeface="Arial" charset="0"/>
            </a:endParaRPr>
          </a:p>
          <a:p>
            <a:endParaRPr lang="tr-TR" sz="1400" kern="1200" dirty="0" smtClean="0">
              <a:solidFill>
                <a:schemeClr val="tx1"/>
              </a:solidFill>
              <a:latin typeface="Arial" charset="0"/>
            </a:endParaRPr>
          </a:p>
          <a:p>
            <a:endParaRPr lang="tr-TR" sz="1400" kern="1200" dirty="0" smtClean="0">
              <a:solidFill>
                <a:schemeClr val="tx1"/>
              </a:solidFill>
              <a:latin typeface="Arial" charset="0"/>
            </a:endParaRPr>
          </a:p>
          <a:p>
            <a:r>
              <a:rPr lang="tr-TR" sz="1400" kern="1200" dirty="0" smtClean="0">
                <a:solidFill>
                  <a:schemeClr val="tx1"/>
                </a:solidFill>
                <a:latin typeface="Arial" charset="0"/>
              </a:rPr>
              <a:t>Speed advise for light controlled intersections</a:t>
            </a:r>
            <a:endParaRPr lang="tr-TR" sz="1400" kern="1200" dirty="0">
              <a:solidFill>
                <a:schemeClr val="tx1"/>
              </a:solidFill>
              <a:latin typeface="Arial" charset="0"/>
            </a:endParaRPr>
          </a:p>
        </p:txBody>
      </p:sp>
      <p:sp>
        <p:nvSpPr>
          <p:cNvPr id="4" name="Slide Number Placeholder 3"/>
          <p:cNvSpPr>
            <a:spLocks noGrp="1"/>
          </p:cNvSpPr>
          <p:nvPr>
            <p:ph type="sldNum" sz="quarter" idx="12"/>
          </p:nvPr>
        </p:nvSpPr>
        <p:spPr/>
        <p:txBody>
          <a:bodyPr/>
          <a:lstStyle/>
          <a:p>
            <a:fld id="{B6F6C454-5D6B-45CB-8058-A2A698B8A81E}" type="slidenum">
              <a:rPr lang="en-GB" smtClean="0">
                <a:solidFill>
                  <a:srgbClr val="FFFFFF"/>
                </a:solidFill>
              </a:rPr>
              <a:pPr/>
              <a:t>4</a:t>
            </a:fld>
            <a:endParaRPr lang="en-GB">
              <a:solidFill>
                <a:srgbClr val="FFFFFF"/>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1691" y="2546061"/>
            <a:ext cx="534715" cy="45525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8939" y="2572621"/>
            <a:ext cx="724624" cy="43380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2492896"/>
            <a:ext cx="721465" cy="51566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928" y="1371516"/>
            <a:ext cx="1371356" cy="777102"/>
          </a:xfrm>
          <a:prstGeom prst="rect">
            <a:avLst/>
          </a:prstGeom>
        </p:spPr>
      </p:pic>
      <p:pic>
        <p:nvPicPr>
          <p:cNvPr id="5" name="Picture 4"/>
          <p:cNvPicPr>
            <a:picLocks noChangeAspect="1"/>
          </p:cNvPicPr>
          <p:nvPr/>
        </p:nvPicPr>
        <p:blipFill>
          <a:blip r:embed="rId6"/>
          <a:stretch>
            <a:fillRect/>
          </a:stretch>
        </p:blipFill>
        <p:spPr>
          <a:xfrm>
            <a:off x="3643384" y="3573016"/>
            <a:ext cx="561087" cy="516707"/>
          </a:xfrm>
          <a:prstGeom prst="rect">
            <a:avLst/>
          </a:prstGeom>
        </p:spPr>
      </p:pic>
      <p:pic>
        <p:nvPicPr>
          <p:cNvPr id="6" name="Picture 5"/>
          <p:cNvPicPr>
            <a:picLocks noChangeAspect="1"/>
          </p:cNvPicPr>
          <p:nvPr/>
        </p:nvPicPr>
        <p:blipFill>
          <a:blip r:embed="rId7"/>
          <a:stretch>
            <a:fillRect/>
          </a:stretch>
        </p:blipFill>
        <p:spPr>
          <a:xfrm>
            <a:off x="4977353" y="4581128"/>
            <a:ext cx="635861" cy="501995"/>
          </a:xfrm>
          <a:prstGeom prst="rect">
            <a:avLst/>
          </a:prstGeom>
        </p:spPr>
      </p:pic>
      <p:sp>
        <p:nvSpPr>
          <p:cNvPr id="11" name="Rectangle 10"/>
          <p:cNvSpPr/>
          <p:nvPr/>
        </p:nvSpPr>
        <p:spPr>
          <a:xfrm>
            <a:off x="5580112" y="6623774"/>
            <a:ext cx="2646040" cy="261610"/>
          </a:xfrm>
          <a:prstGeom prst="rect">
            <a:avLst/>
          </a:prstGeom>
        </p:spPr>
        <p:txBody>
          <a:bodyPr wrap="square">
            <a:spAutoFit/>
          </a:bodyPr>
          <a:lstStyle/>
          <a:p>
            <a:r>
              <a:rPr lang="en-GB" sz="1100" dirty="0" smtClean="0"/>
              <a:t>Name, </a:t>
            </a:r>
            <a:r>
              <a:rPr lang="en-GB" sz="1100" dirty="0"/>
              <a:t>affiliation </a:t>
            </a:r>
            <a:r>
              <a:rPr lang="en-GB" sz="1100" dirty="0" smtClean="0"/>
              <a:t>&amp; e-mail </a:t>
            </a:r>
            <a:r>
              <a:rPr lang="en-GB" sz="1100" dirty="0"/>
              <a:t>of </a:t>
            </a:r>
            <a:r>
              <a:rPr lang="en-GB" sz="1100" dirty="0" smtClean="0"/>
              <a:t>presenter</a:t>
            </a:r>
            <a:endParaRPr lang="en-GB" sz="1100" dirty="0"/>
          </a:p>
        </p:txBody>
      </p:sp>
    </p:spTree>
    <p:extLst>
      <p:ext uri="{BB962C8B-B14F-4D97-AF65-F5344CB8AC3E}">
        <p14:creationId xmlns:p14="http://schemas.microsoft.com/office/powerpoint/2010/main" val="3707068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568" y="1052736"/>
            <a:ext cx="6624736" cy="496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580112" y="6623774"/>
            <a:ext cx="2646040" cy="261610"/>
          </a:xfrm>
          <a:prstGeom prst="rect">
            <a:avLst/>
          </a:prstGeom>
        </p:spPr>
        <p:txBody>
          <a:bodyPr wrap="square">
            <a:spAutoFit/>
          </a:bodyPr>
          <a:lstStyle/>
          <a:p>
            <a:r>
              <a:rPr lang="en-GB" sz="1100" dirty="0" smtClean="0"/>
              <a:t>Name, </a:t>
            </a:r>
            <a:r>
              <a:rPr lang="en-GB" sz="1100" dirty="0"/>
              <a:t>affiliation </a:t>
            </a:r>
            <a:r>
              <a:rPr lang="en-GB" sz="1100" dirty="0" smtClean="0"/>
              <a:t>&amp; e-mail </a:t>
            </a:r>
            <a:r>
              <a:rPr lang="en-GB" sz="1100" dirty="0"/>
              <a:t>of </a:t>
            </a:r>
            <a:r>
              <a:rPr lang="en-GB" sz="1100" dirty="0" smtClean="0"/>
              <a:t>presenter</a:t>
            </a:r>
            <a:endParaRPr lang="en-GB" sz="1100" dirty="0"/>
          </a:p>
        </p:txBody>
      </p:sp>
      <p:sp>
        <p:nvSpPr>
          <p:cNvPr id="8" name="Title 1"/>
          <p:cNvSpPr>
            <a:spLocks noGrp="1"/>
          </p:cNvSpPr>
          <p:nvPr>
            <p:ph type="title"/>
          </p:nvPr>
        </p:nvSpPr>
        <p:spPr>
          <a:xfrm>
            <a:off x="611188" y="188913"/>
            <a:ext cx="8229600" cy="868362"/>
          </a:xfrm>
        </p:spPr>
        <p:txBody>
          <a:bodyPr/>
          <a:lstStyle/>
          <a:p>
            <a:pPr eaLnBrk="1" hangingPunct="1">
              <a:spcBef>
                <a:spcPct val="0"/>
              </a:spcBef>
              <a:spcAft>
                <a:spcPct val="0"/>
              </a:spcAft>
            </a:pPr>
            <a:r>
              <a:rPr lang="tr-TR" sz="3600" dirty="0">
                <a:solidFill>
                  <a:srgbClr val="595959"/>
                </a:solidFill>
              </a:rPr>
              <a:t>Turkey Scenarios</a:t>
            </a:r>
          </a:p>
        </p:txBody>
      </p:sp>
    </p:spTree>
    <p:extLst>
      <p:ext uri="{BB962C8B-B14F-4D97-AF65-F5344CB8AC3E}">
        <p14:creationId xmlns:p14="http://schemas.microsoft.com/office/powerpoint/2010/main" val="14614611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1052736"/>
            <a:ext cx="3312368" cy="2484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oalkan\k daki dosyalar\M.ulutaş\Eureka Çalışma\ISBAK\COMOSEF\GİDEN\Tera8_Ikonlar\Tera8_Ikonlar\0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164" y="1185920"/>
            <a:ext cx="648072" cy="64807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4572000" y="1520788"/>
            <a:ext cx="1800164" cy="0"/>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092280" y="1274500"/>
            <a:ext cx="194421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rgbClr val="000000"/>
                </a:solidFill>
              </a:rPr>
              <a:t>Current Speed</a:t>
            </a:r>
            <a:endParaRPr lang="tr-TR" sz="1400" b="1" dirty="0">
              <a:solidFill>
                <a:srgbClr val="000000"/>
              </a:solidFill>
            </a:endParaRPr>
          </a:p>
        </p:txBody>
      </p:sp>
      <p:pic>
        <p:nvPicPr>
          <p:cNvPr id="2051" name="Picture 3" descr="C:\Users\oalkan\k daki dosyalar\M.ulutaş\Eureka Çalışma\ISBAK\COMOSEF\GİDEN\Tera8_Ikonlar\Tera8_Ikonlar\04-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248" y="2830083"/>
            <a:ext cx="648000" cy="648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7092280" y="2924944"/>
            <a:ext cx="194421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rgbClr val="000000"/>
                </a:solidFill>
              </a:rPr>
              <a:t>Crash Possibility Warning</a:t>
            </a:r>
            <a:endParaRPr lang="tr-TR" sz="1400" b="1" dirty="0">
              <a:solidFill>
                <a:srgbClr val="000000"/>
              </a:solidFill>
            </a:endParaRPr>
          </a:p>
        </p:txBody>
      </p:sp>
      <p:pic>
        <p:nvPicPr>
          <p:cNvPr id="2052" name="Picture 4" descr="C:\Users\oalkan\k daki dosyalar\M.ulutaş\Eureka Çalışma\ISBAK\COMOSEF\GİDEN\Tera8_Ikonlar\Tera8_Ikonlar\0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6756" y="1988912"/>
            <a:ext cx="648000" cy="6480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251592" y="1484784"/>
            <a:ext cx="259221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rgbClr val="000000"/>
                </a:solidFill>
              </a:rPr>
              <a:t>Emergency/Public Vehicles</a:t>
            </a:r>
            <a:endParaRPr lang="tr-TR" sz="1400" b="1" dirty="0">
              <a:solidFill>
                <a:srgbClr val="000000"/>
              </a:solidFill>
            </a:endParaRPr>
          </a:p>
        </p:txBody>
      </p:sp>
      <p:cxnSp>
        <p:nvCxnSpPr>
          <p:cNvPr id="33" name="Straight Arrow Connector 32"/>
          <p:cNvCxnSpPr>
            <a:endCxn id="46" idx="0"/>
          </p:cNvCxnSpPr>
          <p:nvPr/>
        </p:nvCxnSpPr>
        <p:spPr>
          <a:xfrm>
            <a:off x="5846966" y="3154083"/>
            <a:ext cx="1959813" cy="1045674"/>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058" name="Picture 10" descr="C:\Users\oalkan\k daki dosyalar\M.ulutaş\Eureka Çalışma\ISBAK\COMOSEF\GİDEN\Tera8_Ikonlar\Tera8_Ikonlar\08-2-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539" y="5457786"/>
            <a:ext cx="648000" cy="728854"/>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oalkan\k daki dosyalar\M.ulutaş\Eureka Çalışma\ISBAK\COMOSEF\GİDEN\Tera8_Ikonlar\Tera8_Ikonlar\08-3-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9713" y="5445224"/>
            <a:ext cx="648000" cy="74141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oalkan\k daki dosyalar\M.ulutaş\Eureka Çalışma\ISBAK\COMOSEF\GİDEN\Tera8_Ikonlar\Tera8_Ikonlar\08-4-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8496" y="5451926"/>
            <a:ext cx="648000" cy="734714"/>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p:cNvSpPr/>
          <p:nvPr/>
        </p:nvSpPr>
        <p:spPr>
          <a:xfrm>
            <a:off x="6577062" y="4199757"/>
            <a:ext cx="2459434" cy="1199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tr-TR" sz="1200" b="1" u="sng" dirty="0" smtClean="0">
                <a:solidFill>
                  <a:srgbClr val="000000"/>
                </a:solidFill>
              </a:rPr>
              <a:t>Traffic Accident</a:t>
            </a:r>
          </a:p>
          <a:p>
            <a:r>
              <a:rPr lang="tr-TR" sz="1200" b="1" dirty="0" smtClean="0">
                <a:solidFill>
                  <a:srgbClr val="000000"/>
                </a:solidFill>
              </a:rPr>
              <a:t>** Level of accident </a:t>
            </a:r>
            <a:r>
              <a:rPr lang="tr-TR" sz="1200" b="1" dirty="0" smtClean="0">
                <a:solidFill>
                  <a:srgbClr val="000000"/>
                </a:solidFill>
                <a:sym typeface="Wingdings" pitchFamily="2" charset="2"/>
              </a:rPr>
              <a:t> Fatal – Injury – Damaged – Fatal &amp; </a:t>
            </a:r>
            <a:r>
              <a:rPr lang="tr-TR" sz="1200" b="1" dirty="0">
                <a:solidFill>
                  <a:srgbClr val="000000"/>
                </a:solidFill>
                <a:sym typeface="Wingdings" pitchFamily="2" charset="2"/>
              </a:rPr>
              <a:t>Injury</a:t>
            </a:r>
            <a:r>
              <a:rPr lang="tr-TR" sz="1200" b="1" dirty="0" smtClean="0">
                <a:solidFill>
                  <a:srgbClr val="000000"/>
                </a:solidFill>
                <a:sym typeface="Wingdings" pitchFamily="2" charset="2"/>
              </a:rPr>
              <a:t> </a:t>
            </a:r>
            <a:r>
              <a:rPr lang="tr-TR" sz="1200" b="1" dirty="0" smtClean="0">
                <a:solidFill>
                  <a:srgbClr val="000000"/>
                </a:solidFill>
              </a:rPr>
              <a:t> </a:t>
            </a:r>
          </a:p>
          <a:p>
            <a:r>
              <a:rPr lang="tr-TR" sz="1200" b="1" dirty="0" smtClean="0">
                <a:solidFill>
                  <a:srgbClr val="000000"/>
                </a:solidFill>
              </a:rPr>
              <a:t>** Way of Accident</a:t>
            </a:r>
          </a:p>
          <a:p>
            <a:r>
              <a:rPr lang="tr-TR" sz="1200" b="1" dirty="0" smtClean="0">
                <a:solidFill>
                  <a:srgbClr val="000000"/>
                </a:solidFill>
              </a:rPr>
              <a:t>** Distance from accident area</a:t>
            </a:r>
            <a:endParaRPr lang="tr-TR" sz="1200" b="1" dirty="0">
              <a:solidFill>
                <a:srgbClr val="000000"/>
              </a:solidFill>
            </a:endParaRPr>
          </a:p>
        </p:txBody>
      </p:sp>
      <p:pic>
        <p:nvPicPr>
          <p:cNvPr id="2063" name="Picture 15" descr="C:\Users\oalkan\k daki dosyalar\M.ulutaş\Eureka Çalışma\ISBAK\COMOSEF\GİDEN\Tera8_Ikonlar\Tera8_Ikonlar\05-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9728" y="5292434"/>
            <a:ext cx="648000" cy="72885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oalkan\k daki dosyalar\M.ulutaş\Eureka Çalışma\ISBAK\COMOSEF\GİDEN\Tera8_Ikonlar\Tera8_Ikonlar\05-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9816" y="5292434"/>
            <a:ext cx="648000" cy="728854"/>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oalkan\k daki dosyalar\M.ulutaş\Eureka Çalışma\ISBAK\COMOSEF\GİDEN\Tera8_Ikonlar\Tera8_Ikonlar\05-3.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1800" y="5292434"/>
            <a:ext cx="648000" cy="728854"/>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p:nvPr/>
        </p:nvSpPr>
        <p:spPr>
          <a:xfrm>
            <a:off x="240358" y="4199757"/>
            <a:ext cx="2459434" cy="1055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tr-TR" sz="1200" b="1" u="sng" dirty="0" smtClean="0">
                <a:solidFill>
                  <a:srgbClr val="000000"/>
                </a:solidFill>
              </a:rPr>
              <a:t>Traffic </a:t>
            </a:r>
            <a:r>
              <a:rPr lang="tr-TR" sz="1200" b="1" u="sng" dirty="0">
                <a:solidFill>
                  <a:srgbClr val="000000"/>
                </a:solidFill>
              </a:rPr>
              <a:t>Stream </a:t>
            </a:r>
            <a:endParaRPr lang="tr-TR" sz="1200" b="1" u="sng" dirty="0" smtClean="0">
              <a:solidFill>
                <a:srgbClr val="000000"/>
              </a:solidFill>
            </a:endParaRPr>
          </a:p>
          <a:p>
            <a:r>
              <a:rPr lang="tr-TR" sz="1200" b="1" dirty="0" smtClean="0">
                <a:solidFill>
                  <a:srgbClr val="000000"/>
                </a:solidFill>
              </a:rPr>
              <a:t>** Level of traffic stream </a:t>
            </a:r>
            <a:r>
              <a:rPr lang="tr-TR" sz="1200" b="1" dirty="0">
                <a:solidFill>
                  <a:srgbClr val="000000"/>
                </a:solidFill>
                <a:sym typeface="Wingdings" pitchFamily="2" charset="2"/>
              </a:rPr>
              <a:t> Fluent - </a:t>
            </a:r>
            <a:r>
              <a:rPr lang="tr-TR" sz="1200" b="1" dirty="0" smtClean="0">
                <a:solidFill>
                  <a:srgbClr val="000000"/>
                </a:solidFill>
                <a:sym typeface="Wingdings" pitchFamily="2" charset="2"/>
              </a:rPr>
              <a:t>Concentrated – Intense - Blocked</a:t>
            </a:r>
            <a:endParaRPr lang="tr-TR" sz="1200" b="1" dirty="0" smtClean="0">
              <a:solidFill>
                <a:srgbClr val="000000"/>
              </a:solidFill>
            </a:endParaRPr>
          </a:p>
          <a:p>
            <a:r>
              <a:rPr lang="tr-TR" sz="1200" b="1" dirty="0" smtClean="0">
                <a:solidFill>
                  <a:srgbClr val="000000"/>
                </a:solidFill>
              </a:rPr>
              <a:t>** Way of Traffic Stream</a:t>
            </a:r>
          </a:p>
        </p:txBody>
      </p:sp>
      <p:pic>
        <p:nvPicPr>
          <p:cNvPr id="2069" name="Picture 19" descr="C:\Users\oalkan\k daki dosyalar\M.ulutaş\Eureka Çalışma\ISBAK\COMOSEF\GİDEN\Tera8_Ikonlar\Tera8_Ikonlar\06-2.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51520" y="5301288"/>
            <a:ext cx="63434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0" descr="C:\Users\oalkan\k daki dosyalar\M.ulutaş\Eureka Çalışma\ISBAK\COMOSEF\GİDEN\Tera8_Ikonlar\Tera8_Ikonlar\06-3.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14725" y="5291389"/>
            <a:ext cx="634340" cy="720000"/>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2771800" y="4189374"/>
            <a:ext cx="1800200" cy="1066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u="sng" dirty="0">
                <a:solidFill>
                  <a:srgbClr val="000000"/>
                </a:solidFill>
              </a:rPr>
              <a:t>Road </a:t>
            </a:r>
            <a:r>
              <a:rPr lang="tr-TR" sz="1200" b="1" u="sng" dirty="0" smtClean="0">
                <a:solidFill>
                  <a:srgbClr val="000000"/>
                </a:solidFill>
              </a:rPr>
              <a:t>Maintenance Works </a:t>
            </a:r>
          </a:p>
          <a:p>
            <a:pPr algn="ctr"/>
            <a:r>
              <a:rPr lang="tr-TR" sz="1200" b="1" dirty="0" smtClean="0">
                <a:solidFill>
                  <a:srgbClr val="000000"/>
                </a:solidFill>
              </a:rPr>
              <a:t>Closed or open road with distance</a:t>
            </a:r>
            <a:endParaRPr lang="tr-TR" sz="1200" b="1" dirty="0">
              <a:solidFill>
                <a:srgbClr val="000000"/>
              </a:solidFill>
            </a:endParaRPr>
          </a:p>
        </p:txBody>
      </p:sp>
      <p:cxnSp>
        <p:nvCxnSpPr>
          <p:cNvPr id="64" name="Straight Arrow Connector 63"/>
          <p:cNvCxnSpPr>
            <a:endCxn id="63" idx="0"/>
          </p:cNvCxnSpPr>
          <p:nvPr/>
        </p:nvCxnSpPr>
        <p:spPr>
          <a:xfrm flipH="1">
            <a:off x="3671900" y="3212976"/>
            <a:ext cx="396790" cy="976398"/>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684546" y="4175293"/>
            <a:ext cx="1800200" cy="1426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tr-TR" sz="1200" b="1" u="sng" dirty="0">
                <a:solidFill>
                  <a:srgbClr val="000000"/>
                </a:solidFill>
              </a:rPr>
              <a:t>Road Conditions </a:t>
            </a:r>
            <a:endParaRPr lang="tr-TR" sz="1200" b="1" dirty="0">
              <a:solidFill>
                <a:srgbClr val="000000"/>
              </a:solidFill>
            </a:endParaRPr>
          </a:p>
          <a:p>
            <a:r>
              <a:rPr lang="tr-TR" sz="1100" b="1" dirty="0" smtClean="0">
                <a:solidFill>
                  <a:srgbClr val="000000"/>
                </a:solidFill>
              </a:rPr>
              <a:t>* Icing</a:t>
            </a:r>
          </a:p>
          <a:p>
            <a:r>
              <a:rPr lang="tr-TR" sz="1100" b="1" dirty="0" smtClean="0">
                <a:solidFill>
                  <a:srgbClr val="000000"/>
                </a:solidFill>
              </a:rPr>
              <a:t>* Flood</a:t>
            </a:r>
          </a:p>
          <a:p>
            <a:r>
              <a:rPr lang="tr-TR" sz="1100" b="1" dirty="0" smtClean="0">
                <a:solidFill>
                  <a:srgbClr val="000000"/>
                </a:solidFill>
              </a:rPr>
              <a:t>* Fire</a:t>
            </a:r>
          </a:p>
          <a:p>
            <a:r>
              <a:rPr lang="tr-TR" sz="1100" b="1" dirty="0" smtClean="0">
                <a:solidFill>
                  <a:srgbClr val="000000"/>
                </a:solidFill>
              </a:rPr>
              <a:t>* Damaged Road</a:t>
            </a:r>
          </a:p>
          <a:p>
            <a:r>
              <a:rPr lang="tr-TR" sz="1100" b="1" dirty="0" smtClean="0">
                <a:solidFill>
                  <a:srgbClr val="000000"/>
                </a:solidFill>
              </a:rPr>
              <a:t>* Closed Road</a:t>
            </a:r>
          </a:p>
          <a:p>
            <a:r>
              <a:rPr lang="tr-TR" sz="1100" b="1" dirty="0" smtClean="0">
                <a:solidFill>
                  <a:srgbClr val="000000"/>
                </a:solidFill>
              </a:rPr>
              <a:t>* Way of event</a:t>
            </a:r>
          </a:p>
          <a:p>
            <a:r>
              <a:rPr lang="tr-TR" sz="1100" b="1" dirty="0" smtClean="0">
                <a:solidFill>
                  <a:srgbClr val="000000"/>
                </a:solidFill>
              </a:rPr>
              <a:t>* Distance from event</a:t>
            </a:r>
            <a:endParaRPr lang="tr-TR" sz="1100" b="1" dirty="0">
              <a:solidFill>
                <a:srgbClr val="000000"/>
              </a:solidFill>
            </a:endParaRPr>
          </a:p>
        </p:txBody>
      </p:sp>
      <p:pic>
        <p:nvPicPr>
          <p:cNvPr id="2075" name="Picture 24" descr="C:\Users\oalkan\k daki dosyalar\M.ulutaş\Eureka Çalışma\ISBAK\COMOSEF\GİDEN\Tera8_Ikonlar\Tera8_Ikonlar\07-4.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38184" y="5937954"/>
            <a:ext cx="570907" cy="64800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5" descr="C:\Users\oalkan\k daki dosyalar\M.ulutaş\Eureka Çalışma\ISBAK\COMOSEF\GİDEN\Tera8_Ikonlar\Tera8_Ikonlar\11-4.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18487" y="5957794"/>
            <a:ext cx="571521" cy="648000"/>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6" descr="C:\Users\oalkan\k daki dosyalar\M.ulutaş\Eureka Çalışma\ISBAK\COMOSEF\GİDEN\Tera8_Ikonlar\Tera8_Ikonlar\12-4.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46966" y="5957794"/>
            <a:ext cx="571521" cy="64800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27" descr="C:\Users\oalkan\k daki dosyalar\M.ulutaş\Eureka Çalışma\ISBAK\COMOSEF\GİDEN\Tera8_Ikonlar\Tera8_Ikonlar\13-4.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80612" y="5949475"/>
            <a:ext cx="566354" cy="648000"/>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28" descr="C:\Users\oalkan\k daki dosyalar\M.ulutaş\Eureka Çalışma\ISBAK\COMOSEF\GİDEN\Tera8_Ikonlar\Tera8_Ikonlar\14-4.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09091" y="5957794"/>
            <a:ext cx="571521" cy="648000"/>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Arrow Connector 50"/>
          <p:cNvCxnSpPr>
            <a:endCxn id="54" idx="0"/>
          </p:cNvCxnSpPr>
          <p:nvPr/>
        </p:nvCxnSpPr>
        <p:spPr>
          <a:xfrm flipH="1">
            <a:off x="1470075" y="3212976"/>
            <a:ext cx="1805781" cy="986781"/>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endCxn id="66" idx="0"/>
          </p:cNvCxnSpPr>
          <p:nvPr/>
        </p:nvCxnSpPr>
        <p:spPr>
          <a:xfrm>
            <a:off x="5044586" y="3212976"/>
            <a:ext cx="540060" cy="962317"/>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49" name="Picture 29" descr="C:\Users\oalkan\k daki dosyalar\M.ulutaş\Eureka Çalışma\ISBAK\COMOSEF\GİDEN\Tera8_Ikonlar\Tera8_Ikonlar\15-2.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56728" y="1988912"/>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30" descr="C:\Users\oalkan\k daki dosyalar\M.ulutaş\Eureka Çalışma\ISBAK\COMOSEF\GİDEN\Tera8_Ikonlar\Tera8_Ikonlar\17-2.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78790" y="1988912"/>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1" descr="C:\Users\oalkan\k daki dosyalar\M.ulutaş\Eureka Çalışma\ISBAK\COMOSEF\GİDEN\Tera8_Ikonlar\Tera8_Ikonlar\18-2.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9584" y="1988912"/>
            <a:ext cx="648000" cy="648000"/>
          </a:xfrm>
          <a:prstGeom prst="rect">
            <a:avLst/>
          </a:prstGeom>
          <a:noFill/>
          <a:extLst>
            <a:ext uri="{909E8E84-426E-40DD-AFC4-6F175D3DCCD1}">
              <a14:hiddenFill xmlns:a14="http://schemas.microsoft.com/office/drawing/2010/main">
                <a:solidFill>
                  <a:srgbClr val="FFFFFF"/>
                </a:solidFill>
              </a14:hiddenFill>
            </a:ext>
          </a:extLst>
        </p:spPr>
      </p:pic>
      <p:sp>
        <p:nvSpPr>
          <p:cNvPr id="59" name="Cloud Callout 58"/>
          <p:cNvSpPr/>
          <p:nvPr/>
        </p:nvSpPr>
        <p:spPr>
          <a:xfrm>
            <a:off x="107576" y="3154083"/>
            <a:ext cx="2664224" cy="828539"/>
          </a:xfrm>
          <a:prstGeom prst="cloudCallout">
            <a:avLst>
              <a:gd name="adj1" fmla="val 88802"/>
              <a:gd name="adj2" fmla="val -187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300" b="1" dirty="0" smtClean="0">
                <a:solidFill>
                  <a:srgbClr val="000000"/>
                </a:solidFill>
              </a:rPr>
              <a:t>Distance and other warning information area</a:t>
            </a:r>
            <a:endParaRPr lang="tr-TR" sz="1300" b="1" dirty="0">
              <a:solidFill>
                <a:srgbClr val="000000"/>
              </a:solidFill>
            </a:endParaRPr>
          </a:p>
        </p:txBody>
      </p:sp>
      <p:cxnSp>
        <p:nvCxnSpPr>
          <p:cNvPr id="101" name="Straight Arrow Connector 100"/>
          <p:cNvCxnSpPr>
            <a:endCxn id="2051" idx="1"/>
          </p:cNvCxnSpPr>
          <p:nvPr/>
        </p:nvCxnSpPr>
        <p:spPr>
          <a:xfrm>
            <a:off x="6084168" y="2564904"/>
            <a:ext cx="296080" cy="589179"/>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2080" name="Picture 32" descr="C:\Users\oalkan\k daki dosyalar\M.ulutaş\Eureka Çalışma\ISBAK\COMOSEF\GİDEN\Tera8_Ikonlar\Tera8_Ikonlar\03-2.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80248" y="1999590"/>
            <a:ext cx="648000" cy="648000"/>
          </a:xfrm>
          <a:prstGeom prst="rect">
            <a:avLst/>
          </a:prstGeom>
          <a:noFill/>
          <a:extLst>
            <a:ext uri="{909E8E84-426E-40DD-AFC4-6F175D3DCCD1}">
              <a14:hiddenFill xmlns:a14="http://schemas.microsoft.com/office/drawing/2010/main">
                <a:solidFill>
                  <a:srgbClr val="FFFFFF"/>
                </a:solidFill>
              </a14:hiddenFill>
            </a:ext>
          </a:extLst>
        </p:spPr>
      </p:pic>
      <p:cxnSp>
        <p:nvCxnSpPr>
          <p:cNvPr id="105" name="Straight Arrow Connector 104"/>
          <p:cNvCxnSpPr>
            <a:endCxn id="2080" idx="1"/>
          </p:cNvCxnSpPr>
          <p:nvPr/>
        </p:nvCxnSpPr>
        <p:spPr>
          <a:xfrm flipV="1">
            <a:off x="5575257" y="2323590"/>
            <a:ext cx="804991" cy="25290"/>
          </a:xfrm>
          <a:prstGeom prst="straightConnector1">
            <a:avLst/>
          </a:prstGeom>
          <a:ln w="19050">
            <a:solidFill>
              <a:srgbClr val="FF66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7092280" y="2060848"/>
            <a:ext cx="194421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rgbClr val="000000"/>
                </a:solidFill>
              </a:rPr>
              <a:t>Speed Limitation Warning</a:t>
            </a:r>
            <a:endParaRPr lang="tr-TR" sz="1400" b="1" dirty="0">
              <a:solidFill>
                <a:srgbClr val="000000"/>
              </a:solidFill>
            </a:endParaRPr>
          </a:p>
        </p:txBody>
      </p:sp>
      <p:sp>
        <p:nvSpPr>
          <p:cNvPr id="47" name="Rectangle 46"/>
          <p:cNvSpPr/>
          <p:nvPr/>
        </p:nvSpPr>
        <p:spPr>
          <a:xfrm>
            <a:off x="376136" y="2703835"/>
            <a:ext cx="194421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smtClean="0">
                <a:solidFill>
                  <a:srgbClr val="000000"/>
                </a:solidFill>
              </a:rPr>
              <a:t>Green wave information</a:t>
            </a:r>
            <a:endParaRPr lang="tr-TR" sz="1400" b="1" dirty="0">
              <a:solidFill>
                <a:srgbClr val="000000"/>
              </a:solidFill>
            </a:endParaRPr>
          </a:p>
        </p:txBody>
      </p:sp>
      <p:cxnSp>
        <p:nvCxnSpPr>
          <p:cNvPr id="48" name="Straight Arrow Connector 47"/>
          <p:cNvCxnSpPr>
            <a:endCxn id="47" idx="3"/>
          </p:cNvCxnSpPr>
          <p:nvPr/>
        </p:nvCxnSpPr>
        <p:spPr>
          <a:xfrm flipH="1">
            <a:off x="2320352" y="2564904"/>
            <a:ext cx="1228714" cy="354955"/>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5" name="Title 1"/>
          <p:cNvSpPr>
            <a:spLocks noGrp="1"/>
          </p:cNvSpPr>
          <p:nvPr>
            <p:ph type="title"/>
          </p:nvPr>
        </p:nvSpPr>
        <p:spPr>
          <a:xfrm>
            <a:off x="611188" y="188913"/>
            <a:ext cx="8229600" cy="868362"/>
          </a:xfrm>
        </p:spPr>
        <p:txBody>
          <a:bodyPr/>
          <a:lstStyle/>
          <a:p>
            <a:pPr eaLnBrk="1" hangingPunct="1">
              <a:spcBef>
                <a:spcPct val="0"/>
              </a:spcBef>
              <a:spcAft>
                <a:spcPct val="0"/>
              </a:spcAft>
            </a:pPr>
            <a:r>
              <a:rPr lang="tr-TR" sz="3600" dirty="0">
                <a:solidFill>
                  <a:srgbClr val="595959"/>
                </a:solidFill>
              </a:rPr>
              <a:t>Turkey Scenarios</a:t>
            </a:r>
          </a:p>
        </p:txBody>
      </p:sp>
    </p:spTree>
    <p:extLst>
      <p:ext uri="{BB962C8B-B14F-4D97-AF65-F5344CB8AC3E}">
        <p14:creationId xmlns:p14="http://schemas.microsoft.com/office/powerpoint/2010/main" val="34740437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1+#ppt_w/2"/>
                                          </p:val>
                                        </p:tav>
                                        <p:tav tm="100000">
                                          <p:val>
                                            <p:strVal val="#ppt_x"/>
                                          </p:val>
                                        </p:tav>
                                      </p:tavLst>
                                    </p:anim>
                                    <p:anim calcmode="lin" valueType="num">
                                      <p:cBhvr additive="base">
                                        <p:cTn id="12" dur="500" fill="hold"/>
                                        <p:tgtEl>
                                          <p:spTgt spid="205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05"/>
                                        </p:tgtEl>
                                        <p:attrNameLst>
                                          <p:attrName>style.visibility</p:attrName>
                                        </p:attrNameLst>
                                      </p:cBhvr>
                                      <p:to>
                                        <p:strVal val="visible"/>
                                      </p:to>
                                    </p:set>
                                    <p:anim calcmode="lin" valueType="num">
                                      <p:cBhvr additive="base">
                                        <p:cTn id="21" dur="500" fill="hold"/>
                                        <p:tgtEl>
                                          <p:spTgt spid="105"/>
                                        </p:tgtEl>
                                        <p:attrNameLst>
                                          <p:attrName>ppt_x</p:attrName>
                                        </p:attrNameLst>
                                      </p:cBhvr>
                                      <p:tavLst>
                                        <p:tav tm="0">
                                          <p:val>
                                            <p:strVal val="1+#ppt_w/2"/>
                                          </p:val>
                                        </p:tav>
                                        <p:tav tm="100000">
                                          <p:val>
                                            <p:strVal val="#ppt_x"/>
                                          </p:val>
                                        </p:tav>
                                      </p:tavLst>
                                    </p:anim>
                                    <p:anim calcmode="lin" valueType="num">
                                      <p:cBhvr additive="base">
                                        <p:cTn id="22" dur="500" fill="hold"/>
                                        <p:tgtEl>
                                          <p:spTgt spid="10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080"/>
                                        </p:tgtEl>
                                        <p:attrNameLst>
                                          <p:attrName>style.visibility</p:attrName>
                                        </p:attrNameLst>
                                      </p:cBhvr>
                                      <p:to>
                                        <p:strVal val="visible"/>
                                      </p:to>
                                    </p:set>
                                    <p:anim calcmode="lin" valueType="num">
                                      <p:cBhvr additive="base">
                                        <p:cTn id="25" dur="500" fill="hold"/>
                                        <p:tgtEl>
                                          <p:spTgt spid="2080"/>
                                        </p:tgtEl>
                                        <p:attrNameLst>
                                          <p:attrName>ppt_x</p:attrName>
                                        </p:attrNameLst>
                                      </p:cBhvr>
                                      <p:tavLst>
                                        <p:tav tm="0">
                                          <p:val>
                                            <p:strVal val="1+#ppt_w/2"/>
                                          </p:val>
                                        </p:tav>
                                        <p:tav tm="100000">
                                          <p:val>
                                            <p:strVal val="#ppt_x"/>
                                          </p:val>
                                        </p:tav>
                                      </p:tavLst>
                                    </p:anim>
                                    <p:anim calcmode="lin" valueType="num">
                                      <p:cBhvr additive="base">
                                        <p:cTn id="26" dur="500" fill="hold"/>
                                        <p:tgtEl>
                                          <p:spTgt spid="2080"/>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08"/>
                                        </p:tgtEl>
                                        <p:attrNameLst>
                                          <p:attrName>style.visibility</p:attrName>
                                        </p:attrNameLst>
                                      </p:cBhvr>
                                      <p:to>
                                        <p:strVal val="visible"/>
                                      </p:to>
                                    </p:set>
                                    <p:anim calcmode="lin" valueType="num">
                                      <p:cBhvr additive="base">
                                        <p:cTn id="29" dur="500" fill="hold"/>
                                        <p:tgtEl>
                                          <p:spTgt spid="108"/>
                                        </p:tgtEl>
                                        <p:attrNameLst>
                                          <p:attrName>ppt_x</p:attrName>
                                        </p:attrNameLst>
                                      </p:cBhvr>
                                      <p:tavLst>
                                        <p:tav tm="0">
                                          <p:val>
                                            <p:strVal val="1+#ppt_w/2"/>
                                          </p:val>
                                        </p:tav>
                                        <p:tav tm="100000">
                                          <p:val>
                                            <p:strVal val="#ppt_x"/>
                                          </p:val>
                                        </p:tav>
                                      </p:tavLst>
                                    </p:anim>
                                    <p:anim calcmode="lin" valueType="num">
                                      <p:cBhvr additive="base">
                                        <p:cTn id="30" dur="500" fill="hold"/>
                                        <p:tgtEl>
                                          <p:spTgt spid="10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1+#ppt_w/2"/>
                                          </p:val>
                                        </p:tav>
                                        <p:tav tm="100000">
                                          <p:val>
                                            <p:strVal val="#ppt_x"/>
                                          </p:val>
                                        </p:tav>
                                      </p:tavLst>
                                    </p:anim>
                                    <p:anim calcmode="lin" valueType="num">
                                      <p:cBhvr additive="base">
                                        <p:cTn id="34" dur="500" fill="hold"/>
                                        <p:tgtEl>
                                          <p:spTgt spid="47"/>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1+#ppt_w/2"/>
                                          </p:val>
                                        </p:tav>
                                        <p:tav tm="100000">
                                          <p:val>
                                            <p:strVal val="#ppt_x"/>
                                          </p:val>
                                        </p:tav>
                                      </p:tavLst>
                                    </p:anim>
                                    <p:anim calcmode="lin" valueType="num">
                                      <p:cBhvr additive="base">
                                        <p:cTn id="3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1+#ppt_w/2"/>
                                          </p:val>
                                        </p:tav>
                                        <p:tav tm="100000">
                                          <p:val>
                                            <p:strVal val="#ppt_x"/>
                                          </p:val>
                                        </p:tav>
                                      </p:tavLst>
                                    </p:anim>
                                    <p:anim calcmode="lin" valueType="num">
                                      <p:cBhvr additive="base">
                                        <p:cTn id="44" dur="500" fill="hold"/>
                                        <p:tgtEl>
                                          <p:spTgt spid="101"/>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2051"/>
                                        </p:tgtEl>
                                        <p:attrNameLst>
                                          <p:attrName>style.visibility</p:attrName>
                                        </p:attrNameLst>
                                      </p:cBhvr>
                                      <p:to>
                                        <p:strVal val="visible"/>
                                      </p:to>
                                    </p:set>
                                    <p:anim calcmode="lin" valueType="num">
                                      <p:cBhvr additive="base">
                                        <p:cTn id="47" dur="500" fill="hold"/>
                                        <p:tgtEl>
                                          <p:spTgt spid="2051"/>
                                        </p:tgtEl>
                                        <p:attrNameLst>
                                          <p:attrName>ppt_x</p:attrName>
                                        </p:attrNameLst>
                                      </p:cBhvr>
                                      <p:tavLst>
                                        <p:tav tm="0">
                                          <p:val>
                                            <p:strVal val="1+#ppt_w/2"/>
                                          </p:val>
                                        </p:tav>
                                        <p:tav tm="100000">
                                          <p:val>
                                            <p:strVal val="#ppt_x"/>
                                          </p:val>
                                        </p:tav>
                                      </p:tavLst>
                                    </p:anim>
                                    <p:anim calcmode="lin" valueType="num">
                                      <p:cBhvr additive="base">
                                        <p:cTn id="48" dur="500" fill="hold"/>
                                        <p:tgtEl>
                                          <p:spTgt spid="2051"/>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1+#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0-#ppt_w/2"/>
                                          </p:val>
                                        </p:tav>
                                        <p:tav tm="100000">
                                          <p:val>
                                            <p:strVal val="#ppt_x"/>
                                          </p:val>
                                        </p:tav>
                                      </p:tavLst>
                                    </p:anim>
                                    <p:anim calcmode="lin" valueType="num">
                                      <p:cBhvr additive="base">
                                        <p:cTn id="58" dur="500" fill="hold"/>
                                        <p:tgtEl>
                                          <p:spTgt spid="26"/>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additive="base">
                                        <p:cTn id="61" dur="500" fill="hold"/>
                                        <p:tgtEl>
                                          <p:spTgt spid="52"/>
                                        </p:tgtEl>
                                        <p:attrNameLst>
                                          <p:attrName>ppt_x</p:attrName>
                                        </p:attrNameLst>
                                      </p:cBhvr>
                                      <p:tavLst>
                                        <p:tav tm="0">
                                          <p:val>
                                            <p:strVal val="0-#ppt_w/2"/>
                                          </p:val>
                                        </p:tav>
                                        <p:tav tm="100000">
                                          <p:val>
                                            <p:strVal val="#ppt_x"/>
                                          </p:val>
                                        </p:tav>
                                      </p:tavLst>
                                    </p:anim>
                                    <p:anim calcmode="lin" valueType="num">
                                      <p:cBhvr additive="base">
                                        <p:cTn id="62" dur="500" fill="hold"/>
                                        <p:tgtEl>
                                          <p:spTgt spid="52"/>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0-#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additive="base">
                                        <p:cTn id="69" dur="500" fill="hold"/>
                                        <p:tgtEl>
                                          <p:spTgt spid="49"/>
                                        </p:tgtEl>
                                        <p:attrNameLst>
                                          <p:attrName>ppt_x</p:attrName>
                                        </p:attrNameLst>
                                      </p:cBhvr>
                                      <p:tavLst>
                                        <p:tav tm="0">
                                          <p:val>
                                            <p:strVal val="0-#ppt_w/2"/>
                                          </p:val>
                                        </p:tav>
                                        <p:tav tm="100000">
                                          <p:val>
                                            <p:strVal val="#ppt_x"/>
                                          </p:val>
                                        </p:tav>
                                      </p:tavLst>
                                    </p:anim>
                                    <p:anim calcmode="lin" valueType="num">
                                      <p:cBhvr additive="base">
                                        <p:cTn id="70" dur="500" fill="hold"/>
                                        <p:tgtEl>
                                          <p:spTgt spid="49"/>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2052"/>
                                        </p:tgtEl>
                                        <p:attrNameLst>
                                          <p:attrName>style.visibility</p:attrName>
                                        </p:attrNameLst>
                                      </p:cBhvr>
                                      <p:to>
                                        <p:strVal val="visible"/>
                                      </p:to>
                                    </p:set>
                                    <p:anim calcmode="lin" valueType="num">
                                      <p:cBhvr additive="base">
                                        <p:cTn id="73" dur="500" fill="hold"/>
                                        <p:tgtEl>
                                          <p:spTgt spid="2052"/>
                                        </p:tgtEl>
                                        <p:attrNameLst>
                                          <p:attrName>ppt_x</p:attrName>
                                        </p:attrNameLst>
                                      </p:cBhvr>
                                      <p:tavLst>
                                        <p:tav tm="0">
                                          <p:val>
                                            <p:strVal val="0-#ppt_w/2"/>
                                          </p:val>
                                        </p:tav>
                                        <p:tav tm="100000">
                                          <p:val>
                                            <p:strVal val="#ppt_x"/>
                                          </p:val>
                                        </p:tav>
                                      </p:tavLst>
                                    </p:anim>
                                    <p:anim calcmode="lin" valueType="num">
                                      <p:cBhvr additive="base">
                                        <p:cTn id="74"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1000" fill="hold"/>
                                        <p:tgtEl>
                                          <p:spTgt spid="51"/>
                                        </p:tgtEl>
                                        <p:attrNameLst>
                                          <p:attrName>ppt_w</p:attrName>
                                        </p:attrNameLst>
                                      </p:cBhvr>
                                      <p:tavLst>
                                        <p:tav tm="0">
                                          <p:val>
                                            <p:fltVal val="0"/>
                                          </p:val>
                                        </p:tav>
                                        <p:tav tm="100000">
                                          <p:val>
                                            <p:strVal val="#ppt_w"/>
                                          </p:val>
                                        </p:tav>
                                      </p:tavLst>
                                    </p:anim>
                                    <p:anim calcmode="lin" valueType="num">
                                      <p:cBhvr>
                                        <p:cTn id="80" dur="1000" fill="hold"/>
                                        <p:tgtEl>
                                          <p:spTgt spid="51"/>
                                        </p:tgtEl>
                                        <p:attrNameLst>
                                          <p:attrName>ppt_h</p:attrName>
                                        </p:attrNameLst>
                                      </p:cBhvr>
                                      <p:tavLst>
                                        <p:tav tm="0">
                                          <p:val>
                                            <p:fltVal val="0"/>
                                          </p:val>
                                        </p:tav>
                                        <p:tav tm="100000">
                                          <p:val>
                                            <p:strVal val="#ppt_h"/>
                                          </p:val>
                                        </p:tav>
                                      </p:tavLst>
                                    </p:anim>
                                    <p:anim calcmode="lin" valueType="num">
                                      <p:cBhvr>
                                        <p:cTn id="81" dur="1000" fill="hold"/>
                                        <p:tgtEl>
                                          <p:spTgt spid="51"/>
                                        </p:tgtEl>
                                        <p:attrNameLst>
                                          <p:attrName>style.rotation</p:attrName>
                                        </p:attrNameLst>
                                      </p:cBhvr>
                                      <p:tavLst>
                                        <p:tav tm="0">
                                          <p:val>
                                            <p:fltVal val="90"/>
                                          </p:val>
                                        </p:tav>
                                        <p:tav tm="100000">
                                          <p:val>
                                            <p:fltVal val="0"/>
                                          </p:val>
                                        </p:tav>
                                      </p:tavLst>
                                    </p:anim>
                                    <p:animEffect transition="in" filter="fade">
                                      <p:cBhvr>
                                        <p:cTn id="82" dur="1000"/>
                                        <p:tgtEl>
                                          <p:spTgt spid="51"/>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54"/>
                                        </p:tgtEl>
                                        <p:attrNameLst>
                                          <p:attrName>style.visibility</p:attrName>
                                        </p:attrNameLst>
                                      </p:cBhvr>
                                      <p:to>
                                        <p:strVal val="visible"/>
                                      </p:to>
                                    </p:set>
                                    <p:anim calcmode="lin" valueType="num">
                                      <p:cBhvr>
                                        <p:cTn id="85" dur="1000" fill="hold"/>
                                        <p:tgtEl>
                                          <p:spTgt spid="54"/>
                                        </p:tgtEl>
                                        <p:attrNameLst>
                                          <p:attrName>ppt_w</p:attrName>
                                        </p:attrNameLst>
                                      </p:cBhvr>
                                      <p:tavLst>
                                        <p:tav tm="0">
                                          <p:val>
                                            <p:fltVal val="0"/>
                                          </p:val>
                                        </p:tav>
                                        <p:tav tm="100000">
                                          <p:val>
                                            <p:strVal val="#ppt_w"/>
                                          </p:val>
                                        </p:tav>
                                      </p:tavLst>
                                    </p:anim>
                                    <p:anim calcmode="lin" valueType="num">
                                      <p:cBhvr>
                                        <p:cTn id="86" dur="1000" fill="hold"/>
                                        <p:tgtEl>
                                          <p:spTgt spid="54"/>
                                        </p:tgtEl>
                                        <p:attrNameLst>
                                          <p:attrName>ppt_h</p:attrName>
                                        </p:attrNameLst>
                                      </p:cBhvr>
                                      <p:tavLst>
                                        <p:tav tm="0">
                                          <p:val>
                                            <p:fltVal val="0"/>
                                          </p:val>
                                        </p:tav>
                                        <p:tav tm="100000">
                                          <p:val>
                                            <p:strVal val="#ppt_h"/>
                                          </p:val>
                                        </p:tav>
                                      </p:tavLst>
                                    </p:anim>
                                    <p:anim calcmode="lin" valueType="num">
                                      <p:cBhvr>
                                        <p:cTn id="87" dur="1000" fill="hold"/>
                                        <p:tgtEl>
                                          <p:spTgt spid="54"/>
                                        </p:tgtEl>
                                        <p:attrNameLst>
                                          <p:attrName>style.rotation</p:attrName>
                                        </p:attrNameLst>
                                      </p:cBhvr>
                                      <p:tavLst>
                                        <p:tav tm="0">
                                          <p:val>
                                            <p:fltVal val="90"/>
                                          </p:val>
                                        </p:tav>
                                        <p:tav tm="100000">
                                          <p:val>
                                            <p:fltVal val="0"/>
                                          </p:val>
                                        </p:tav>
                                      </p:tavLst>
                                    </p:anim>
                                    <p:animEffect transition="in" filter="fade">
                                      <p:cBhvr>
                                        <p:cTn id="88" dur="1000"/>
                                        <p:tgtEl>
                                          <p:spTgt spid="54"/>
                                        </p:tgtEl>
                                      </p:cBhvr>
                                    </p:animEffect>
                                  </p:childTnLst>
                                </p:cTn>
                              </p:par>
                              <p:par>
                                <p:cTn id="89" presetID="31" presetClass="entr" presetSubtype="0" fill="hold" nodeType="withEffect">
                                  <p:stCondLst>
                                    <p:cond delay="0"/>
                                  </p:stCondLst>
                                  <p:childTnLst>
                                    <p:set>
                                      <p:cBhvr>
                                        <p:cTn id="90" dur="1" fill="hold">
                                          <p:stCondLst>
                                            <p:cond delay="0"/>
                                          </p:stCondLst>
                                        </p:cTn>
                                        <p:tgtEl>
                                          <p:spTgt spid="2065"/>
                                        </p:tgtEl>
                                        <p:attrNameLst>
                                          <p:attrName>style.visibility</p:attrName>
                                        </p:attrNameLst>
                                      </p:cBhvr>
                                      <p:to>
                                        <p:strVal val="visible"/>
                                      </p:to>
                                    </p:set>
                                    <p:anim calcmode="lin" valueType="num">
                                      <p:cBhvr>
                                        <p:cTn id="91" dur="1000" fill="hold"/>
                                        <p:tgtEl>
                                          <p:spTgt spid="2065"/>
                                        </p:tgtEl>
                                        <p:attrNameLst>
                                          <p:attrName>ppt_w</p:attrName>
                                        </p:attrNameLst>
                                      </p:cBhvr>
                                      <p:tavLst>
                                        <p:tav tm="0">
                                          <p:val>
                                            <p:fltVal val="0"/>
                                          </p:val>
                                        </p:tav>
                                        <p:tav tm="100000">
                                          <p:val>
                                            <p:strVal val="#ppt_w"/>
                                          </p:val>
                                        </p:tav>
                                      </p:tavLst>
                                    </p:anim>
                                    <p:anim calcmode="lin" valueType="num">
                                      <p:cBhvr>
                                        <p:cTn id="92" dur="1000" fill="hold"/>
                                        <p:tgtEl>
                                          <p:spTgt spid="2065"/>
                                        </p:tgtEl>
                                        <p:attrNameLst>
                                          <p:attrName>ppt_h</p:attrName>
                                        </p:attrNameLst>
                                      </p:cBhvr>
                                      <p:tavLst>
                                        <p:tav tm="0">
                                          <p:val>
                                            <p:fltVal val="0"/>
                                          </p:val>
                                        </p:tav>
                                        <p:tav tm="100000">
                                          <p:val>
                                            <p:strVal val="#ppt_h"/>
                                          </p:val>
                                        </p:tav>
                                      </p:tavLst>
                                    </p:anim>
                                    <p:anim calcmode="lin" valueType="num">
                                      <p:cBhvr>
                                        <p:cTn id="93" dur="1000" fill="hold"/>
                                        <p:tgtEl>
                                          <p:spTgt spid="2065"/>
                                        </p:tgtEl>
                                        <p:attrNameLst>
                                          <p:attrName>style.rotation</p:attrName>
                                        </p:attrNameLst>
                                      </p:cBhvr>
                                      <p:tavLst>
                                        <p:tav tm="0">
                                          <p:val>
                                            <p:fltVal val="90"/>
                                          </p:val>
                                        </p:tav>
                                        <p:tav tm="100000">
                                          <p:val>
                                            <p:fltVal val="0"/>
                                          </p:val>
                                        </p:tav>
                                      </p:tavLst>
                                    </p:anim>
                                    <p:animEffect transition="in" filter="fade">
                                      <p:cBhvr>
                                        <p:cTn id="94" dur="1000"/>
                                        <p:tgtEl>
                                          <p:spTgt spid="2065"/>
                                        </p:tgtEl>
                                      </p:cBhvr>
                                    </p:animEffect>
                                  </p:childTnLst>
                                </p:cTn>
                              </p:par>
                              <p:par>
                                <p:cTn id="95" presetID="31" presetClass="entr" presetSubtype="0" fill="hold" nodeType="withEffect">
                                  <p:stCondLst>
                                    <p:cond delay="0"/>
                                  </p:stCondLst>
                                  <p:childTnLst>
                                    <p:set>
                                      <p:cBhvr>
                                        <p:cTn id="96" dur="1" fill="hold">
                                          <p:stCondLst>
                                            <p:cond delay="0"/>
                                          </p:stCondLst>
                                        </p:cTn>
                                        <p:tgtEl>
                                          <p:spTgt spid="2064"/>
                                        </p:tgtEl>
                                        <p:attrNameLst>
                                          <p:attrName>style.visibility</p:attrName>
                                        </p:attrNameLst>
                                      </p:cBhvr>
                                      <p:to>
                                        <p:strVal val="visible"/>
                                      </p:to>
                                    </p:set>
                                    <p:anim calcmode="lin" valueType="num">
                                      <p:cBhvr>
                                        <p:cTn id="97" dur="1000" fill="hold"/>
                                        <p:tgtEl>
                                          <p:spTgt spid="2064"/>
                                        </p:tgtEl>
                                        <p:attrNameLst>
                                          <p:attrName>ppt_w</p:attrName>
                                        </p:attrNameLst>
                                      </p:cBhvr>
                                      <p:tavLst>
                                        <p:tav tm="0">
                                          <p:val>
                                            <p:fltVal val="0"/>
                                          </p:val>
                                        </p:tav>
                                        <p:tav tm="100000">
                                          <p:val>
                                            <p:strVal val="#ppt_w"/>
                                          </p:val>
                                        </p:tav>
                                      </p:tavLst>
                                    </p:anim>
                                    <p:anim calcmode="lin" valueType="num">
                                      <p:cBhvr>
                                        <p:cTn id="98" dur="1000" fill="hold"/>
                                        <p:tgtEl>
                                          <p:spTgt spid="2064"/>
                                        </p:tgtEl>
                                        <p:attrNameLst>
                                          <p:attrName>ppt_h</p:attrName>
                                        </p:attrNameLst>
                                      </p:cBhvr>
                                      <p:tavLst>
                                        <p:tav tm="0">
                                          <p:val>
                                            <p:fltVal val="0"/>
                                          </p:val>
                                        </p:tav>
                                        <p:tav tm="100000">
                                          <p:val>
                                            <p:strVal val="#ppt_h"/>
                                          </p:val>
                                        </p:tav>
                                      </p:tavLst>
                                    </p:anim>
                                    <p:anim calcmode="lin" valueType="num">
                                      <p:cBhvr>
                                        <p:cTn id="99" dur="1000" fill="hold"/>
                                        <p:tgtEl>
                                          <p:spTgt spid="2064"/>
                                        </p:tgtEl>
                                        <p:attrNameLst>
                                          <p:attrName>style.rotation</p:attrName>
                                        </p:attrNameLst>
                                      </p:cBhvr>
                                      <p:tavLst>
                                        <p:tav tm="0">
                                          <p:val>
                                            <p:fltVal val="90"/>
                                          </p:val>
                                        </p:tav>
                                        <p:tav tm="100000">
                                          <p:val>
                                            <p:fltVal val="0"/>
                                          </p:val>
                                        </p:tav>
                                      </p:tavLst>
                                    </p:anim>
                                    <p:animEffect transition="in" filter="fade">
                                      <p:cBhvr>
                                        <p:cTn id="100" dur="1000"/>
                                        <p:tgtEl>
                                          <p:spTgt spid="2064"/>
                                        </p:tgtEl>
                                      </p:cBhvr>
                                    </p:animEffect>
                                  </p:childTnLst>
                                </p:cTn>
                              </p:par>
                              <p:par>
                                <p:cTn id="101" presetID="31" presetClass="entr" presetSubtype="0" fill="hold" nodeType="withEffect">
                                  <p:stCondLst>
                                    <p:cond delay="0"/>
                                  </p:stCondLst>
                                  <p:childTnLst>
                                    <p:set>
                                      <p:cBhvr>
                                        <p:cTn id="102" dur="1" fill="hold">
                                          <p:stCondLst>
                                            <p:cond delay="0"/>
                                          </p:stCondLst>
                                        </p:cTn>
                                        <p:tgtEl>
                                          <p:spTgt spid="2063"/>
                                        </p:tgtEl>
                                        <p:attrNameLst>
                                          <p:attrName>style.visibility</p:attrName>
                                        </p:attrNameLst>
                                      </p:cBhvr>
                                      <p:to>
                                        <p:strVal val="visible"/>
                                      </p:to>
                                    </p:set>
                                    <p:anim calcmode="lin" valueType="num">
                                      <p:cBhvr>
                                        <p:cTn id="103" dur="1000" fill="hold"/>
                                        <p:tgtEl>
                                          <p:spTgt spid="2063"/>
                                        </p:tgtEl>
                                        <p:attrNameLst>
                                          <p:attrName>ppt_w</p:attrName>
                                        </p:attrNameLst>
                                      </p:cBhvr>
                                      <p:tavLst>
                                        <p:tav tm="0">
                                          <p:val>
                                            <p:fltVal val="0"/>
                                          </p:val>
                                        </p:tav>
                                        <p:tav tm="100000">
                                          <p:val>
                                            <p:strVal val="#ppt_w"/>
                                          </p:val>
                                        </p:tav>
                                      </p:tavLst>
                                    </p:anim>
                                    <p:anim calcmode="lin" valueType="num">
                                      <p:cBhvr>
                                        <p:cTn id="104" dur="1000" fill="hold"/>
                                        <p:tgtEl>
                                          <p:spTgt spid="2063"/>
                                        </p:tgtEl>
                                        <p:attrNameLst>
                                          <p:attrName>ppt_h</p:attrName>
                                        </p:attrNameLst>
                                      </p:cBhvr>
                                      <p:tavLst>
                                        <p:tav tm="0">
                                          <p:val>
                                            <p:fltVal val="0"/>
                                          </p:val>
                                        </p:tav>
                                        <p:tav tm="100000">
                                          <p:val>
                                            <p:strVal val="#ppt_h"/>
                                          </p:val>
                                        </p:tav>
                                      </p:tavLst>
                                    </p:anim>
                                    <p:anim calcmode="lin" valueType="num">
                                      <p:cBhvr>
                                        <p:cTn id="105" dur="1000" fill="hold"/>
                                        <p:tgtEl>
                                          <p:spTgt spid="2063"/>
                                        </p:tgtEl>
                                        <p:attrNameLst>
                                          <p:attrName>style.rotation</p:attrName>
                                        </p:attrNameLst>
                                      </p:cBhvr>
                                      <p:tavLst>
                                        <p:tav tm="0">
                                          <p:val>
                                            <p:fltVal val="90"/>
                                          </p:val>
                                        </p:tav>
                                        <p:tav tm="100000">
                                          <p:val>
                                            <p:fltVal val="0"/>
                                          </p:val>
                                        </p:tav>
                                      </p:tavLst>
                                    </p:anim>
                                    <p:animEffect transition="in" filter="fade">
                                      <p:cBhvr>
                                        <p:cTn id="106" dur="1000"/>
                                        <p:tgtEl>
                                          <p:spTgt spid="2063"/>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childTnLst>
                                    <p:set>
                                      <p:cBhvr>
                                        <p:cTn id="110" dur="1" fill="hold">
                                          <p:stCondLst>
                                            <p:cond delay="0"/>
                                          </p:stCondLst>
                                        </p:cTn>
                                        <p:tgtEl>
                                          <p:spTgt spid="64"/>
                                        </p:tgtEl>
                                        <p:attrNameLst>
                                          <p:attrName>style.visibility</p:attrName>
                                        </p:attrNameLst>
                                      </p:cBhvr>
                                      <p:to>
                                        <p:strVal val="visible"/>
                                      </p:to>
                                    </p:set>
                                    <p:anim calcmode="lin" valueType="num">
                                      <p:cBhvr>
                                        <p:cTn id="111" dur="1000" fill="hold"/>
                                        <p:tgtEl>
                                          <p:spTgt spid="64"/>
                                        </p:tgtEl>
                                        <p:attrNameLst>
                                          <p:attrName>ppt_w</p:attrName>
                                        </p:attrNameLst>
                                      </p:cBhvr>
                                      <p:tavLst>
                                        <p:tav tm="0">
                                          <p:val>
                                            <p:fltVal val="0"/>
                                          </p:val>
                                        </p:tav>
                                        <p:tav tm="100000">
                                          <p:val>
                                            <p:strVal val="#ppt_w"/>
                                          </p:val>
                                        </p:tav>
                                      </p:tavLst>
                                    </p:anim>
                                    <p:anim calcmode="lin" valueType="num">
                                      <p:cBhvr>
                                        <p:cTn id="112" dur="1000" fill="hold"/>
                                        <p:tgtEl>
                                          <p:spTgt spid="64"/>
                                        </p:tgtEl>
                                        <p:attrNameLst>
                                          <p:attrName>ppt_h</p:attrName>
                                        </p:attrNameLst>
                                      </p:cBhvr>
                                      <p:tavLst>
                                        <p:tav tm="0">
                                          <p:val>
                                            <p:fltVal val="0"/>
                                          </p:val>
                                        </p:tav>
                                        <p:tav tm="100000">
                                          <p:val>
                                            <p:strVal val="#ppt_h"/>
                                          </p:val>
                                        </p:tav>
                                      </p:tavLst>
                                    </p:anim>
                                    <p:anim calcmode="lin" valueType="num">
                                      <p:cBhvr>
                                        <p:cTn id="113" dur="1000" fill="hold"/>
                                        <p:tgtEl>
                                          <p:spTgt spid="64"/>
                                        </p:tgtEl>
                                        <p:attrNameLst>
                                          <p:attrName>style.rotation</p:attrName>
                                        </p:attrNameLst>
                                      </p:cBhvr>
                                      <p:tavLst>
                                        <p:tav tm="0">
                                          <p:val>
                                            <p:fltVal val="90"/>
                                          </p:val>
                                        </p:tav>
                                        <p:tav tm="100000">
                                          <p:val>
                                            <p:fltVal val="0"/>
                                          </p:val>
                                        </p:tav>
                                      </p:tavLst>
                                    </p:anim>
                                    <p:animEffect transition="in" filter="fade">
                                      <p:cBhvr>
                                        <p:cTn id="114" dur="1000"/>
                                        <p:tgtEl>
                                          <p:spTgt spid="64"/>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anim calcmode="lin" valueType="num">
                                      <p:cBhvr>
                                        <p:cTn id="117" dur="1000" fill="hold"/>
                                        <p:tgtEl>
                                          <p:spTgt spid="63"/>
                                        </p:tgtEl>
                                        <p:attrNameLst>
                                          <p:attrName>ppt_w</p:attrName>
                                        </p:attrNameLst>
                                      </p:cBhvr>
                                      <p:tavLst>
                                        <p:tav tm="0">
                                          <p:val>
                                            <p:fltVal val="0"/>
                                          </p:val>
                                        </p:tav>
                                        <p:tav tm="100000">
                                          <p:val>
                                            <p:strVal val="#ppt_w"/>
                                          </p:val>
                                        </p:tav>
                                      </p:tavLst>
                                    </p:anim>
                                    <p:anim calcmode="lin" valueType="num">
                                      <p:cBhvr>
                                        <p:cTn id="118" dur="1000" fill="hold"/>
                                        <p:tgtEl>
                                          <p:spTgt spid="63"/>
                                        </p:tgtEl>
                                        <p:attrNameLst>
                                          <p:attrName>ppt_h</p:attrName>
                                        </p:attrNameLst>
                                      </p:cBhvr>
                                      <p:tavLst>
                                        <p:tav tm="0">
                                          <p:val>
                                            <p:fltVal val="0"/>
                                          </p:val>
                                        </p:tav>
                                        <p:tav tm="100000">
                                          <p:val>
                                            <p:strVal val="#ppt_h"/>
                                          </p:val>
                                        </p:tav>
                                      </p:tavLst>
                                    </p:anim>
                                    <p:anim calcmode="lin" valueType="num">
                                      <p:cBhvr>
                                        <p:cTn id="119" dur="1000" fill="hold"/>
                                        <p:tgtEl>
                                          <p:spTgt spid="63"/>
                                        </p:tgtEl>
                                        <p:attrNameLst>
                                          <p:attrName>style.rotation</p:attrName>
                                        </p:attrNameLst>
                                      </p:cBhvr>
                                      <p:tavLst>
                                        <p:tav tm="0">
                                          <p:val>
                                            <p:fltVal val="90"/>
                                          </p:val>
                                        </p:tav>
                                        <p:tav tm="100000">
                                          <p:val>
                                            <p:fltVal val="0"/>
                                          </p:val>
                                        </p:tav>
                                      </p:tavLst>
                                    </p:anim>
                                    <p:animEffect transition="in" filter="fade">
                                      <p:cBhvr>
                                        <p:cTn id="120" dur="1000"/>
                                        <p:tgtEl>
                                          <p:spTgt spid="63"/>
                                        </p:tgtEl>
                                      </p:cBhvr>
                                    </p:animEffect>
                                  </p:childTnLst>
                                </p:cTn>
                              </p:par>
                              <p:par>
                                <p:cTn id="121" presetID="31" presetClass="entr" presetSubtype="0" fill="hold" nodeType="withEffect">
                                  <p:stCondLst>
                                    <p:cond delay="0"/>
                                  </p:stCondLst>
                                  <p:childTnLst>
                                    <p:set>
                                      <p:cBhvr>
                                        <p:cTn id="122" dur="1" fill="hold">
                                          <p:stCondLst>
                                            <p:cond delay="0"/>
                                          </p:stCondLst>
                                        </p:cTn>
                                        <p:tgtEl>
                                          <p:spTgt spid="2070"/>
                                        </p:tgtEl>
                                        <p:attrNameLst>
                                          <p:attrName>style.visibility</p:attrName>
                                        </p:attrNameLst>
                                      </p:cBhvr>
                                      <p:to>
                                        <p:strVal val="visible"/>
                                      </p:to>
                                    </p:set>
                                    <p:anim calcmode="lin" valueType="num">
                                      <p:cBhvr>
                                        <p:cTn id="123" dur="1000" fill="hold"/>
                                        <p:tgtEl>
                                          <p:spTgt spid="2070"/>
                                        </p:tgtEl>
                                        <p:attrNameLst>
                                          <p:attrName>ppt_w</p:attrName>
                                        </p:attrNameLst>
                                      </p:cBhvr>
                                      <p:tavLst>
                                        <p:tav tm="0">
                                          <p:val>
                                            <p:fltVal val="0"/>
                                          </p:val>
                                        </p:tav>
                                        <p:tav tm="100000">
                                          <p:val>
                                            <p:strVal val="#ppt_w"/>
                                          </p:val>
                                        </p:tav>
                                      </p:tavLst>
                                    </p:anim>
                                    <p:anim calcmode="lin" valueType="num">
                                      <p:cBhvr>
                                        <p:cTn id="124" dur="1000" fill="hold"/>
                                        <p:tgtEl>
                                          <p:spTgt spid="2070"/>
                                        </p:tgtEl>
                                        <p:attrNameLst>
                                          <p:attrName>ppt_h</p:attrName>
                                        </p:attrNameLst>
                                      </p:cBhvr>
                                      <p:tavLst>
                                        <p:tav tm="0">
                                          <p:val>
                                            <p:fltVal val="0"/>
                                          </p:val>
                                        </p:tav>
                                        <p:tav tm="100000">
                                          <p:val>
                                            <p:strVal val="#ppt_h"/>
                                          </p:val>
                                        </p:tav>
                                      </p:tavLst>
                                    </p:anim>
                                    <p:anim calcmode="lin" valueType="num">
                                      <p:cBhvr>
                                        <p:cTn id="125" dur="1000" fill="hold"/>
                                        <p:tgtEl>
                                          <p:spTgt spid="2070"/>
                                        </p:tgtEl>
                                        <p:attrNameLst>
                                          <p:attrName>style.rotation</p:attrName>
                                        </p:attrNameLst>
                                      </p:cBhvr>
                                      <p:tavLst>
                                        <p:tav tm="0">
                                          <p:val>
                                            <p:fltVal val="90"/>
                                          </p:val>
                                        </p:tav>
                                        <p:tav tm="100000">
                                          <p:val>
                                            <p:fltVal val="0"/>
                                          </p:val>
                                        </p:tav>
                                      </p:tavLst>
                                    </p:anim>
                                    <p:animEffect transition="in" filter="fade">
                                      <p:cBhvr>
                                        <p:cTn id="126" dur="1000"/>
                                        <p:tgtEl>
                                          <p:spTgt spid="2070"/>
                                        </p:tgtEl>
                                      </p:cBhvr>
                                    </p:animEffect>
                                  </p:childTnLst>
                                </p:cTn>
                              </p:par>
                              <p:par>
                                <p:cTn id="127" presetID="31" presetClass="entr" presetSubtype="0" fill="hold" nodeType="withEffect">
                                  <p:stCondLst>
                                    <p:cond delay="0"/>
                                  </p:stCondLst>
                                  <p:childTnLst>
                                    <p:set>
                                      <p:cBhvr>
                                        <p:cTn id="128" dur="1" fill="hold">
                                          <p:stCondLst>
                                            <p:cond delay="0"/>
                                          </p:stCondLst>
                                        </p:cTn>
                                        <p:tgtEl>
                                          <p:spTgt spid="2069"/>
                                        </p:tgtEl>
                                        <p:attrNameLst>
                                          <p:attrName>style.visibility</p:attrName>
                                        </p:attrNameLst>
                                      </p:cBhvr>
                                      <p:to>
                                        <p:strVal val="visible"/>
                                      </p:to>
                                    </p:set>
                                    <p:anim calcmode="lin" valueType="num">
                                      <p:cBhvr>
                                        <p:cTn id="129" dur="1000" fill="hold"/>
                                        <p:tgtEl>
                                          <p:spTgt spid="2069"/>
                                        </p:tgtEl>
                                        <p:attrNameLst>
                                          <p:attrName>ppt_w</p:attrName>
                                        </p:attrNameLst>
                                      </p:cBhvr>
                                      <p:tavLst>
                                        <p:tav tm="0">
                                          <p:val>
                                            <p:fltVal val="0"/>
                                          </p:val>
                                        </p:tav>
                                        <p:tav tm="100000">
                                          <p:val>
                                            <p:strVal val="#ppt_w"/>
                                          </p:val>
                                        </p:tav>
                                      </p:tavLst>
                                    </p:anim>
                                    <p:anim calcmode="lin" valueType="num">
                                      <p:cBhvr>
                                        <p:cTn id="130" dur="1000" fill="hold"/>
                                        <p:tgtEl>
                                          <p:spTgt spid="2069"/>
                                        </p:tgtEl>
                                        <p:attrNameLst>
                                          <p:attrName>ppt_h</p:attrName>
                                        </p:attrNameLst>
                                      </p:cBhvr>
                                      <p:tavLst>
                                        <p:tav tm="0">
                                          <p:val>
                                            <p:fltVal val="0"/>
                                          </p:val>
                                        </p:tav>
                                        <p:tav tm="100000">
                                          <p:val>
                                            <p:strVal val="#ppt_h"/>
                                          </p:val>
                                        </p:tav>
                                      </p:tavLst>
                                    </p:anim>
                                    <p:anim calcmode="lin" valueType="num">
                                      <p:cBhvr>
                                        <p:cTn id="131" dur="1000" fill="hold"/>
                                        <p:tgtEl>
                                          <p:spTgt spid="2069"/>
                                        </p:tgtEl>
                                        <p:attrNameLst>
                                          <p:attrName>style.rotation</p:attrName>
                                        </p:attrNameLst>
                                      </p:cBhvr>
                                      <p:tavLst>
                                        <p:tav tm="0">
                                          <p:val>
                                            <p:fltVal val="90"/>
                                          </p:val>
                                        </p:tav>
                                        <p:tav tm="100000">
                                          <p:val>
                                            <p:fltVal val="0"/>
                                          </p:val>
                                        </p:tav>
                                      </p:tavLst>
                                    </p:anim>
                                    <p:animEffect transition="in" filter="fade">
                                      <p:cBhvr>
                                        <p:cTn id="132" dur="1000"/>
                                        <p:tgtEl>
                                          <p:spTgt spid="2069"/>
                                        </p:tgtEl>
                                      </p:cBhvr>
                                    </p:animEffect>
                                  </p:childTnLst>
                                </p:cTn>
                              </p:par>
                            </p:childTnLst>
                          </p:cTn>
                        </p:par>
                      </p:childTnLst>
                    </p:cTn>
                  </p:par>
                  <p:par>
                    <p:cTn id="133" fill="hold">
                      <p:stCondLst>
                        <p:cond delay="indefinite"/>
                      </p:stCondLst>
                      <p:childTnLst>
                        <p:par>
                          <p:cTn id="134" fill="hold">
                            <p:stCondLst>
                              <p:cond delay="0"/>
                            </p:stCondLst>
                            <p:childTnLst>
                              <p:par>
                                <p:cTn id="135" presetID="31" presetClass="entr" presetSubtype="0" fill="hold" nodeType="clickEffect">
                                  <p:stCondLst>
                                    <p:cond delay="0"/>
                                  </p:stCondLst>
                                  <p:childTnLst>
                                    <p:set>
                                      <p:cBhvr>
                                        <p:cTn id="136" dur="1" fill="hold">
                                          <p:stCondLst>
                                            <p:cond delay="0"/>
                                          </p:stCondLst>
                                        </p:cTn>
                                        <p:tgtEl>
                                          <p:spTgt spid="83"/>
                                        </p:tgtEl>
                                        <p:attrNameLst>
                                          <p:attrName>style.visibility</p:attrName>
                                        </p:attrNameLst>
                                      </p:cBhvr>
                                      <p:to>
                                        <p:strVal val="visible"/>
                                      </p:to>
                                    </p:set>
                                    <p:anim calcmode="lin" valueType="num">
                                      <p:cBhvr>
                                        <p:cTn id="137" dur="1000" fill="hold"/>
                                        <p:tgtEl>
                                          <p:spTgt spid="83"/>
                                        </p:tgtEl>
                                        <p:attrNameLst>
                                          <p:attrName>ppt_w</p:attrName>
                                        </p:attrNameLst>
                                      </p:cBhvr>
                                      <p:tavLst>
                                        <p:tav tm="0">
                                          <p:val>
                                            <p:fltVal val="0"/>
                                          </p:val>
                                        </p:tav>
                                        <p:tav tm="100000">
                                          <p:val>
                                            <p:strVal val="#ppt_w"/>
                                          </p:val>
                                        </p:tav>
                                      </p:tavLst>
                                    </p:anim>
                                    <p:anim calcmode="lin" valueType="num">
                                      <p:cBhvr>
                                        <p:cTn id="138" dur="1000" fill="hold"/>
                                        <p:tgtEl>
                                          <p:spTgt spid="83"/>
                                        </p:tgtEl>
                                        <p:attrNameLst>
                                          <p:attrName>ppt_h</p:attrName>
                                        </p:attrNameLst>
                                      </p:cBhvr>
                                      <p:tavLst>
                                        <p:tav tm="0">
                                          <p:val>
                                            <p:fltVal val="0"/>
                                          </p:val>
                                        </p:tav>
                                        <p:tav tm="100000">
                                          <p:val>
                                            <p:strVal val="#ppt_h"/>
                                          </p:val>
                                        </p:tav>
                                      </p:tavLst>
                                    </p:anim>
                                    <p:anim calcmode="lin" valueType="num">
                                      <p:cBhvr>
                                        <p:cTn id="139" dur="1000" fill="hold"/>
                                        <p:tgtEl>
                                          <p:spTgt spid="83"/>
                                        </p:tgtEl>
                                        <p:attrNameLst>
                                          <p:attrName>style.rotation</p:attrName>
                                        </p:attrNameLst>
                                      </p:cBhvr>
                                      <p:tavLst>
                                        <p:tav tm="0">
                                          <p:val>
                                            <p:fltVal val="90"/>
                                          </p:val>
                                        </p:tav>
                                        <p:tav tm="100000">
                                          <p:val>
                                            <p:fltVal val="0"/>
                                          </p:val>
                                        </p:tav>
                                      </p:tavLst>
                                    </p:anim>
                                    <p:animEffect transition="in" filter="fade">
                                      <p:cBhvr>
                                        <p:cTn id="140" dur="1000"/>
                                        <p:tgtEl>
                                          <p:spTgt spid="83"/>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66"/>
                                        </p:tgtEl>
                                        <p:attrNameLst>
                                          <p:attrName>style.visibility</p:attrName>
                                        </p:attrNameLst>
                                      </p:cBhvr>
                                      <p:to>
                                        <p:strVal val="visible"/>
                                      </p:to>
                                    </p:set>
                                    <p:anim calcmode="lin" valueType="num">
                                      <p:cBhvr>
                                        <p:cTn id="143" dur="1000" fill="hold"/>
                                        <p:tgtEl>
                                          <p:spTgt spid="66"/>
                                        </p:tgtEl>
                                        <p:attrNameLst>
                                          <p:attrName>ppt_w</p:attrName>
                                        </p:attrNameLst>
                                      </p:cBhvr>
                                      <p:tavLst>
                                        <p:tav tm="0">
                                          <p:val>
                                            <p:fltVal val="0"/>
                                          </p:val>
                                        </p:tav>
                                        <p:tav tm="100000">
                                          <p:val>
                                            <p:strVal val="#ppt_w"/>
                                          </p:val>
                                        </p:tav>
                                      </p:tavLst>
                                    </p:anim>
                                    <p:anim calcmode="lin" valueType="num">
                                      <p:cBhvr>
                                        <p:cTn id="144" dur="1000" fill="hold"/>
                                        <p:tgtEl>
                                          <p:spTgt spid="66"/>
                                        </p:tgtEl>
                                        <p:attrNameLst>
                                          <p:attrName>ppt_h</p:attrName>
                                        </p:attrNameLst>
                                      </p:cBhvr>
                                      <p:tavLst>
                                        <p:tav tm="0">
                                          <p:val>
                                            <p:fltVal val="0"/>
                                          </p:val>
                                        </p:tav>
                                        <p:tav tm="100000">
                                          <p:val>
                                            <p:strVal val="#ppt_h"/>
                                          </p:val>
                                        </p:tav>
                                      </p:tavLst>
                                    </p:anim>
                                    <p:anim calcmode="lin" valueType="num">
                                      <p:cBhvr>
                                        <p:cTn id="145" dur="1000" fill="hold"/>
                                        <p:tgtEl>
                                          <p:spTgt spid="66"/>
                                        </p:tgtEl>
                                        <p:attrNameLst>
                                          <p:attrName>style.rotation</p:attrName>
                                        </p:attrNameLst>
                                      </p:cBhvr>
                                      <p:tavLst>
                                        <p:tav tm="0">
                                          <p:val>
                                            <p:fltVal val="90"/>
                                          </p:val>
                                        </p:tav>
                                        <p:tav tm="100000">
                                          <p:val>
                                            <p:fltVal val="0"/>
                                          </p:val>
                                        </p:tav>
                                      </p:tavLst>
                                    </p:anim>
                                    <p:animEffect transition="in" filter="fade">
                                      <p:cBhvr>
                                        <p:cTn id="146" dur="1000"/>
                                        <p:tgtEl>
                                          <p:spTgt spid="66"/>
                                        </p:tgtEl>
                                      </p:cBhvr>
                                    </p:animEffect>
                                  </p:childTnLst>
                                </p:cTn>
                              </p:par>
                              <p:par>
                                <p:cTn id="147" presetID="31" presetClass="entr" presetSubtype="0" fill="hold" nodeType="withEffect">
                                  <p:stCondLst>
                                    <p:cond delay="0"/>
                                  </p:stCondLst>
                                  <p:childTnLst>
                                    <p:set>
                                      <p:cBhvr>
                                        <p:cTn id="148" dur="1" fill="hold">
                                          <p:stCondLst>
                                            <p:cond delay="0"/>
                                          </p:stCondLst>
                                        </p:cTn>
                                        <p:tgtEl>
                                          <p:spTgt spid="2079"/>
                                        </p:tgtEl>
                                        <p:attrNameLst>
                                          <p:attrName>style.visibility</p:attrName>
                                        </p:attrNameLst>
                                      </p:cBhvr>
                                      <p:to>
                                        <p:strVal val="visible"/>
                                      </p:to>
                                    </p:set>
                                    <p:anim calcmode="lin" valueType="num">
                                      <p:cBhvr>
                                        <p:cTn id="149" dur="1000" fill="hold"/>
                                        <p:tgtEl>
                                          <p:spTgt spid="2079"/>
                                        </p:tgtEl>
                                        <p:attrNameLst>
                                          <p:attrName>ppt_w</p:attrName>
                                        </p:attrNameLst>
                                      </p:cBhvr>
                                      <p:tavLst>
                                        <p:tav tm="0">
                                          <p:val>
                                            <p:fltVal val="0"/>
                                          </p:val>
                                        </p:tav>
                                        <p:tav tm="100000">
                                          <p:val>
                                            <p:strVal val="#ppt_w"/>
                                          </p:val>
                                        </p:tav>
                                      </p:tavLst>
                                    </p:anim>
                                    <p:anim calcmode="lin" valueType="num">
                                      <p:cBhvr>
                                        <p:cTn id="150" dur="1000" fill="hold"/>
                                        <p:tgtEl>
                                          <p:spTgt spid="2079"/>
                                        </p:tgtEl>
                                        <p:attrNameLst>
                                          <p:attrName>ppt_h</p:attrName>
                                        </p:attrNameLst>
                                      </p:cBhvr>
                                      <p:tavLst>
                                        <p:tav tm="0">
                                          <p:val>
                                            <p:fltVal val="0"/>
                                          </p:val>
                                        </p:tav>
                                        <p:tav tm="100000">
                                          <p:val>
                                            <p:strVal val="#ppt_h"/>
                                          </p:val>
                                        </p:tav>
                                      </p:tavLst>
                                    </p:anim>
                                    <p:anim calcmode="lin" valueType="num">
                                      <p:cBhvr>
                                        <p:cTn id="151" dur="1000" fill="hold"/>
                                        <p:tgtEl>
                                          <p:spTgt spid="2079"/>
                                        </p:tgtEl>
                                        <p:attrNameLst>
                                          <p:attrName>style.rotation</p:attrName>
                                        </p:attrNameLst>
                                      </p:cBhvr>
                                      <p:tavLst>
                                        <p:tav tm="0">
                                          <p:val>
                                            <p:fltVal val="90"/>
                                          </p:val>
                                        </p:tav>
                                        <p:tav tm="100000">
                                          <p:val>
                                            <p:fltVal val="0"/>
                                          </p:val>
                                        </p:tav>
                                      </p:tavLst>
                                    </p:anim>
                                    <p:animEffect transition="in" filter="fade">
                                      <p:cBhvr>
                                        <p:cTn id="152" dur="1000"/>
                                        <p:tgtEl>
                                          <p:spTgt spid="2079"/>
                                        </p:tgtEl>
                                      </p:cBhvr>
                                    </p:animEffect>
                                  </p:childTnLst>
                                </p:cTn>
                              </p:par>
                              <p:par>
                                <p:cTn id="153" presetID="31" presetClass="entr" presetSubtype="0" fill="hold" nodeType="withEffect">
                                  <p:stCondLst>
                                    <p:cond delay="0"/>
                                  </p:stCondLst>
                                  <p:childTnLst>
                                    <p:set>
                                      <p:cBhvr>
                                        <p:cTn id="154" dur="1" fill="hold">
                                          <p:stCondLst>
                                            <p:cond delay="0"/>
                                          </p:stCondLst>
                                        </p:cTn>
                                        <p:tgtEl>
                                          <p:spTgt spid="2078"/>
                                        </p:tgtEl>
                                        <p:attrNameLst>
                                          <p:attrName>style.visibility</p:attrName>
                                        </p:attrNameLst>
                                      </p:cBhvr>
                                      <p:to>
                                        <p:strVal val="visible"/>
                                      </p:to>
                                    </p:set>
                                    <p:anim calcmode="lin" valueType="num">
                                      <p:cBhvr>
                                        <p:cTn id="155" dur="1000" fill="hold"/>
                                        <p:tgtEl>
                                          <p:spTgt spid="2078"/>
                                        </p:tgtEl>
                                        <p:attrNameLst>
                                          <p:attrName>ppt_w</p:attrName>
                                        </p:attrNameLst>
                                      </p:cBhvr>
                                      <p:tavLst>
                                        <p:tav tm="0">
                                          <p:val>
                                            <p:fltVal val="0"/>
                                          </p:val>
                                        </p:tav>
                                        <p:tav tm="100000">
                                          <p:val>
                                            <p:strVal val="#ppt_w"/>
                                          </p:val>
                                        </p:tav>
                                      </p:tavLst>
                                    </p:anim>
                                    <p:anim calcmode="lin" valueType="num">
                                      <p:cBhvr>
                                        <p:cTn id="156" dur="1000" fill="hold"/>
                                        <p:tgtEl>
                                          <p:spTgt spid="2078"/>
                                        </p:tgtEl>
                                        <p:attrNameLst>
                                          <p:attrName>ppt_h</p:attrName>
                                        </p:attrNameLst>
                                      </p:cBhvr>
                                      <p:tavLst>
                                        <p:tav tm="0">
                                          <p:val>
                                            <p:fltVal val="0"/>
                                          </p:val>
                                        </p:tav>
                                        <p:tav tm="100000">
                                          <p:val>
                                            <p:strVal val="#ppt_h"/>
                                          </p:val>
                                        </p:tav>
                                      </p:tavLst>
                                    </p:anim>
                                    <p:anim calcmode="lin" valueType="num">
                                      <p:cBhvr>
                                        <p:cTn id="157" dur="1000" fill="hold"/>
                                        <p:tgtEl>
                                          <p:spTgt spid="2078"/>
                                        </p:tgtEl>
                                        <p:attrNameLst>
                                          <p:attrName>style.rotation</p:attrName>
                                        </p:attrNameLst>
                                      </p:cBhvr>
                                      <p:tavLst>
                                        <p:tav tm="0">
                                          <p:val>
                                            <p:fltVal val="90"/>
                                          </p:val>
                                        </p:tav>
                                        <p:tav tm="100000">
                                          <p:val>
                                            <p:fltVal val="0"/>
                                          </p:val>
                                        </p:tav>
                                      </p:tavLst>
                                    </p:anim>
                                    <p:animEffect transition="in" filter="fade">
                                      <p:cBhvr>
                                        <p:cTn id="158" dur="1000"/>
                                        <p:tgtEl>
                                          <p:spTgt spid="2078"/>
                                        </p:tgtEl>
                                      </p:cBhvr>
                                    </p:animEffect>
                                  </p:childTnLst>
                                </p:cTn>
                              </p:par>
                              <p:par>
                                <p:cTn id="159" presetID="31" presetClass="entr" presetSubtype="0" fill="hold" nodeType="withEffect">
                                  <p:stCondLst>
                                    <p:cond delay="0"/>
                                  </p:stCondLst>
                                  <p:childTnLst>
                                    <p:set>
                                      <p:cBhvr>
                                        <p:cTn id="160" dur="1" fill="hold">
                                          <p:stCondLst>
                                            <p:cond delay="0"/>
                                          </p:stCondLst>
                                        </p:cTn>
                                        <p:tgtEl>
                                          <p:spTgt spid="2077"/>
                                        </p:tgtEl>
                                        <p:attrNameLst>
                                          <p:attrName>style.visibility</p:attrName>
                                        </p:attrNameLst>
                                      </p:cBhvr>
                                      <p:to>
                                        <p:strVal val="visible"/>
                                      </p:to>
                                    </p:set>
                                    <p:anim calcmode="lin" valueType="num">
                                      <p:cBhvr>
                                        <p:cTn id="161" dur="1000" fill="hold"/>
                                        <p:tgtEl>
                                          <p:spTgt spid="2077"/>
                                        </p:tgtEl>
                                        <p:attrNameLst>
                                          <p:attrName>ppt_w</p:attrName>
                                        </p:attrNameLst>
                                      </p:cBhvr>
                                      <p:tavLst>
                                        <p:tav tm="0">
                                          <p:val>
                                            <p:fltVal val="0"/>
                                          </p:val>
                                        </p:tav>
                                        <p:tav tm="100000">
                                          <p:val>
                                            <p:strVal val="#ppt_w"/>
                                          </p:val>
                                        </p:tav>
                                      </p:tavLst>
                                    </p:anim>
                                    <p:anim calcmode="lin" valueType="num">
                                      <p:cBhvr>
                                        <p:cTn id="162" dur="1000" fill="hold"/>
                                        <p:tgtEl>
                                          <p:spTgt spid="2077"/>
                                        </p:tgtEl>
                                        <p:attrNameLst>
                                          <p:attrName>ppt_h</p:attrName>
                                        </p:attrNameLst>
                                      </p:cBhvr>
                                      <p:tavLst>
                                        <p:tav tm="0">
                                          <p:val>
                                            <p:fltVal val="0"/>
                                          </p:val>
                                        </p:tav>
                                        <p:tav tm="100000">
                                          <p:val>
                                            <p:strVal val="#ppt_h"/>
                                          </p:val>
                                        </p:tav>
                                      </p:tavLst>
                                    </p:anim>
                                    <p:anim calcmode="lin" valueType="num">
                                      <p:cBhvr>
                                        <p:cTn id="163" dur="1000" fill="hold"/>
                                        <p:tgtEl>
                                          <p:spTgt spid="2077"/>
                                        </p:tgtEl>
                                        <p:attrNameLst>
                                          <p:attrName>style.rotation</p:attrName>
                                        </p:attrNameLst>
                                      </p:cBhvr>
                                      <p:tavLst>
                                        <p:tav tm="0">
                                          <p:val>
                                            <p:fltVal val="90"/>
                                          </p:val>
                                        </p:tav>
                                        <p:tav tm="100000">
                                          <p:val>
                                            <p:fltVal val="0"/>
                                          </p:val>
                                        </p:tav>
                                      </p:tavLst>
                                    </p:anim>
                                    <p:animEffect transition="in" filter="fade">
                                      <p:cBhvr>
                                        <p:cTn id="164" dur="1000"/>
                                        <p:tgtEl>
                                          <p:spTgt spid="2077"/>
                                        </p:tgtEl>
                                      </p:cBhvr>
                                    </p:animEffect>
                                  </p:childTnLst>
                                </p:cTn>
                              </p:par>
                              <p:par>
                                <p:cTn id="165" presetID="31" presetClass="entr" presetSubtype="0" fill="hold" nodeType="withEffect">
                                  <p:stCondLst>
                                    <p:cond delay="0"/>
                                  </p:stCondLst>
                                  <p:childTnLst>
                                    <p:set>
                                      <p:cBhvr>
                                        <p:cTn id="166" dur="1" fill="hold">
                                          <p:stCondLst>
                                            <p:cond delay="0"/>
                                          </p:stCondLst>
                                        </p:cTn>
                                        <p:tgtEl>
                                          <p:spTgt spid="2076"/>
                                        </p:tgtEl>
                                        <p:attrNameLst>
                                          <p:attrName>style.visibility</p:attrName>
                                        </p:attrNameLst>
                                      </p:cBhvr>
                                      <p:to>
                                        <p:strVal val="visible"/>
                                      </p:to>
                                    </p:set>
                                    <p:anim calcmode="lin" valueType="num">
                                      <p:cBhvr>
                                        <p:cTn id="167" dur="1000" fill="hold"/>
                                        <p:tgtEl>
                                          <p:spTgt spid="2076"/>
                                        </p:tgtEl>
                                        <p:attrNameLst>
                                          <p:attrName>ppt_w</p:attrName>
                                        </p:attrNameLst>
                                      </p:cBhvr>
                                      <p:tavLst>
                                        <p:tav tm="0">
                                          <p:val>
                                            <p:fltVal val="0"/>
                                          </p:val>
                                        </p:tav>
                                        <p:tav tm="100000">
                                          <p:val>
                                            <p:strVal val="#ppt_w"/>
                                          </p:val>
                                        </p:tav>
                                      </p:tavLst>
                                    </p:anim>
                                    <p:anim calcmode="lin" valueType="num">
                                      <p:cBhvr>
                                        <p:cTn id="168" dur="1000" fill="hold"/>
                                        <p:tgtEl>
                                          <p:spTgt spid="2076"/>
                                        </p:tgtEl>
                                        <p:attrNameLst>
                                          <p:attrName>ppt_h</p:attrName>
                                        </p:attrNameLst>
                                      </p:cBhvr>
                                      <p:tavLst>
                                        <p:tav tm="0">
                                          <p:val>
                                            <p:fltVal val="0"/>
                                          </p:val>
                                        </p:tav>
                                        <p:tav tm="100000">
                                          <p:val>
                                            <p:strVal val="#ppt_h"/>
                                          </p:val>
                                        </p:tav>
                                      </p:tavLst>
                                    </p:anim>
                                    <p:anim calcmode="lin" valueType="num">
                                      <p:cBhvr>
                                        <p:cTn id="169" dur="1000" fill="hold"/>
                                        <p:tgtEl>
                                          <p:spTgt spid="2076"/>
                                        </p:tgtEl>
                                        <p:attrNameLst>
                                          <p:attrName>style.rotation</p:attrName>
                                        </p:attrNameLst>
                                      </p:cBhvr>
                                      <p:tavLst>
                                        <p:tav tm="0">
                                          <p:val>
                                            <p:fltVal val="90"/>
                                          </p:val>
                                        </p:tav>
                                        <p:tav tm="100000">
                                          <p:val>
                                            <p:fltVal val="0"/>
                                          </p:val>
                                        </p:tav>
                                      </p:tavLst>
                                    </p:anim>
                                    <p:animEffect transition="in" filter="fade">
                                      <p:cBhvr>
                                        <p:cTn id="170" dur="1000"/>
                                        <p:tgtEl>
                                          <p:spTgt spid="2076"/>
                                        </p:tgtEl>
                                      </p:cBhvr>
                                    </p:animEffect>
                                  </p:childTnLst>
                                </p:cTn>
                              </p:par>
                              <p:par>
                                <p:cTn id="171" presetID="31" presetClass="entr" presetSubtype="0" fill="hold" nodeType="withEffect">
                                  <p:stCondLst>
                                    <p:cond delay="0"/>
                                  </p:stCondLst>
                                  <p:childTnLst>
                                    <p:set>
                                      <p:cBhvr>
                                        <p:cTn id="172" dur="1" fill="hold">
                                          <p:stCondLst>
                                            <p:cond delay="0"/>
                                          </p:stCondLst>
                                        </p:cTn>
                                        <p:tgtEl>
                                          <p:spTgt spid="2075"/>
                                        </p:tgtEl>
                                        <p:attrNameLst>
                                          <p:attrName>style.visibility</p:attrName>
                                        </p:attrNameLst>
                                      </p:cBhvr>
                                      <p:to>
                                        <p:strVal val="visible"/>
                                      </p:to>
                                    </p:set>
                                    <p:anim calcmode="lin" valueType="num">
                                      <p:cBhvr>
                                        <p:cTn id="173" dur="1000" fill="hold"/>
                                        <p:tgtEl>
                                          <p:spTgt spid="2075"/>
                                        </p:tgtEl>
                                        <p:attrNameLst>
                                          <p:attrName>ppt_w</p:attrName>
                                        </p:attrNameLst>
                                      </p:cBhvr>
                                      <p:tavLst>
                                        <p:tav tm="0">
                                          <p:val>
                                            <p:fltVal val="0"/>
                                          </p:val>
                                        </p:tav>
                                        <p:tav tm="100000">
                                          <p:val>
                                            <p:strVal val="#ppt_w"/>
                                          </p:val>
                                        </p:tav>
                                      </p:tavLst>
                                    </p:anim>
                                    <p:anim calcmode="lin" valueType="num">
                                      <p:cBhvr>
                                        <p:cTn id="174" dur="1000" fill="hold"/>
                                        <p:tgtEl>
                                          <p:spTgt spid="2075"/>
                                        </p:tgtEl>
                                        <p:attrNameLst>
                                          <p:attrName>ppt_h</p:attrName>
                                        </p:attrNameLst>
                                      </p:cBhvr>
                                      <p:tavLst>
                                        <p:tav tm="0">
                                          <p:val>
                                            <p:fltVal val="0"/>
                                          </p:val>
                                        </p:tav>
                                        <p:tav tm="100000">
                                          <p:val>
                                            <p:strVal val="#ppt_h"/>
                                          </p:val>
                                        </p:tav>
                                      </p:tavLst>
                                    </p:anim>
                                    <p:anim calcmode="lin" valueType="num">
                                      <p:cBhvr>
                                        <p:cTn id="175" dur="1000" fill="hold"/>
                                        <p:tgtEl>
                                          <p:spTgt spid="2075"/>
                                        </p:tgtEl>
                                        <p:attrNameLst>
                                          <p:attrName>style.rotation</p:attrName>
                                        </p:attrNameLst>
                                      </p:cBhvr>
                                      <p:tavLst>
                                        <p:tav tm="0">
                                          <p:val>
                                            <p:fltVal val="90"/>
                                          </p:val>
                                        </p:tav>
                                        <p:tav tm="100000">
                                          <p:val>
                                            <p:fltVal val="0"/>
                                          </p:val>
                                        </p:tav>
                                      </p:tavLst>
                                    </p:anim>
                                    <p:animEffect transition="in" filter="fade">
                                      <p:cBhvr>
                                        <p:cTn id="176" dur="1000"/>
                                        <p:tgtEl>
                                          <p:spTgt spid="2075"/>
                                        </p:tgtEl>
                                      </p:cBhvr>
                                    </p:animEffect>
                                  </p:childTnLst>
                                </p:cTn>
                              </p:par>
                            </p:childTnLst>
                          </p:cTn>
                        </p:par>
                      </p:childTnLst>
                    </p:cTn>
                  </p:par>
                  <p:par>
                    <p:cTn id="177" fill="hold">
                      <p:stCondLst>
                        <p:cond delay="indefinite"/>
                      </p:stCondLst>
                      <p:childTnLst>
                        <p:par>
                          <p:cTn id="178" fill="hold">
                            <p:stCondLst>
                              <p:cond delay="0"/>
                            </p:stCondLst>
                            <p:childTnLst>
                              <p:par>
                                <p:cTn id="179" presetID="31" presetClass="entr" presetSubtype="0" fill="hold" nodeType="clickEffect">
                                  <p:stCondLst>
                                    <p:cond delay="0"/>
                                  </p:stCondLst>
                                  <p:childTnLst>
                                    <p:set>
                                      <p:cBhvr>
                                        <p:cTn id="180" dur="1" fill="hold">
                                          <p:stCondLst>
                                            <p:cond delay="0"/>
                                          </p:stCondLst>
                                        </p:cTn>
                                        <p:tgtEl>
                                          <p:spTgt spid="33"/>
                                        </p:tgtEl>
                                        <p:attrNameLst>
                                          <p:attrName>style.visibility</p:attrName>
                                        </p:attrNameLst>
                                      </p:cBhvr>
                                      <p:to>
                                        <p:strVal val="visible"/>
                                      </p:to>
                                    </p:set>
                                    <p:anim calcmode="lin" valueType="num">
                                      <p:cBhvr>
                                        <p:cTn id="181" dur="1000" fill="hold"/>
                                        <p:tgtEl>
                                          <p:spTgt spid="33"/>
                                        </p:tgtEl>
                                        <p:attrNameLst>
                                          <p:attrName>ppt_w</p:attrName>
                                        </p:attrNameLst>
                                      </p:cBhvr>
                                      <p:tavLst>
                                        <p:tav tm="0">
                                          <p:val>
                                            <p:fltVal val="0"/>
                                          </p:val>
                                        </p:tav>
                                        <p:tav tm="100000">
                                          <p:val>
                                            <p:strVal val="#ppt_w"/>
                                          </p:val>
                                        </p:tav>
                                      </p:tavLst>
                                    </p:anim>
                                    <p:anim calcmode="lin" valueType="num">
                                      <p:cBhvr>
                                        <p:cTn id="182" dur="1000" fill="hold"/>
                                        <p:tgtEl>
                                          <p:spTgt spid="33"/>
                                        </p:tgtEl>
                                        <p:attrNameLst>
                                          <p:attrName>ppt_h</p:attrName>
                                        </p:attrNameLst>
                                      </p:cBhvr>
                                      <p:tavLst>
                                        <p:tav tm="0">
                                          <p:val>
                                            <p:fltVal val="0"/>
                                          </p:val>
                                        </p:tav>
                                        <p:tav tm="100000">
                                          <p:val>
                                            <p:strVal val="#ppt_h"/>
                                          </p:val>
                                        </p:tav>
                                      </p:tavLst>
                                    </p:anim>
                                    <p:anim calcmode="lin" valueType="num">
                                      <p:cBhvr>
                                        <p:cTn id="183" dur="1000" fill="hold"/>
                                        <p:tgtEl>
                                          <p:spTgt spid="33"/>
                                        </p:tgtEl>
                                        <p:attrNameLst>
                                          <p:attrName>style.rotation</p:attrName>
                                        </p:attrNameLst>
                                      </p:cBhvr>
                                      <p:tavLst>
                                        <p:tav tm="0">
                                          <p:val>
                                            <p:fltVal val="90"/>
                                          </p:val>
                                        </p:tav>
                                        <p:tav tm="100000">
                                          <p:val>
                                            <p:fltVal val="0"/>
                                          </p:val>
                                        </p:tav>
                                      </p:tavLst>
                                    </p:anim>
                                    <p:animEffect transition="in" filter="fade">
                                      <p:cBhvr>
                                        <p:cTn id="184" dur="1000"/>
                                        <p:tgtEl>
                                          <p:spTgt spid="33"/>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46"/>
                                        </p:tgtEl>
                                        <p:attrNameLst>
                                          <p:attrName>style.visibility</p:attrName>
                                        </p:attrNameLst>
                                      </p:cBhvr>
                                      <p:to>
                                        <p:strVal val="visible"/>
                                      </p:to>
                                    </p:set>
                                    <p:anim calcmode="lin" valueType="num">
                                      <p:cBhvr>
                                        <p:cTn id="187" dur="1000" fill="hold"/>
                                        <p:tgtEl>
                                          <p:spTgt spid="46"/>
                                        </p:tgtEl>
                                        <p:attrNameLst>
                                          <p:attrName>ppt_w</p:attrName>
                                        </p:attrNameLst>
                                      </p:cBhvr>
                                      <p:tavLst>
                                        <p:tav tm="0">
                                          <p:val>
                                            <p:fltVal val="0"/>
                                          </p:val>
                                        </p:tav>
                                        <p:tav tm="100000">
                                          <p:val>
                                            <p:strVal val="#ppt_w"/>
                                          </p:val>
                                        </p:tav>
                                      </p:tavLst>
                                    </p:anim>
                                    <p:anim calcmode="lin" valueType="num">
                                      <p:cBhvr>
                                        <p:cTn id="188" dur="1000" fill="hold"/>
                                        <p:tgtEl>
                                          <p:spTgt spid="46"/>
                                        </p:tgtEl>
                                        <p:attrNameLst>
                                          <p:attrName>ppt_h</p:attrName>
                                        </p:attrNameLst>
                                      </p:cBhvr>
                                      <p:tavLst>
                                        <p:tav tm="0">
                                          <p:val>
                                            <p:fltVal val="0"/>
                                          </p:val>
                                        </p:tav>
                                        <p:tav tm="100000">
                                          <p:val>
                                            <p:strVal val="#ppt_h"/>
                                          </p:val>
                                        </p:tav>
                                      </p:tavLst>
                                    </p:anim>
                                    <p:anim calcmode="lin" valueType="num">
                                      <p:cBhvr>
                                        <p:cTn id="189" dur="1000" fill="hold"/>
                                        <p:tgtEl>
                                          <p:spTgt spid="46"/>
                                        </p:tgtEl>
                                        <p:attrNameLst>
                                          <p:attrName>style.rotation</p:attrName>
                                        </p:attrNameLst>
                                      </p:cBhvr>
                                      <p:tavLst>
                                        <p:tav tm="0">
                                          <p:val>
                                            <p:fltVal val="90"/>
                                          </p:val>
                                        </p:tav>
                                        <p:tav tm="100000">
                                          <p:val>
                                            <p:fltVal val="0"/>
                                          </p:val>
                                        </p:tav>
                                      </p:tavLst>
                                    </p:anim>
                                    <p:animEffect transition="in" filter="fade">
                                      <p:cBhvr>
                                        <p:cTn id="190" dur="1000"/>
                                        <p:tgtEl>
                                          <p:spTgt spid="46"/>
                                        </p:tgtEl>
                                      </p:cBhvr>
                                    </p:animEffect>
                                  </p:childTnLst>
                                </p:cTn>
                              </p:par>
                              <p:par>
                                <p:cTn id="191" presetID="31" presetClass="entr" presetSubtype="0" fill="hold" nodeType="withEffect">
                                  <p:stCondLst>
                                    <p:cond delay="0"/>
                                  </p:stCondLst>
                                  <p:childTnLst>
                                    <p:set>
                                      <p:cBhvr>
                                        <p:cTn id="192" dur="1" fill="hold">
                                          <p:stCondLst>
                                            <p:cond delay="0"/>
                                          </p:stCondLst>
                                        </p:cTn>
                                        <p:tgtEl>
                                          <p:spTgt spid="2058"/>
                                        </p:tgtEl>
                                        <p:attrNameLst>
                                          <p:attrName>style.visibility</p:attrName>
                                        </p:attrNameLst>
                                      </p:cBhvr>
                                      <p:to>
                                        <p:strVal val="visible"/>
                                      </p:to>
                                    </p:set>
                                    <p:anim calcmode="lin" valueType="num">
                                      <p:cBhvr>
                                        <p:cTn id="193" dur="1000" fill="hold"/>
                                        <p:tgtEl>
                                          <p:spTgt spid="2058"/>
                                        </p:tgtEl>
                                        <p:attrNameLst>
                                          <p:attrName>ppt_w</p:attrName>
                                        </p:attrNameLst>
                                      </p:cBhvr>
                                      <p:tavLst>
                                        <p:tav tm="0">
                                          <p:val>
                                            <p:fltVal val="0"/>
                                          </p:val>
                                        </p:tav>
                                        <p:tav tm="100000">
                                          <p:val>
                                            <p:strVal val="#ppt_w"/>
                                          </p:val>
                                        </p:tav>
                                      </p:tavLst>
                                    </p:anim>
                                    <p:anim calcmode="lin" valueType="num">
                                      <p:cBhvr>
                                        <p:cTn id="194" dur="1000" fill="hold"/>
                                        <p:tgtEl>
                                          <p:spTgt spid="2058"/>
                                        </p:tgtEl>
                                        <p:attrNameLst>
                                          <p:attrName>ppt_h</p:attrName>
                                        </p:attrNameLst>
                                      </p:cBhvr>
                                      <p:tavLst>
                                        <p:tav tm="0">
                                          <p:val>
                                            <p:fltVal val="0"/>
                                          </p:val>
                                        </p:tav>
                                        <p:tav tm="100000">
                                          <p:val>
                                            <p:strVal val="#ppt_h"/>
                                          </p:val>
                                        </p:tav>
                                      </p:tavLst>
                                    </p:anim>
                                    <p:anim calcmode="lin" valueType="num">
                                      <p:cBhvr>
                                        <p:cTn id="195" dur="1000" fill="hold"/>
                                        <p:tgtEl>
                                          <p:spTgt spid="2058"/>
                                        </p:tgtEl>
                                        <p:attrNameLst>
                                          <p:attrName>style.rotation</p:attrName>
                                        </p:attrNameLst>
                                      </p:cBhvr>
                                      <p:tavLst>
                                        <p:tav tm="0">
                                          <p:val>
                                            <p:fltVal val="90"/>
                                          </p:val>
                                        </p:tav>
                                        <p:tav tm="100000">
                                          <p:val>
                                            <p:fltVal val="0"/>
                                          </p:val>
                                        </p:tav>
                                      </p:tavLst>
                                    </p:anim>
                                    <p:animEffect transition="in" filter="fade">
                                      <p:cBhvr>
                                        <p:cTn id="196" dur="1000"/>
                                        <p:tgtEl>
                                          <p:spTgt spid="2058"/>
                                        </p:tgtEl>
                                      </p:cBhvr>
                                    </p:animEffect>
                                  </p:childTnLst>
                                </p:cTn>
                              </p:par>
                              <p:par>
                                <p:cTn id="197" presetID="31" presetClass="entr" presetSubtype="0" fill="hold" nodeType="withEffect">
                                  <p:stCondLst>
                                    <p:cond delay="0"/>
                                  </p:stCondLst>
                                  <p:childTnLst>
                                    <p:set>
                                      <p:cBhvr>
                                        <p:cTn id="198" dur="1" fill="hold">
                                          <p:stCondLst>
                                            <p:cond delay="0"/>
                                          </p:stCondLst>
                                        </p:cTn>
                                        <p:tgtEl>
                                          <p:spTgt spid="2061"/>
                                        </p:tgtEl>
                                        <p:attrNameLst>
                                          <p:attrName>style.visibility</p:attrName>
                                        </p:attrNameLst>
                                      </p:cBhvr>
                                      <p:to>
                                        <p:strVal val="visible"/>
                                      </p:to>
                                    </p:set>
                                    <p:anim calcmode="lin" valueType="num">
                                      <p:cBhvr>
                                        <p:cTn id="199" dur="1000" fill="hold"/>
                                        <p:tgtEl>
                                          <p:spTgt spid="2061"/>
                                        </p:tgtEl>
                                        <p:attrNameLst>
                                          <p:attrName>ppt_w</p:attrName>
                                        </p:attrNameLst>
                                      </p:cBhvr>
                                      <p:tavLst>
                                        <p:tav tm="0">
                                          <p:val>
                                            <p:fltVal val="0"/>
                                          </p:val>
                                        </p:tav>
                                        <p:tav tm="100000">
                                          <p:val>
                                            <p:strVal val="#ppt_w"/>
                                          </p:val>
                                        </p:tav>
                                      </p:tavLst>
                                    </p:anim>
                                    <p:anim calcmode="lin" valueType="num">
                                      <p:cBhvr>
                                        <p:cTn id="200" dur="1000" fill="hold"/>
                                        <p:tgtEl>
                                          <p:spTgt spid="2061"/>
                                        </p:tgtEl>
                                        <p:attrNameLst>
                                          <p:attrName>ppt_h</p:attrName>
                                        </p:attrNameLst>
                                      </p:cBhvr>
                                      <p:tavLst>
                                        <p:tav tm="0">
                                          <p:val>
                                            <p:fltVal val="0"/>
                                          </p:val>
                                        </p:tav>
                                        <p:tav tm="100000">
                                          <p:val>
                                            <p:strVal val="#ppt_h"/>
                                          </p:val>
                                        </p:tav>
                                      </p:tavLst>
                                    </p:anim>
                                    <p:anim calcmode="lin" valueType="num">
                                      <p:cBhvr>
                                        <p:cTn id="201" dur="1000" fill="hold"/>
                                        <p:tgtEl>
                                          <p:spTgt spid="2061"/>
                                        </p:tgtEl>
                                        <p:attrNameLst>
                                          <p:attrName>style.rotation</p:attrName>
                                        </p:attrNameLst>
                                      </p:cBhvr>
                                      <p:tavLst>
                                        <p:tav tm="0">
                                          <p:val>
                                            <p:fltVal val="90"/>
                                          </p:val>
                                        </p:tav>
                                        <p:tav tm="100000">
                                          <p:val>
                                            <p:fltVal val="0"/>
                                          </p:val>
                                        </p:tav>
                                      </p:tavLst>
                                    </p:anim>
                                    <p:animEffect transition="in" filter="fade">
                                      <p:cBhvr>
                                        <p:cTn id="202" dur="1000"/>
                                        <p:tgtEl>
                                          <p:spTgt spid="2061"/>
                                        </p:tgtEl>
                                      </p:cBhvr>
                                    </p:animEffect>
                                  </p:childTnLst>
                                </p:cTn>
                              </p:par>
                              <p:par>
                                <p:cTn id="203" presetID="31" presetClass="entr" presetSubtype="0" fill="hold" nodeType="withEffect">
                                  <p:stCondLst>
                                    <p:cond delay="0"/>
                                  </p:stCondLst>
                                  <p:childTnLst>
                                    <p:set>
                                      <p:cBhvr>
                                        <p:cTn id="204" dur="1" fill="hold">
                                          <p:stCondLst>
                                            <p:cond delay="0"/>
                                          </p:stCondLst>
                                        </p:cTn>
                                        <p:tgtEl>
                                          <p:spTgt spid="2062"/>
                                        </p:tgtEl>
                                        <p:attrNameLst>
                                          <p:attrName>style.visibility</p:attrName>
                                        </p:attrNameLst>
                                      </p:cBhvr>
                                      <p:to>
                                        <p:strVal val="visible"/>
                                      </p:to>
                                    </p:set>
                                    <p:anim calcmode="lin" valueType="num">
                                      <p:cBhvr>
                                        <p:cTn id="205" dur="1000" fill="hold"/>
                                        <p:tgtEl>
                                          <p:spTgt spid="2062"/>
                                        </p:tgtEl>
                                        <p:attrNameLst>
                                          <p:attrName>ppt_w</p:attrName>
                                        </p:attrNameLst>
                                      </p:cBhvr>
                                      <p:tavLst>
                                        <p:tav tm="0">
                                          <p:val>
                                            <p:fltVal val="0"/>
                                          </p:val>
                                        </p:tav>
                                        <p:tav tm="100000">
                                          <p:val>
                                            <p:strVal val="#ppt_w"/>
                                          </p:val>
                                        </p:tav>
                                      </p:tavLst>
                                    </p:anim>
                                    <p:anim calcmode="lin" valueType="num">
                                      <p:cBhvr>
                                        <p:cTn id="206" dur="1000" fill="hold"/>
                                        <p:tgtEl>
                                          <p:spTgt spid="2062"/>
                                        </p:tgtEl>
                                        <p:attrNameLst>
                                          <p:attrName>ppt_h</p:attrName>
                                        </p:attrNameLst>
                                      </p:cBhvr>
                                      <p:tavLst>
                                        <p:tav tm="0">
                                          <p:val>
                                            <p:fltVal val="0"/>
                                          </p:val>
                                        </p:tav>
                                        <p:tav tm="100000">
                                          <p:val>
                                            <p:strVal val="#ppt_h"/>
                                          </p:val>
                                        </p:tav>
                                      </p:tavLst>
                                    </p:anim>
                                    <p:anim calcmode="lin" valueType="num">
                                      <p:cBhvr>
                                        <p:cTn id="207" dur="1000" fill="hold"/>
                                        <p:tgtEl>
                                          <p:spTgt spid="2062"/>
                                        </p:tgtEl>
                                        <p:attrNameLst>
                                          <p:attrName>style.rotation</p:attrName>
                                        </p:attrNameLst>
                                      </p:cBhvr>
                                      <p:tavLst>
                                        <p:tav tm="0">
                                          <p:val>
                                            <p:fltVal val="90"/>
                                          </p:val>
                                        </p:tav>
                                        <p:tav tm="100000">
                                          <p:val>
                                            <p:fltVal val="0"/>
                                          </p:val>
                                        </p:tav>
                                      </p:tavLst>
                                    </p:anim>
                                    <p:animEffect transition="in" filter="fade">
                                      <p:cBhvr>
                                        <p:cTn id="208" dur="1000"/>
                                        <p:tgtEl>
                                          <p:spTgt spid="2062"/>
                                        </p:tgtEl>
                                      </p:cBhvr>
                                    </p:animEffect>
                                  </p:childTnLst>
                                </p:cTn>
                              </p:par>
                            </p:childTnLst>
                          </p:cTn>
                        </p:par>
                      </p:childTnLst>
                    </p:cTn>
                  </p:par>
                  <p:par>
                    <p:cTn id="209" fill="hold">
                      <p:stCondLst>
                        <p:cond delay="indefinite"/>
                      </p:stCondLst>
                      <p:childTnLst>
                        <p:par>
                          <p:cTn id="210" fill="hold">
                            <p:stCondLst>
                              <p:cond delay="0"/>
                            </p:stCondLst>
                            <p:childTnLst>
                              <p:par>
                                <p:cTn id="211" presetID="6" presetClass="entr" presetSubtype="16" fill="hold" grpId="0" nodeType="clickEffect">
                                  <p:stCondLst>
                                    <p:cond delay="0"/>
                                  </p:stCondLst>
                                  <p:childTnLst>
                                    <p:set>
                                      <p:cBhvr>
                                        <p:cTn id="212" dur="1" fill="hold">
                                          <p:stCondLst>
                                            <p:cond delay="0"/>
                                          </p:stCondLst>
                                        </p:cTn>
                                        <p:tgtEl>
                                          <p:spTgt spid="59"/>
                                        </p:tgtEl>
                                        <p:attrNameLst>
                                          <p:attrName>style.visibility</p:attrName>
                                        </p:attrNameLst>
                                      </p:cBhvr>
                                      <p:to>
                                        <p:strVal val="visible"/>
                                      </p:to>
                                    </p:set>
                                    <p:animEffect transition="in" filter="circle(in)">
                                      <p:cBhvr>
                                        <p:cTn id="213"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6" grpId="0" animBg="1"/>
      <p:bldP spid="46" grpId="0" animBg="1"/>
      <p:bldP spid="54" grpId="0" animBg="1"/>
      <p:bldP spid="63" grpId="0" animBg="1"/>
      <p:bldP spid="66" grpId="0" animBg="1"/>
      <p:bldP spid="59" grpId="0" animBg="1"/>
      <p:bldP spid="108" grpId="0" animBg="1"/>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Success Story</a:t>
            </a:r>
            <a:endParaRPr lang="en-GB" dirty="0"/>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7</a:t>
            </a:fld>
            <a:endParaRPr lang="en-GB" altLang="en-US"/>
          </a:p>
        </p:txBody>
      </p:sp>
      <p:sp>
        <p:nvSpPr>
          <p:cNvPr id="6" name="Rectangle 5"/>
          <p:cNvSpPr/>
          <p:nvPr/>
        </p:nvSpPr>
        <p:spPr>
          <a:xfrm>
            <a:off x="5580112" y="6623774"/>
            <a:ext cx="2646040" cy="261610"/>
          </a:xfrm>
          <a:prstGeom prst="rect">
            <a:avLst/>
          </a:prstGeom>
        </p:spPr>
        <p:txBody>
          <a:bodyPr wrap="square">
            <a:spAutoFit/>
          </a:bodyPr>
          <a:lstStyle/>
          <a:p>
            <a:r>
              <a:rPr lang="en-GB" sz="1100" dirty="0" smtClean="0"/>
              <a:t>Name, </a:t>
            </a:r>
            <a:r>
              <a:rPr lang="en-GB" sz="1100" dirty="0"/>
              <a:t>affiliation </a:t>
            </a:r>
            <a:r>
              <a:rPr lang="en-GB" sz="1100" dirty="0" smtClean="0"/>
              <a:t>&amp; e-mail </a:t>
            </a:r>
            <a:r>
              <a:rPr lang="en-GB" sz="1100" dirty="0"/>
              <a:t>of </a:t>
            </a:r>
            <a:r>
              <a:rPr lang="en-GB" sz="1100" dirty="0" smtClean="0"/>
              <a:t>presenter</a:t>
            </a:r>
            <a:endParaRPr lang="en-GB" sz="1100" dirty="0"/>
          </a:p>
        </p:txBody>
      </p:sp>
    </p:spTree>
    <p:extLst>
      <p:ext uri="{BB962C8B-B14F-4D97-AF65-F5344CB8AC3E}">
        <p14:creationId xmlns:p14="http://schemas.microsoft.com/office/powerpoint/2010/main" val="28828001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Contact Info</a:t>
            </a:r>
            <a:endParaRPr lang="en-GB" dirty="0"/>
          </a:p>
        </p:txBody>
      </p:sp>
      <p:sp>
        <p:nvSpPr>
          <p:cNvPr id="4" name="Espace réservé du numéro de diapositive 3"/>
          <p:cNvSpPr>
            <a:spLocks noGrp="1"/>
          </p:cNvSpPr>
          <p:nvPr>
            <p:ph type="sldNum" sz="quarter" idx="12"/>
          </p:nvPr>
        </p:nvSpPr>
        <p:spPr/>
        <p:txBody>
          <a:bodyPr/>
          <a:lstStyle/>
          <a:p>
            <a:fld id="{291F1B1E-6AFE-4261-906D-D1191F0F518F}" type="slidenum">
              <a:rPr lang="en-GB" altLang="en-US" smtClean="0"/>
              <a:pPr/>
              <a:t>8</a:t>
            </a:fld>
            <a:endParaRPr lang="en-GB" altLang="en-US"/>
          </a:p>
        </p:txBody>
      </p:sp>
      <p:sp>
        <p:nvSpPr>
          <p:cNvPr id="5" name="TextBox 4"/>
          <p:cNvSpPr txBox="1"/>
          <p:nvPr/>
        </p:nvSpPr>
        <p:spPr>
          <a:xfrm>
            <a:off x="1259632" y="1298435"/>
            <a:ext cx="6966520" cy="5170646"/>
          </a:xfrm>
          <a:prstGeom prst="rect">
            <a:avLst/>
          </a:prstGeom>
          <a:noFill/>
        </p:spPr>
        <p:txBody>
          <a:bodyPr wrap="square" rtlCol="0">
            <a:spAutoFit/>
          </a:bodyPr>
          <a:lstStyle/>
          <a:p>
            <a:r>
              <a:rPr lang="tr-TR" sz="1400" b="1" dirty="0" smtClean="0"/>
              <a:t>KoçSistem:</a:t>
            </a:r>
          </a:p>
          <a:p>
            <a:r>
              <a:rPr lang="tr-TR" sz="1200" b="1" dirty="0" smtClean="0"/>
              <a:t>Contact Name</a:t>
            </a:r>
            <a:r>
              <a:rPr lang="tr-TR" sz="1200" b="1" dirty="0"/>
              <a:t>: </a:t>
            </a:r>
            <a:r>
              <a:rPr lang="tr-TR" sz="1200" dirty="0"/>
              <a:t>Erdem Ergen</a:t>
            </a:r>
          </a:p>
          <a:p>
            <a:r>
              <a:rPr lang="tr-TR" sz="1200" b="1" dirty="0"/>
              <a:t>Mail: </a:t>
            </a:r>
            <a:r>
              <a:rPr lang="tr-TR" sz="1200" dirty="0"/>
              <a:t>erdem.ergen@kocsistem.com.tr</a:t>
            </a:r>
            <a:endParaRPr lang="en-GB" sz="1200" dirty="0"/>
          </a:p>
          <a:p>
            <a:r>
              <a:rPr lang="tr-TR" sz="1200" b="1" dirty="0"/>
              <a:t>Phone: </a:t>
            </a:r>
            <a:r>
              <a:rPr lang="tr-TR" sz="1200" dirty="0"/>
              <a:t>90 532 230 86 98</a:t>
            </a:r>
            <a:endParaRPr lang="en-GB" sz="1200" dirty="0"/>
          </a:p>
          <a:p>
            <a:r>
              <a:rPr lang="tr-TR" sz="1200" b="1" dirty="0" smtClean="0"/>
              <a:t>Postal: </a:t>
            </a:r>
            <a:r>
              <a:rPr lang="tr-TR" sz="1200" dirty="0" smtClean="0"/>
              <a:t>Ünalan </a:t>
            </a:r>
            <a:r>
              <a:rPr lang="tr-TR" sz="1200" dirty="0"/>
              <a:t>Mah. Ayazma Cad. Çamlıca İş Merkezi-B3 Blok Üsküdar 34700 </a:t>
            </a:r>
            <a:r>
              <a:rPr lang="tr-TR" sz="1200" dirty="0" smtClean="0"/>
              <a:t>İstanbul</a:t>
            </a:r>
            <a:endParaRPr lang="tr-TR" sz="1200" dirty="0"/>
          </a:p>
          <a:p>
            <a:r>
              <a:rPr lang="tr-TR" sz="1200" b="1" dirty="0"/>
              <a:t>Web site: </a:t>
            </a:r>
            <a:r>
              <a:rPr lang="en-GB" sz="1400" dirty="0" smtClean="0">
                <a:hlinkClick r:id="rId2"/>
              </a:rPr>
              <a:t>https</a:t>
            </a:r>
            <a:r>
              <a:rPr lang="en-GB" sz="1400" dirty="0">
                <a:hlinkClick r:id="rId2"/>
              </a:rPr>
              <a:t>://www.kocsistem.com.tr/en</a:t>
            </a:r>
            <a:r>
              <a:rPr lang="en-GB" sz="1400" dirty="0" smtClean="0">
                <a:hlinkClick r:id="rId2"/>
              </a:rPr>
              <a:t>/</a:t>
            </a:r>
            <a:endParaRPr lang="tr-TR" sz="1400" dirty="0" smtClean="0"/>
          </a:p>
          <a:p>
            <a:endParaRPr lang="tr-TR" sz="1400" dirty="0"/>
          </a:p>
          <a:p>
            <a:r>
              <a:rPr lang="tr-TR" sz="1400" b="1" dirty="0" smtClean="0"/>
              <a:t>Otokar:</a:t>
            </a:r>
            <a:endParaRPr lang="en-GB" sz="1400" b="1" dirty="0" smtClean="0"/>
          </a:p>
          <a:p>
            <a:pPr lvl="0"/>
            <a:r>
              <a:rPr lang="tr-TR" sz="1200" b="1" dirty="0">
                <a:solidFill>
                  <a:srgbClr val="000000"/>
                </a:solidFill>
              </a:rPr>
              <a:t>Contact Name: </a:t>
            </a:r>
            <a:r>
              <a:rPr lang="tr-TR" sz="1200" dirty="0" smtClean="0">
                <a:solidFill>
                  <a:srgbClr val="000000"/>
                </a:solidFill>
              </a:rPr>
              <a:t>Serdar Çetin</a:t>
            </a:r>
            <a:endParaRPr lang="tr-TR" sz="1200" b="1" dirty="0" smtClean="0">
              <a:solidFill>
                <a:srgbClr val="000000"/>
              </a:solidFill>
            </a:endParaRPr>
          </a:p>
          <a:p>
            <a:pPr lvl="0"/>
            <a:r>
              <a:rPr lang="tr-TR" sz="1200" b="1" dirty="0" smtClean="0">
                <a:solidFill>
                  <a:srgbClr val="000000"/>
                </a:solidFill>
              </a:rPr>
              <a:t>Mail</a:t>
            </a:r>
            <a:r>
              <a:rPr lang="tr-TR" sz="1200" b="1" dirty="0">
                <a:solidFill>
                  <a:srgbClr val="000000"/>
                </a:solidFill>
              </a:rPr>
              <a:t>: </a:t>
            </a:r>
            <a:r>
              <a:rPr lang="tr-TR" sz="1200" b="1" dirty="0" smtClean="0">
                <a:solidFill>
                  <a:srgbClr val="000000"/>
                </a:solidFill>
              </a:rPr>
              <a:t> </a:t>
            </a:r>
            <a:r>
              <a:rPr lang="tr-TR" sz="1200" dirty="0" smtClean="0">
                <a:solidFill>
                  <a:srgbClr val="000000"/>
                </a:solidFill>
              </a:rPr>
              <a:t>scetin@otokar.com.tr</a:t>
            </a:r>
            <a:endParaRPr lang="tr-TR" sz="1200" b="1" dirty="0" smtClean="0">
              <a:solidFill>
                <a:srgbClr val="000000"/>
              </a:solidFill>
            </a:endParaRPr>
          </a:p>
          <a:p>
            <a:pPr lvl="0"/>
            <a:r>
              <a:rPr lang="tr-TR" sz="1200" b="1" dirty="0" smtClean="0">
                <a:solidFill>
                  <a:srgbClr val="000000"/>
                </a:solidFill>
              </a:rPr>
              <a:t>Phone:</a:t>
            </a:r>
            <a:r>
              <a:rPr lang="tr-TR" sz="1200" dirty="0" smtClean="0">
                <a:solidFill>
                  <a:srgbClr val="000000"/>
                </a:solidFill>
              </a:rPr>
              <a:t>90 264 229 22 44 / 3511</a:t>
            </a:r>
          </a:p>
          <a:p>
            <a:pPr lvl="0"/>
            <a:r>
              <a:rPr lang="tr-TR" sz="1200" b="1" dirty="0" smtClean="0">
                <a:solidFill>
                  <a:srgbClr val="000000"/>
                </a:solidFill>
              </a:rPr>
              <a:t>Postal: </a:t>
            </a:r>
            <a:r>
              <a:rPr lang="tr-TR" sz="1200" dirty="0" smtClean="0">
                <a:solidFill>
                  <a:srgbClr val="000000"/>
                </a:solidFill>
              </a:rPr>
              <a:t>Otokar A.Ş. Atatürk Caddesi No:6 54580 Arifiye / Sakarya / Turkey</a:t>
            </a:r>
            <a:endParaRPr lang="tr-TR" sz="1200" dirty="0">
              <a:solidFill>
                <a:srgbClr val="000000"/>
              </a:solidFill>
            </a:endParaRPr>
          </a:p>
          <a:p>
            <a:pPr lvl="0"/>
            <a:r>
              <a:rPr lang="tr-TR" sz="1200" b="1" dirty="0">
                <a:solidFill>
                  <a:srgbClr val="000000"/>
                </a:solidFill>
              </a:rPr>
              <a:t>Web site</a:t>
            </a:r>
            <a:r>
              <a:rPr lang="tr-TR" sz="1200" b="1" dirty="0" smtClean="0">
                <a:solidFill>
                  <a:srgbClr val="000000"/>
                </a:solidFill>
              </a:rPr>
              <a:t>: </a:t>
            </a:r>
            <a:r>
              <a:rPr lang="tr-TR" sz="1200" dirty="0" smtClean="0">
                <a:solidFill>
                  <a:srgbClr val="000000"/>
                </a:solidFill>
                <a:hlinkClick r:id="rId3"/>
              </a:rPr>
              <a:t>www.otokar.com</a:t>
            </a:r>
            <a:endParaRPr lang="tr-TR" sz="1200" dirty="0" smtClean="0">
              <a:solidFill>
                <a:srgbClr val="000000"/>
              </a:solidFill>
            </a:endParaRPr>
          </a:p>
          <a:p>
            <a:pPr lvl="0"/>
            <a:endParaRPr lang="tr-TR" sz="2000" dirty="0" smtClean="0"/>
          </a:p>
          <a:p>
            <a:r>
              <a:rPr lang="tr-TR" sz="1400" b="1" dirty="0" smtClean="0"/>
              <a:t>İsbak</a:t>
            </a:r>
            <a:r>
              <a:rPr lang="tr-TR" sz="1400" b="1" dirty="0"/>
              <a:t>:</a:t>
            </a:r>
          </a:p>
          <a:p>
            <a:pPr lvl="0"/>
            <a:r>
              <a:rPr lang="tr-TR" sz="1200" b="1" dirty="0">
                <a:solidFill>
                  <a:srgbClr val="000000"/>
                </a:solidFill>
              </a:rPr>
              <a:t>Contact Name: </a:t>
            </a:r>
            <a:r>
              <a:rPr lang="tr-TR" sz="1200" dirty="0" smtClean="0">
                <a:solidFill>
                  <a:srgbClr val="000000"/>
                </a:solidFill>
              </a:rPr>
              <a:t>Halil </a:t>
            </a:r>
            <a:r>
              <a:rPr lang="tr-TR" sz="1200" dirty="0" err="1" smtClean="0">
                <a:solidFill>
                  <a:srgbClr val="000000"/>
                </a:solidFill>
              </a:rPr>
              <a:t>Ibrahim</a:t>
            </a:r>
            <a:r>
              <a:rPr lang="tr-TR" sz="1200" dirty="0" smtClean="0">
                <a:solidFill>
                  <a:srgbClr val="000000"/>
                </a:solidFill>
              </a:rPr>
              <a:t> Onay</a:t>
            </a:r>
            <a:endParaRPr lang="tr-TR" sz="1200" b="1" dirty="0" smtClean="0">
              <a:solidFill>
                <a:srgbClr val="000000"/>
              </a:solidFill>
            </a:endParaRPr>
          </a:p>
          <a:p>
            <a:pPr lvl="0"/>
            <a:r>
              <a:rPr lang="tr-TR" sz="1200" b="1" dirty="0" smtClean="0">
                <a:solidFill>
                  <a:srgbClr val="000000"/>
                </a:solidFill>
              </a:rPr>
              <a:t>Mail</a:t>
            </a:r>
            <a:r>
              <a:rPr lang="tr-TR" sz="1200" b="1" dirty="0">
                <a:solidFill>
                  <a:srgbClr val="000000"/>
                </a:solidFill>
              </a:rPr>
              <a:t>: </a:t>
            </a:r>
            <a:r>
              <a:rPr lang="tr-TR" sz="1200" dirty="0" err="1" smtClean="0">
                <a:solidFill>
                  <a:srgbClr val="000000"/>
                </a:solidFill>
              </a:rPr>
              <a:t>honay@isbak.com.tr</a:t>
            </a:r>
            <a:endParaRPr lang="tr-TR" sz="1200" b="1" dirty="0" smtClean="0">
              <a:solidFill>
                <a:srgbClr val="000000"/>
              </a:solidFill>
            </a:endParaRPr>
          </a:p>
          <a:p>
            <a:pPr lvl="0"/>
            <a:r>
              <a:rPr lang="tr-TR" sz="1200" b="1" dirty="0" smtClean="0">
                <a:solidFill>
                  <a:srgbClr val="000000"/>
                </a:solidFill>
              </a:rPr>
              <a:t>Phone</a:t>
            </a:r>
            <a:r>
              <a:rPr lang="tr-TR" sz="1200" b="1" dirty="0">
                <a:solidFill>
                  <a:srgbClr val="000000"/>
                </a:solidFill>
              </a:rPr>
              <a:t>: </a:t>
            </a:r>
            <a:r>
              <a:rPr lang="tr-TR" sz="1200" dirty="0" smtClean="0">
                <a:solidFill>
                  <a:srgbClr val="000000"/>
                </a:solidFill>
              </a:rPr>
              <a:t>+90 (532) 457 06 02</a:t>
            </a:r>
            <a:endParaRPr lang="tr-TR" sz="1200" b="1" dirty="0" smtClean="0">
              <a:solidFill>
                <a:srgbClr val="000000"/>
              </a:solidFill>
            </a:endParaRPr>
          </a:p>
          <a:p>
            <a:pPr lvl="0"/>
            <a:r>
              <a:rPr lang="tr-TR" sz="1200" b="1" dirty="0" smtClean="0">
                <a:solidFill>
                  <a:srgbClr val="000000"/>
                </a:solidFill>
              </a:rPr>
              <a:t>Postal</a:t>
            </a:r>
            <a:r>
              <a:rPr lang="tr-TR" sz="1200" b="1" dirty="0" smtClean="0">
                <a:solidFill>
                  <a:srgbClr val="000000"/>
                </a:solidFill>
              </a:rPr>
              <a:t>: </a:t>
            </a:r>
            <a:r>
              <a:rPr lang="tr-TR" sz="1200" dirty="0" smtClean="0">
                <a:solidFill>
                  <a:srgbClr val="000000"/>
                </a:solidFill>
              </a:rPr>
              <a:t>ISBAK A.S Seyrantepe </a:t>
            </a:r>
            <a:r>
              <a:rPr lang="tr-TR" sz="1200" dirty="0" err="1" smtClean="0">
                <a:solidFill>
                  <a:srgbClr val="000000"/>
                </a:solidFill>
              </a:rPr>
              <a:t>mah.</a:t>
            </a:r>
            <a:r>
              <a:rPr lang="tr-TR" sz="1200" dirty="0" smtClean="0">
                <a:solidFill>
                  <a:srgbClr val="000000"/>
                </a:solidFill>
              </a:rPr>
              <a:t> Cendere </a:t>
            </a:r>
            <a:r>
              <a:rPr lang="tr-TR" sz="1200" dirty="0" err="1" smtClean="0">
                <a:solidFill>
                  <a:srgbClr val="000000"/>
                </a:solidFill>
              </a:rPr>
              <a:t>cad.</a:t>
            </a:r>
            <a:r>
              <a:rPr lang="tr-TR" sz="1200" dirty="0" smtClean="0">
                <a:solidFill>
                  <a:srgbClr val="000000"/>
                </a:solidFill>
              </a:rPr>
              <a:t> No: 56 </a:t>
            </a:r>
            <a:r>
              <a:rPr lang="tr-TR" sz="1200" dirty="0" err="1" smtClean="0">
                <a:solidFill>
                  <a:srgbClr val="000000"/>
                </a:solidFill>
              </a:rPr>
              <a:t>Kagithane</a:t>
            </a:r>
            <a:r>
              <a:rPr lang="tr-TR" sz="1200" dirty="0" smtClean="0">
                <a:solidFill>
                  <a:srgbClr val="000000"/>
                </a:solidFill>
              </a:rPr>
              <a:t> </a:t>
            </a:r>
            <a:r>
              <a:rPr lang="tr-TR" sz="1200" dirty="0" err="1" smtClean="0">
                <a:solidFill>
                  <a:srgbClr val="000000"/>
                </a:solidFill>
              </a:rPr>
              <a:t>Istanbul</a:t>
            </a:r>
            <a:r>
              <a:rPr lang="tr-TR" sz="1200" dirty="0" smtClean="0">
                <a:solidFill>
                  <a:srgbClr val="000000"/>
                </a:solidFill>
              </a:rPr>
              <a:t>/</a:t>
            </a:r>
            <a:r>
              <a:rPr lang="tr-TR" sz="1200" dirty="0" err="1" smtClean="0">
                <a:solidFill>
                  <a:srgbClr val="000000"/>
                </a:solidFill>
              </a:rPr>
              <a:t>Turkey</a:t>
            </a:r>
            <a:endParaRPr lang="tr-TR" sz="1200" dirty="0">
              <a:solidFill>
                <a:srgbClr val="000000"/>
              </a:solidFill>
            </a:endParaRPr>
          </a:p>
          <a:p>
            <a:pPr lvl="0"/>
            <a:r>
              <a:rPr lang="tr-TR" sz="1200" b="1" dirty="0">
                <a:solidFill>
                  <a:srgbClr val="000000"/>
                </a:solidFill>
              </a:rPr>
              <a:t>Web site</a:t>
            </a:r>
            <a:r>
              <a:rPr lang="tr-TR" sz="1200" b="1" dirty="0" smtClean="0">
                <a:solidFill>
                  <a:srgbClr val="000000"/>
                </a:solidFill>
              </a:rPr>
              <a:t>: </a:t>
            </a:r>
            <a:r>
              <a:rPr lang="tr-TR" sz="1200" dirty="0" smtClean="0">
                <a:solidFill>
                  <a:srgbClr val="000000"/>
                </a:solidFill>
              </a:rPr>
              <a:t>http://</a:t>
            </a:r>
            <a:r>
              <a:rPr lang="tr-TR" sz="1200" dirty="0" err="1" smtClean="0">
                <a:solidFill>
                  <a:srgbClr val="000000"/>
                </a:solidFill>
              </a:rPr>
              <a:t>www.isbak.istanbul</a:t>
            </a:r>
            <a:endParaRPr lang="en-GB" sz="2000" dirty="0" smtClean="0"/>
          </a:p>
          <a:p>
            <a:endParaRPr lang="en-GB" sz="2000" dirty="0" smtClean="0"/>
          </a:p>
          <a:p>
            <a:endParaRPr lang="en-GB" sz="2000" dirty="0" smtClean="0"/>
          </a:p>
          <a:p>
            <a:endParaRPr lang="en-GB" sz="2000" dirty="0"/>
          </a:p>
        </p:txBody>
      </p:sp>
      <p:sp>
        <p:nvSpPr>
          <p:cNvPr id="6" name="Rectangle 5"/>
          <p:cNvSpPr/>
          <p:nvPr/>
        </p:nvSpPr>
        <p:spPr>
          <a:xfrm>
            <a:off x="5580112" y="6623774"/>
            <a:ext cx="2646040" cy="261610"/>
          </a:xfrm>
          <a:prstGeom prst="rect">
            <a:avLst/>
          </a:prstGeom>
        </p:spPr>
        <p:txBody>
          <a:bodyPr wrap="square">
            <a:spAutoFit/>
          </a:bodyPr>
          <a:lstStyle/>
          <a:p>
            <a:r>
              <a:rPr lang="en-GB" sz="1100" dirty="0" smtClean="0"/>
              <a:t>Name, </a:t>
            </a:r>
            <a:r>
              <a:rPr lang="en-GB" sz="1100" dirty="0"/>
              <a:t>affiliation </a:t>
            </a:r>
            <a:r>
              <a:rPr lang="en-GB" sz="1100" dirty="0" smtClean="0"/>
              <a:t>&amp; e-mail </a:t>
            </a:r>
            <a:r>
              <a:rPr lang="en-GB" sz="1100" dirty="0"/>
              <a:t>of </a:t>
            </a:r>
            <a:r>
              <a:rPr lang="en-GB" sz="1100" dirty="0" smtClean="0"/>
              <a:t>presenter</a:t>
            </a:r>
            <a:endParaRPr lang="en-GB" sz="1100" dirty="0"/>
          </a:p>
        </p:txBody>
      </p:sp>
    </p:spTree>
    <p:extLst>
      <p:ext uri="{BB962C8B-B14F-4D97-AF65-F5344CB8AC3E}">
        <p14:creationId xmlns:p14="http://schemas.microsoft.com/office/powerpoint/2010/main" val="1163398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Celtic-Plus-whi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eltic-Plus-white-1">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eltic-Plus-white-1">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Celtic-Plus-white</Template>
  <TotalTime>115</TotalTime>
  <Words>417</Words>
  <Application>Microsoft Macintosh PowerPoint</Application>
  <PresentationFormat>On-screen Show (4:3)</PresentationFormat>
  <Paragraphs>84</Paragraphs>
  <Slides>8</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Arial</vt:lpstr>
      <vt:lpstr>Chiller</vt:lpstr>
      <vt:lpstr>ＭＳ Ｐゴシック</vt:lpstr>
      <vt:lpstr>Wingdings</vt:lpstr>
      <vt:lpstr>Celtic-Plus-white</vt:lpstr>
      <vt:lpstr>Celtic-Plus-white-1</vt:lpstr>
      <vt:lpstr>1_Celtic-Plus-white-1</vt:lpstr>
      <vt:lpstr>Proposers Day 22 September 2016, Istanbul</vt:lpstr>
      <vt:lpstr>Project Profile</vt:lpstr>
      <vt:lpstr>Turkey Pilot and Co-operation</vt:lpstr>
      <vt:lpstr>Turkey Scenarios</vt:lpstr>
      <vt:lpstr>Turkey Scenarios</vt:lpstr>
      <vt:lpstr>Turkey Scenarios</vt:lpstr>
      <vt:lpstr>Success Story</vt:lpstr>
      <vt:lpstr>Contact Info</vt:lpstr>
    </vt:vector>
  </TitlesOfParts>
  <Company>Eurescom GmbH</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 Plan – RfP Summary</dc:title>
  <dc:creator>Heinz Brüggemann</dc:creator>
  <cp:lastModifiedBy>Microsoft Office User</cp:lastModifiedBy>
  <cp:revision>103</cp:revision>
  <cp:lastPrinted>2014-09-11T12:29:40Z</cp:lastPrinted>
  <dcterms:created xsi:type="dcterms:W3CDTF">2014-06-18T11:29:22Z</dcterms:created>
  <dcterms:modified xsi:type="dcterms:W3CDTF">2016-09-08T08:43:32Z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a0ffa425-1972-4024-ab84-9e1740752c9f</vt:lpwstr>
  </property>
  <property fmtid="{D5CDD505-2E9C-101B-9397-08002B2CF9AE}" pid="3" name="OriginatingUser">
    <vt:lpwstr>scetin</vt:lpwstr>
  </property>
</Properties>
</file>