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277" r:id="rId3"/>
    <p:sldId id="279" r:id="rId4"/>
    <p:sldId id="278" r:id="rId5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0099FF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 autoAdjust="0"/>
    <p:restoredTop sz="94660" autoAdjust="0"/>
  </p:normalViewPr>
  <p:slideViewPr>
    <p:cSldViewPr showGuides="1">
      <p:cViewPr>
        <p:scale>
          <a:sx n="90" d="100"/>
          <a:sy n="90" d="100"/>
        </p:scale>
        <p:origin x="-504" y="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30/04/2016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ticplus.e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607047"/>
            <a:ext cx="9036496" cy="1470025"/>
          </a:xfrm>
        </p:spPr>
        <p:txBody>
          <a:bodyPr/>
          <a:lstStyle/>
          <a:p>
            <a:r>
              <a:rPr lang="en-US" altLang="en-US" sz="4800" dirty="0" smtClean="0"/>
              <a:t>Celtic-Plus Pitches Summary</a:t>
            </a:r>
            <a:br>
              <a:rPr lang="en-US" altLang="en-US" sz="4800" dirty="0" smtClean="0"/>
            </a:br>
            <a:r>
              <a:rPr lang="en-US" altLang="en-US" sz="4800" dirty="0" smtClean="0"/>
              <a:t>Stockholm, 29 April 2016</a:t>
            </a:r>
            <a:br>
              <a:rPr lang="en-US" altLang="en-US" sz="4800" dirty="0" smtClean="0"/>
            </a:br>
            <a:endParaRPr lang="en-US" altLang="en-US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4017850" y="4705980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99FF"/>
                </a:solidFill>
              </a:rPr>
              <a:t>#</a:t>
            </a:r>
            <a:r>
              <a:rPr lang="de-DE" sz="2800" dirty="0" err="1" smtClean="0">
                <a:solidFill>
                  <a:srgbClr val="0099FF"/>
                </a:solidFill>
              </a:rPr>
              <a:t>CelticEvent</a:t>
            </a:r>
            <a:endParaRPr lang="en-GB" sz="2800" dirty="0">
              <a:solidFill>
                <a:srgbClr val="0099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897" y="4684699"/>
            <a:ext cx="694435" cy="56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03848" y="4062263"/>
            <a:ext cx="3122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hlinkClick r:id="rId3"/>
              </a:rPr>
              <a:t>www.celticplus.eu</a:t>
            </a:r>
            <a:r>
              <a:rPr lang="en-GB" sz="2800" dirty="0" smtClean="0"/>
              <a:t> </a:t>
            </a:r>
            <a:endParaRPr lang="de-DE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09410" y="332656"/>
            <a:ext cx="7772400" cy="14700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400" kern="0" dirty="0" smtClean="0"/>
              <a:t>Proposal Ideas Overview</a:t>
            </a:r>
            <a:br>
              <a:rPr lang="en-US" altLang="en-US" sz="4400" kern="0" dirty="0" smtClean="0"/>
            </a:br>
            <a:endParaRPr lang="en-US" altLang="en-US" sz="4400" kern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355609"/>
              </p:ext>
            </p:extLst>
          </p:nvPr>
        </p:nvGraphicFramePr>
        <p:xfrm>
          <a:off x="2483712" y="2636912"/>
          <a:ext cx="4623796" cy="1658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/>
                <a:gridCol w="1671468"/>
              </a:tblGrid>
              <a:tr h="41457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</a:rPr>
                        <a:t> Labelled Projects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457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</a:rPr>
                        <a:t> Project Proposals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457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</a:rPr>
                        <a:t> Test </a:t>
                      </a:r>
                      <a:r>
                        <a:rPr lang="en-GB" sz="1600" u="none" strike="noStrike" dirty="0">
                          <a:effectLst/>
                        </a:rPr>
                        <a:t>Bed </a:t>
                      </a:r>
                      <a:r>
                        <a:rPr lang="en-GB" sz="1600" u="none" strike="noStrike" dirty="0" smtClean="0">
                          <a:effectLst/>
                        </a:rPr>
                        <a:t>Offers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4576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>
                          <a:effectLst/>
                        </a:rPr>
                        <a:t>25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09410" y="332656"/>
            <a:ext cx="7772400" cy="14700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400" kern="0" dirty="0" smtClean="0"/>
              <a:t>Proposal Ideas Overview</a:t>
            </a:r>
            <a:br>
              <a:rPr lang="en-US" altLang="en-US" sz="4400" kern="0" dirty="0" smtClean="0"/>
            </a:br>
            <a:endParaRPr lang="en-US" altLang="en-US" sz="44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281670"/>
              </p:ext>
            </p:extLst>
          </p:nvPr>
        </p:nvGraphicFramePr>
        <p:xfrm>
          <a:off x="395536" y="1635239"/>
          <a:ext cx="8568951" cy="4887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/>
                <a:gridCol w="4104456"/>
                <a:gridCol w="1152128"/>
                <a:gridCol w="1944216"/>
                <a:gridCol w="720079"/>
              </a:tblGrid>
              <a:tr h="3284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Quality Management in Ubiquitous Telecommunication (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QaMUT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Janne Seppänen (Toni Maki)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VTT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Finland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Thermal Resonance for Heat Transfer Enhancement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Jae Won Kim,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 Moon University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S-Korea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Invisible Wealth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Matthias Svahn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HHS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Sweden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Wherever, Indoor/Outdoor Location Service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Kukyeon HWANG (Director)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AscenKorea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S-Korea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IoT Device Connectivity Platform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John Lebeau =&gt; Dr. Paul Slaby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Teslonix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Canada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Smart Sensor &amp; Semiconductor NVM Switch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Yun-sik LEE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UNIST(Ulsan National Institute of Science and Technlogy)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S-Korea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WINS@HI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Caner Aksoy, Technical Coordinator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Netas Telecommunications R&amp;D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Understanding of IoT Devices Events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Young-bae SEO (CEO)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SEJONG Creative Co., Ltd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S-Korea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Predictive Energy Management of Network of Buildings Enabled with Distributed Energy Resources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Alexandre Pavlovski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Green Power Labs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Canada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Smartly connected world based on low threshold Ge on Si laser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Wan-gyu LEE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National Nanofab Center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S-Korea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SASAGEP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Klaus Kinzinger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Kinzinger Automation GmbH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Germany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 Friendly Lightweight MMC Materials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Min-Seok MOON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Korea Institute of Carbon Convergence Technology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S-Korea</a:t>
                      </a:r>
                    </a:p>
                  </a:txBody>
                  <a:tcPr marL="6350" marR="6350" marT="635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4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09410" y="332656"/>
            <a:ext cx="7772400" cy="14700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400" kern="0" dirty="0" smtClean="0"/>
              <a:t>Proposal Ideas Overview</a:t>
            </a:r>
            <a:br>
              <a:rPr lang="en-US" altLang="en-US" sz="4400" kern="0" dirty="0" smtClean="0"/>
            </a:br>
            <a:endParaRPr lang="en-US" altLang="en-US" sz="44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178346"/>
              </p:ext>
            </p:extLst>
          </p:nvPr>
        </p:nvGraphicFramePr>
        <p:xfrm>
          <a:off x="395536" y="1635239"/>
          <a:ext cx="8568951" cy="4709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3888432"/>
                <a:gridCol w="1440160"/>
                <a:gridCol w="1944216"/>
                <a:gridCol w="720079"/>
              </a:tblGrid>
              <a:tr h="3284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IoT2 =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IoT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-Square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Denis Rousset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Com4Innov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France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INGENISENSE (to analyse cyber events data)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Ekrem Aksoy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SYM Software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parking management solution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Jerneja Žganec Gros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Alpineon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Slovenia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16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Green Spektrum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Cem Ayyildiz</a:t>
                      </a:r>
                      <a:b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Bahadir Tugrel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TURKCELL &amp; Istanbul</a:t>
                      </a:r>
                      <a:b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Technical KOÇ University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BEYOND WORDS We visualize your knowledge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Johan Lundell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Founder &amp; CEO of nodd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Sweden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Innovation Platform for Enhanced Life in Smart Campuses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Ibrahim Dogru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Netas Telecommunications R&amp;D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19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IoT enabler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Purificación Amaya Trinidad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Sinapse Energía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Spain 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Personal Air Quality Monitors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Leonardo Santiago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ATEKNEA SOLUTIONS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Spain 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5G Test Network Finland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Sami Ruponen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VTT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Finland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InnovaTTion Spain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Asmik Miribyan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Touristec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Spain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Innovate In Summerside PEI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Mike Bonga, AKA Group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AKA Group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Canada</a:t>
                      </a:r>
                    </a:p>
                  </a:txBody>
                  <a:tcPr marL="6350" marR="6350" marT="635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AirVision Cloud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Vytautas Taujanskas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Magma solutions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Lituania</a:t>
                      </a:r>
                    </a:p>
                  </a:txBody>
                  <a:tcPr marL="6350" marR="6350" marT="635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GB" sz="11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the way to Autonomous Driving: A chance for small and medium sized enterprises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Konrad</a:t>
                      </a:r>
                      <a:r>
                        <a:rPr lang="de-DE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Becker, </a:t>
                      </a:r>
                      <a:r>
                        <a:rPr lang="de-DE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</a:t>
                      </a:r>
                      <a:r>
                        <a:rPr lang="de-DE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de-DE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by</a:t>
                      </a:r>
                      <a:r>
                        <a:rPr lang="de-DE" sz="12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Peter </a:t>
                      </a:r>
                      <a:r>
                        <a:rPr lang="de-DE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Herrmann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SUNGWOO Mobile Co. Ltd.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S-Korea</a:t>
                      </a: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77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366</Words>
  <Application>Microsoft Office PowerPoint</Application>
  <PresentationFormat>On-screen Show (4:3)</PresentationFormat>
  <Paragraphs>143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Celtic-Plus-white</vt:lpstr>
      <vt:lpstr>Celtic-Plus Pitches Summary Stockholm, 29 April 2016 </vt:lpstr>
      <vt:lpstr>PowerPoint Presentation</vt:lpstr>
      <vt:lpstr>PowerPoint Presentation</vt:lpstr>
      <vt:lpstr>PowerPoint Presentation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Peter Stollenmayer</dc:creator>
  <cp:lastModifiedBy>Peter Herrmann</cp:lastModifiedBy>
  <cp:revision>159</cp:revision>
  <cp:lastPrinted>2016-04-18T19:15:26Z</cp:lastPrinted>
  <dcterms:created xsi:type="dcterms:W3CDTF">2014-06-18T11:29:22Z</dcterms:created>
  <dcterms:modified xsi:type="dcterms:W3CDTF">2016-04-30T07:27:11Z</dcterms:modified>
</cp:coreProperties>
</file>