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77" r:id="rId4"/>
    <p:sldId id="273" r:id="rId5"/>
    <p:sldId id="274" r:id="rId6"/>
    <p:sldId id="275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0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A9578-600B-4E16-856C-F85A3DD9227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AEEDF7-56AF-4986-B6E2-86B104AB24A1}">
      <dgm:prSet phldrT="[Texto]"/>
      <dgm:spPr/>
      <dgm:t>
        <a:bodyPr/>
        <a:lstStyle/>
        <a:p>
          <a:r>
            <a:rPr lang="es-ES" b="1" dirty="0" err="1" smtClean="0"/>
            <a:t>IoT</a:t>
          </a:r>
          <a:r>
            <a:rPr lang="es-ES" b="1" dirty="0" smtClean="0"/>
            <a:t> </a:t>
          </a:r>
          <a:r>
            <a:rPr lang="es-ES" b="1" dirty="0" err="1" smtClean="0"/>
            <a:t>Enabler</a:t>
          </a:r>
          <a:endParaRPr lang="es-ES" b="1" dirty="0"/>
        </a:p>
      </dgm:t>
    </dgm:pt>
    <dgm:pt modelId="{78D73491-DFDE-459A-979D-E5082ADF98EC}" type="parTrans" cxnId="{7063372C-8BD3-467D-879D-C907E7FDC058}">
      <dgm:prSet/>
      <dgm:spPr/>
      <dgm:t>
        <a:bodyPr/>
        <a:lstStyle/>
        <a:p>
          <a:endParaRPr lang="es-ES"/>
        </a:p>
      </dgm:t>
    </dgm:pt>
    <dgm:pt modelId="{B1DB182F-4953-47D5-A6D9-BC5CC4CE9F0A}" type="sibTrans" cxnId="{7063372C-8BD3-467D-879D-C907E7FDC058}">
      <dgm:prSet/>
      <dgm:spPr/>
      <dgm:t>
        <a:bodyPr/>
        <a:lstStyle/>
        <a:p>
          <a:endParaRPr lang="es-ES"/>
        </a:p>
      </dgm:t>
    </dgm:pt>
    <dgm:pt modelId="{EF155DCB-D854-4404-9D21-E2A07101971B}">
      <dgm:prSet phldrT="[Texto]"/>
      <dgm:spPr/>
      <dgm:t>
        <a:bodyPr/>
        <a:lstStyle/>
        <a:p>
          <a:pPr algn="l"/>
          <a:r>
            <a:rPr lang="es-ES" dirty="0" err="1" smtClean="0"/>
            <a:t>Any</a:t>
          </a:r>
          <a:r>
            <a:rPr lang="es-ES" dirty="0" smtClean="0"/>
            <a:t> </a:t>
          </a:r>
          <a:r>
            <a:rPr lang="es-ES" dirty="0" err="1" smtClean="0"/>
            <a:t>devices</a:t>
          </a:r>
          <a:r>
            <a:rPr lang="es-ES" dirty="0" smtClean="0"/>
            <a:t> </a:t>
          </a:r>
          <a:r>
            <a:rPr lang="es-ES" dirty="0" err="1" smtClean="0"/>
            <a:t>connection</a:t>
          </a:r>
          <a:endParaRPr lang="es-ES" dirty="0"/>
        </a:p>
      </dgm:t>
    </dgm:pt>
    <dgm:pt modelId="{6A16A21F-12D0-4E2F-91CD-17E610834258}" type="parTrans" cxnId="{24C6C8A6-E20D-49FE-BD9A-FE4B0F35464C}">
      <dgm:prSet/>
      <dgm:spPr/>
      <dgm:t>
        <a:bodyPr/>
        <a:lstStyle/>
        <a:p>
          <a:endParaRPr lang="es-ES"/>
        </a:p>
      </dgm:t>
    </dgm:pt>
    <dgm:pt modelId="{6A9D8E16-35BD-48D0-AC46-4747F578D4E3}" type="sibTrans" cxnId="{24C6C8A6-E20D-49FE-BD9A-FE4B0F35464C}">
      <dgm:prSet/>
      <dgm:spPr/>
      <dgm:t>
        <a:bodyPr/>
        <a:lstStyle/>
        <a:p>
          <a:endParaRPr lang="es-ES"/>
        </a:p>
      </dgm:t>
    </dgm:pt>
    <dgm:pt modelId="{144B7418-2548-40CD-BC6C-CAB345BB092D}">
      <dgm:prSet phldrT="[Texto]"/>
      <dgm:spPr/>
      <dgm:t>
        <a:bodyPr/>
        <a:lstStyle/>
        <a:p>
          <a:pPr algn="l"/>
          <a:r>
            <a:rPr lang="es-ES" dirty="0" smtClean="0"/>
            <a:t>Operable in </a:t>
          </a:r>
          <a:r>
            <a:rPr lang="es-ES" dirty="0" err="1" smtClean="0"/>
            <a:t>existing</a:t>
          </a:r>
          <a:r>
            <a:rPr lang="es-ES" dirty="0" smtClean="0"/>
            <a:t> </a:t>
          </a:r>
          <a:r>
            <a:rPr lang="es-ES" dirty="0" err="1" smtClean="0"/>
            <a:t>platforms</a:t>
          </a:r>
          <a:r>
            <a:rPr lang="es-ES" dirty="0" smtClean="0"/>
            <a:t>.</a:t>
          </a:r>
          <a:endParaRPr lang="es-ES" dirty="0"/>
        </a:p>
      </dgm:t>
    </dgm:pt>
    <dgm:pt modelId="{849F806D-779D-4C96-9D5E-C4DB53461F79}" type="parTrans" cxnId="{006848ED-3431-401C-8CF5-DFEDEA4E0AB9}">
      <dgm:prSet/>
      <dgm:spPr/>
      <dgm:t>
        <a:bodyPr/>
        <a:lstStyle/>
        <a:p>
          <a:endParaRPr lang="es-ES"/>
        </a:p>
      </dgm:t>
    </dgm:pt>
    <dgm:pt modelId="{1B4FBE85-FFAD-4E2E-8DD4-09A5C410862F}" type="sibTrans" cxnId="{006848ED-3431-401C-8CF5-DFEDEA4E0AB9}">
      <dgm:prSet/>
      <dgm:spPr/>
      <dgm:t>
        <a:bodyPr/>
        <a:lstStyle/>
        <a:p>
          <a:endParaRPr lang="es-ES"/>
        </a:p>
      </dgm:t>
    </dgm:pt>
    <dgm:pt modelId="{508928FB-F15F-432F-B5CB-387D0C6DC002}">
      <dgm:prSet phldrT="[Texto]"/>
      <dgm:spPr/>
      <dgm:t>
        <a:bodyPr/>
        <a:lstStyle/>
        <a:p>
          <a:r>
            <a:rPr lang="es-ES" dirty="0" err="1" smtClean="0"/>
            <a:t>Interconnection</a:t>
          </a:r>
          <a:r>
            <a:rPr lang="es-ES" dirty="0" smtClean="0"/>
            <a:t> </a:t>
          </a:r>
          <a:r>
            <a:rPr lang="es-ES" dirty="0" err="1" smtClean="0"/>
            <a:t>with</a:t>
          </a:r>
          <a:r>
            <a:rPr lang="es-ES" dirty="0" smtClean="0"/>
            <a:t> </a:t>
          </a:r>
          <a:r>
            <a:rPr lang="es-ES" dirty="0" err="1" smtClean="0"/>
            <a:t>other</a:t>
          </a:r>
          <a:r>
            <a:rPr lang="es-ES" dirty="0" smtClean="0"/>
            <a:t> </a:t>
          </a:r>
          <a:r>
            <a:rPr lang="es-ES" dirty="0" err="1" smtClean="0"/>
            <a:t>elements</a:t>
          </a:r>
          <a:r>
            <a:rPr lang="es-ES" dirty="0" smtClean="0"/>
            <a:t>.</a:t>
          </a:r>
          <a:endParaRPr lang="es-ES" dirty="0"/>
        </a:p>
      </dgm:t>
    </dgm:pt>
    <dgm:pt modelId="{8EE6EEC0-39A2-4172-A115-FD171E57B190}" type="parTrans" cxnId="{8C4FBF0C-BD1B-4012-B5B0-A7F2600CFAFC}">
      <dgm:prSet/>
      <dgm:spPr/>
      <dgm:t>
        <a:bodyPr/>
        <a:lstStyle/>
        <a:p>
          <a:endParaRPr lang="es-ES"/>
        </a:p>
      </dgm:t>
    </dgm:pt>
    <dgm:pt modelId="{42758D16-370D-4C53-A998-447B843740CB}" type="sibTrans" cxnId="{8C4FBF0C-BD1B-4012-B5B0-A7F2600CFAFC}">
      <dgm:prSet/>
      <dgm:spPr/>
      <dgm:t>
        <a:bodyPr/>
        <a:lstStyle/>
        <a:p>
          <a:endParaRPr lang="es-ES"/>
        </a:p>
      </dgm:t>
    </dgm:pt>
    <dgm:pt modelId="{71CF2C51-0350-447C-A058-3D0B74902382}">
      <dgm:prSet phldrT="[Texto]"/>
      <dgm:spPr/>
      <dgm:t>
        <a:bodyPr/>
        <a:lstStyle/>
        <a:p>
          <a:r>
            <a:rPr lang="es-ES" dirty="0" err="1" smtClean="0"/>
            <a:t>Accesories</a:t>
          </a:r>
          <a:r>
            <a:rPr lang="es-ES" dirty="0" smtClean="0"/>
            <a:t>.</a:t>
          </a:r>
          <a:endParaRPr lang="es-ES" dirty="0"/>
        </a:p>
      </dgm:t>
    </dgm:pt>
    <dgm:pt modelId="{7E2485D6-BE15-4B9C-AC74-9140EE786EFE}" type="parTrans" cxnId="{BCF1A76B-8171-48AB-8994-BAB1683B664F}">
      <dgm:prSet/>
      <dgm:spPr/>
      <dgm:t>
        <a:bodyPr/>
        <a:lstStyle/>
        <a:p>
          <a:endParaRPr lang="es-ES"/>
        </a:p>
      </dgm:t>
    </dgm:pt>
    <dgm:pt modelId="{8DB6A6D4-DBC9-47D7-A076-12704BD65CCD}" type="sibTrans" cxnId="{BCF1A76B-8171-48AB-8994-BAB1683B664F}">
      <dgm:prSet/>
      <dgm:spPr/>
      <dgm:t>
        <a:bodyPr/>
        <a:lstStyle/>
        <a:p>
          <a:endParaRPr lang="es-ES"/>
        </a:p>
      </dgm:t>
    </dgm:pt>
    <dgm:pt modelId="{75041D83-999C-4E14-AC60-9529107E121C}" type="pres">
      <dgm:prSet presAssocID="{789A9578-600B-4E16-856C-F85A3DD9227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38ED0CD-7312-482F-94C2-8B5EDE06D263}" type="pres">
      <dgm:prSet presAssocID="{7BAEEDF7-56AF-4986-B6E2-86B104AB24A1}" presName="root" presStyleCnt="0"/>
      <dgm:spPr/>
    </dgm:pt>
    <dgm:pt modelId="{D8FD1AF5-8204-484E-875B-CC21FE632D97}" type="pres">
      <dgm:prSet presAssocID="{7BAEEDF7-56AF-4986-B6E2-86B104AB24A1}" presName="rootComposite" presStyleCnt="0"/>
      <dgm:spPr/>
    </dgm:pt>
    <dgm:pt modelId="{17C3BC4C-7689-4CD6-83BE-7DD54368B4DB}" type="pres">
      <dgm:prSet presAssocID="{7BAEEDF7-56AF-4986-B6E2-86B104AB24A1}" presName="rootText" presStyleLbl="node1" presStyleIdx="0" presStyleCnt="1" custLinFactNeighborX="-3924" custLinFactNeighborY="-73"/>
      <dgm:spPr/>
      <dgm:t>
        <a:bodyPr/>
        <a:lstStyle/>
        <a:p>
          <a:endParaRPr lang="es-ES"/>
        </a:p>
      </dgm:t>
    </dgm:pt>
    <dgm:pt modelId="{47051327-C7D4-41C3-8615-8C12AD5EC8C4}" type="pres">
      <dgm:prSet presAssocID="{7BAEEDF7-56AF-4986-B6E2-86B104AB24A1}" presName="rootConnector" presStyleLbl="node1" presStyleIdx="0" presStyleCnt="1"/>
      <dgm:spPr/>
      <dgm:t>
        <a:bodyPr/>
        <a:lstStyle/>
        <a:p>
          <a:endParaRPr lang="es-ES"/>
        </a:p>
      </dgm:t>
    </dgm:pt>
    <dgm:pt modelId="{62C2CD71-876C-40D3-A6CA-B795C70F69A6}" type="pres">
      <dgm:prSet presAssocID="{7BAEEDF7-56AF-4986-B6E2-86B104AB24A1}" presName="childShape" presStyleCnt="0"/>
      <dgm:spPr/>
    </dgm:pt>
    <dgm:pt modelId="{10637DDD-74C0-4B7B-B512-0CEF6DECE0B3}" type="pres">
      <dgm:prSet presAssocID="{6A16A21F-12D0-4E2F-91CD-17E610834258}" presName="Name13" presStyleLbl="parChTrans1D2" presStyleIdx="0" presStyleCnt="4"/>
      <dgm:spPr/>
      <dgm:t>
        <a:bodyPr/>
        <a:lstStyle/>
        <a:p>
          <a:endParaRPr lang="es-ES"/>
        </a:p>
      </dgm:t>
    </dgm:pt>
    <dgm:pt modelId="{5A995FB5-2E9B-413F-8CC1-D8EE65B986E6}" type="pres">
      <dgm:prSet presAssocID="{EF155DCB-D854-4404-9D21-E2A07101971B}" presName="childText" presStyleLbl="bgAcc1" presStyleIdx="0" presStyleCnt="4" custScaleX="2408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FCCDFB-32EC-4DBC-B405-5AD29025D5CA}" type="pres">
      <dgm:prSet presAssocID="{849F806D-779D-4C96-9D5E-C4DB53461F79}" presName="Name13" presStyleLbl="parChTrans1D2" presStyleIdx="1" presStyleCnt="4"/>
      <dgm:spPr/>
      <dgm:t>
        <a:bodyPr/>
        <a:lstStyle/>
        <a:p>
          <a:endParaRPr lang="es-ES"/>
        </a:p>
      </dgm:t>
    </dgm:pt>
    <dgm:pt modelId="{6C1DC2D2-26EF-40CD-A7BB-BDCC8BFDB070}" type="pres">
      <dgm:prSet presAssocID="{144B7418-2548-40CD-BC6C-CAB345BB092D}" presName="childText" presStyleLbl="bgAcc1" presStyleIdx="1" presStyleCnt="4" custScaleX="3471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5BAB7C-4A94-4F92-BDD2-C9AD6AAA9145}" type="pres">
      <dgm:prSet presAssocID="{8EE6EEC0-39A2-4172-A115-FD171E57B190}" presName="Name13" presStyleLbl="parChTrans1D2" presStyleIdx="2" presStyleCnt="4"/>
      <dgm:spPr/>
      <dgm:t>
        <a:bodyPr/>
        <a:lstStyle/>
        <a:p>
          <a:endParaRPr lang="es-ES"/>
        </a:p>
      </dgm:t>
    </dgm:pt>
    <dgm:pt modelId="{EEA7E2C4-2AD9-4FC1-AF85-7ECBEE2C7C74}" type="pres">
      <dgm:prSet presAssocID="{508928FB-F15F-432F-B5CB-387D0C6DC002}" presName="childText" presStyleLbl="bgAcc1" presStyleIdx="2" presStyleCnt="4" custScaleX="295905" custLinFactNeighborX="-947" custLinFactNeighborY="-5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0566C6-6FBC-4234-B4A3-3C2B9620B970}" type="pres">
      <dgm:prSet presAssocID="{7E2485D6-BE15-4B9C-AC74-9140EE786EFE}" presName="Name13" presStyleLbl="parChTrans1D2" presStyleIdx="3" presStyleCnt="4"/>
      <dgm:spPr/>
      <dgm:t>
        <a:bodyPr/>
        <a:lstStyle/>
        <a:p>
          <a:endParaRPr lang="es-ES"/>
        </a:p>
      </dgm:t>
    </dgm:pt>
    <dgm:pt modelId="{E64C2706-53A7-4623-984F-374354C9C132}" type="pres">
      <dgm:prSet presAssocID="{71CF2C51-0350-447C-A058-3D0B7490238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672382A-2762-4FA0-85C0-2179ABB33861}" type="presOf" srcId="{8EE6EEC0-39A2-4172-A115-FD171E57B190}" destId="{085BAB7C-4A94-4F92-BDD2-C9AD6AAA9145}" srcOrd="0" destOrd="0" presId="urn:microsoft.com/office/officeart/2005/8/layout/hierarchy3"/>
    <dgm:cxn modelId="{230A4EE3-8D1B-4FA2-A70B-841B911B59CF}" type="presOf" srcId="{6A16A21F-12D0-4E2F-91CD-17E610834258}" destId="{10637DDD-74C0-4B7B-B512-0CEF6DECE0B3}" srcOrd="0" destOrd="0" presId="urn:microsoft.com/office/officeart/2005/8/layout/hierarchy3"/>
    <dgm:cxn modelId="{AA596531-8DB7-4D5C-B93C-A9E6226E7493}" type="presOf" srcId="{849F806D-779D-4C96-9D5E-C4DB53461F79}" destId="{28FCCDFB-32EC-4DBC-B405-5AD29025D5CA}" srcOrd="0" destOrd="0" presId="urn:microsoft.com/office/officeart/2005/8/layout/hierarchy3"/>
    <dgm:cxn modelId="{BCF1A76B-8171-48AB-8994-BAB1683B664F}" srcId="{7BAEEDF7-56AF-4986-B6E2-86B104AB24A1}" destId="{71CF2C51-0350-447C-A058-3D0B74902382}" srcOrd="3" destOrd="0" parTransId="{7E2485D6-BE15-4B9C-AC74-9140EE786EFE}" sibTransId="{8DB6A6D4-DBC9-47D7-A076-12704BD65CCD}"/>
    <dgm:cxn modelId="{24C6C8A6-E20D-49FE-BD9A-FE4B0F35464C}" srcId="{7BAEEDF7-56AF-4986-B6E2-86B104AB24A1}" destId="{EF155DCB-D854-4404-9D21-E2A07101971B}" srcOrd="0" destOrd="0" parTransId="{6A16A21F-12D0-4E2F-91CD-17E610834258}" sibTransId="{6A9D8E16-35BD-48D0-AC46-4747F578D4E3}"/>
    <dgm:cxn modelId="{B851B845-14B1-4368-A36E-0A296A792ED0}" type="presOf" srcId="{508928FB-F15F-432F-B5CB-387D0C6DC002}" destId="{EEA7E2C4-2AD9-4FC1-AF85-7ECBEE2C7C74}" srcOrd="0" destOrd="0" presId="urn:microsoft.com/office/officeart/2005/8/layout/hierarchy3"/>
    <dgm:cxn modelId="{8CA51685-CE3C-4BA4-981F-5D1CA4E6587F}" type="presOf" srcId="{7E2485D6-BE15-4B9C-AC74-9140EE786EFE}" destId="{530566C6-6FBC-4234-B4A3-3C2B9620B970}" srcOrd="0" destOrd="0" presId="urn:microsoft.com/office/officeart/2005/8/layout/hierarchy3"/>
    <dgm:cxn modelId="{18E74646-04A9-45DC-94F0-7AF6B05876CC}" type="presOf" srcId="{789A9578-600B-4E16-856C-F85A3DD9227E}" destId="{75041D83-999C-4E14-AC60-9529107E121C}" srcOrd="0" destOrd="0" presId="urn:microsoft.com/office/officeart/2005/8/layout/hierarchy3"/>
    <dgm:cxn modelId="{C533EDE5-C2EA-4E1E-9FF3-092FE304734A}" type="presOf" srcId="{144B7418-2548-40CD-BC6C-CAB345BB092D}" destId="{6C1DC2D2-26EF-40CD-A7BB-BDCC8BFDB070}" srcOrd="0" destOrd="0" presId="urn:microsoft.com/office/officeart/2005/8/layout/hierarchy3"/>
    <dgm:cxn modelId="{B214E844-C800-417F-9CA9-CBCE258FA829}" type="presOf" srcId="{71CF2C51-0350-447C-A058-3D0B74902382}" destId="{E64C2706-53A7-4623-984F-374354C9C132}" srcOrd="0" destOrd="0" presId="urn:microsoft.com/office/officeart/2005/8/layout/hierarchy3"/>
    <dgm:cxn modelId="{5CFE058C-1190-45EE-B2F9-3D8A66ABA951}" type="presOf" srcId="{7BAEEDF7-56AF-4986-B6E2-86B104AB24A1}" destId="{17C3BC4C-7689-4CD6-83BE-7DD54368B4DB}" srcOrd="0" destOrd="0" presId="urn:microsoft.com/office/officeart/2005/8/layout/hierarchy3"/>
    <dgm:cxn modelId="{8C4FBF0C-BD1B-4012-B5B0-A7F2600CFAFC}" srcId="{7BAEEDF7-56AF-4986-B6E2-86B104AB24A1}" destId="{508928FB-F15F-432F-B5CB-387D0C6DC002}" srcOrd="2" destOrd="0" parTransId="{8EE6EEC0-39A2-4172-A115-FD171E57B190}" sibTransId="{42758D16-370D-4C53-A998-447B843740CB}"/>
    <dgm:cxn modelId="{B2789217-2067-46B0-A9FC-ECC5B55BA21A}" type="presOf" srcId="{EF155DCB-D854-4404-9D21-E2A07101971B}" destId="{5A995FB5-2E9B-413F-8CC1-D8EE65B986E6}" srcOrd="0" destOrd="0" presId="urn:microsoft.com/office/officeart/2005/8/layout/hierarchy3"/>
    <dgm:cxn modelId="{006848ED-3431-401C-8CF5-DFEDEA4E0AB9}" srcId="{7BAEEDF7-56AF-4986-B6E2-86B104AB24A1}" destId="{144B7418-2548-40CD-BC6C-CAB345BB092D}" srcOrd="1" destOrd="0" parTransId="{849F806D-779D-4C96-9D5E-C4DB53461F79}" sibTransId="{1B4FBE85-FFAD-4E2E-8DD4-09A5C410862F}"/>
    <dgm:cxn modelId="{7063372C-8BD3-467D-879D-C907E7FDC058}" srcId="{789A9578-600B-4E16-856C-F85A3DD9227E}" destId="{7BAEEDF7-56AF-4986-B6E2-86B104AB24A1}" srcOrd="0" destOrd="0" parTransId="{78D73491-DFDE-459A-979D-E5082ADF98EC}" sibTransId="{B1DB182F-4953-47D5-A6D9-BC5CC4CE9F0A}"/>
    <dgm:cxn modelId="{76428B31-F9C2-4742-BCB2-A3B34FF8DA8B}" type="presOf" srcId="{7BAEEDF7-56AF-4986-B6E2-86B104AB24A1}" destId="{47051327-C7D4-41C3-8615-8C12AD5EC8C4}" srcOrd="1" destOrd="0" presId="urn:microsoft.com/office/officeart/2005/8/layout/hierarchy3"/>
    <dgm:cxn modelId="{91282086-2CE8-41F6-A1CD-780345F496C8}" type="presParOf" srcId="{75041D83-999C-4E14-AC60-9529107E121C}" destId="{338ED0CD-7312-482F-94C2-8B5EDE06D263}" srcOrd="0" destOrd="0" presId="urn:microsoft.com/office/officeart/2005/8/layout/hierarchy3"/>
    <dgm:cxn modelId="{CAAB0569-74A5-46BB-AFB8-5EC818CE0962}" type="presParOf" srcId="{338ED0CD-7312-482F-94C2-8B5EDE06D263}" destId="{D8FD1AF5-8204-484E-875B-CC21FE632D97}" srcOrd="0" destOrd="0" presId="urn:microsoft.com/office/officeart/2005/8/layout/hierarchy3"/>
    <dgm:cxn modelId="{D9F2CDCD-637F-44BB-827B-9F525197C78C}" type="presParOf" srcId="{D8FD1AF5-8204-484E-875B-CC21FE632D97}" destId="{17C3BC4C-7689-4CD6-83BE-7DD54368B4DB}" srcOrd="0" destOrd="0" presId="urn:microsoft.com/office/officeart/2005/8/layout/hierarchy3"/>
    <dgm:cxn modelId="{1F9C8BA7-EF45-4329-965D-DE9E748BCE65}" type="presParOf" srcId="{D8FD1AF5-8204-484E-875B-CC21FE632D97}" destId="{47051327-C7D4-41C3-8615-8C12AD5EC8C4}" srcOrd="1" destOrd="0" presId="urn:microsoft.com/office/officeart/2005/8/layout/hierarchy3"/>
    <dgm:cxn modelId="{17BAA956-A704-4985-B8C4-8E77B52A7DA8}" type="presParOf" srcId="{338ED0CD-7312-482F-94C2-8B5EDE06D263}" destId="{62C2CD71-876C-40D3-A6CA-B795C70F69A6}" srcOrd="1" destOrd="0" presId="urn:microsoft.com/office/officeart/2005/8/layout/hierarchy3"/>
    <dgm:cxn modelId="{8CD8BF98-7103-4207-ACC3-F37BACAA8175}" type="presParOf" srcId="{62C2CD71-876C-40D3-A6CA-B795C70F69A6}" destId="{10637DDD-74C0-4B7B-B512-0CEF6DECE0B3}" srcOrd="0" destOrd="0" presId="urn:microsoft.com/office/officeart/2005/8/layout/hierarchy3"/>
    <dgm:cxn modelId="{25188DB1-0D4A-4A98-81FB-E0B988F163F2}" type="presParOf" srcId="{62C2CD71-876C-40D3-A6CA-B795C70F69A6}" destId="{5A995FB5-2E9B-413F-8CC1-D8EE65B986E6}" srcOrd="1" destOrd="0" presId="urn:microsoft.com/office/officeart/2005/8/layout/hierarchy3"/>
    <dgm:cxn modelId="{44576EDC-30E9-4DE6-AA68-7EECB635DBE9}" type="presParOf" srcId="{62C2CD71-876C-40D3-A6CA-B795C70F69A6}" destId="{28FCCDFB-32EC-4DBC-B405-5AD29025D5CA}" srcOrd="2" destOrd="0" presId="urn:microsoft.com/office/officeart/2005/8/layout/hierarchy3"/>
    <dgm:cxn modelId="{1778EE96-C8C8-4065-AE53-C801E2900BEE}" type="presParOf" srcId="{62C2CD71-876C-40D3-A6CA-B795C70F69A6}" destId="{6C1DC2D2-26EF-40CD-A7BB-BDCC8BFDB070}" srcOrd="3" destOrd="0" presId="urn:microsoft.com/office/officeart/2005/8/layout/hierarchy3"/>
    <dgm:cxn modelId="{E5D59719-13B3-4C12-984D-3DA69A2174CB}" type="presParOf" srcId="{62C2CD71-876C-40D3-A6CA-B795C70F69A6}" destId="{085BAB7C-4A94-4F92-BDD2-C9AD6AAA9145}" srcOrd="4" destOrd="0" presId="urn:microsoft.com/office/officeart/2005/8/layout/hierarchy3"/>
    <dgm:cxn modelId="{AC84FA00-682C-4D2A-89A8-D513C369D4BA}" type="presParOf" srcId="{62C2CD71-876C-40D3-A6CA-B795C70F69A6}" destId="{EEA7E2C4-2AD9-4FC1-AF85-7ECBEE2C7C74}" srcOrd="5" destOrd="0" presId="urn:microsoft.com/office/officeart/2005/8/layout/hierarchy3"/>
    <dgm:cxn modelId="{016C91D8-3048-4485-8DF1-A8FACF1089A8}" type="presParOf" srcId="{62C2CD71-876C-40D3-A6CA-B795C70F69A6}" destId="{530566C6-6FBC-4234-B4A3-3C2B9620B970}" srcOrd="6" destOrd="0" presId="urn:microsoft.com/office/officeart/2005/8/layout/hierarchy3"/>
    <dgm:cxn modelId="{BBBA3DBD-DFE2-4802-BE2C-0F50FA3B7313}" type="presParOf" srcId="{62C2CD71-876C-40D3-A6CA-B795C70F69A6}" destId="{E64C2706-53A7-4623-984F-374354C9C13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3BC4C-7689-4CD6-83BE-7DD54368B4DB}">
      <dsp:nvSpPr>
        <dsp:cNvPr id="0" name=""/>
        <dsp:cNvSpPr/>
      </dsp:nvSpPr>
      <dsp:spPr>
        <a:xfrm>
          <a:off x="978628" y="1"/>
          <a:ext cx="1354335" cy="677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err="1" smtClean="0"/>
            <a:t>IoT</a:t>
          </a:r>
          <a:r>
            <a:rPr lang="es-ES" sz="2200" b="1" kern="1200" dirty="0" smtClean="0"/>
            <a:t> </a:t>
          </a:r>
          <a:r>
            <a:rPr lang="es-ES" sz="2200" b="1" kern="1200" dirty="0" err="1" smtClean="0"/>
            <a:t>Enabler</a:t>
          </a:r>
          <a:endParaRPr lang="es-ES" sz="2200" b="1" kern="1200" dirty="0"/>
        </a:p>
      </dsp:txBody>
      <dsp:txXfrm>
        <a:off x="998462" y="19835"/>
        <a:ext cx="1314667" cy="637499"/>
      </dsp:txXfrm>
    </dsp:sp>
    <dsp:sp modelId="{10637DDD-74C0-4B7B-B512-0CEF6DECE0B3}">
      <dsp:nvSpPr>
        <dsp:cNvPr id="0" name=""/>
        <dsp:cNvSpPr/>
      </dsp:nvSpPr>
      <dsp:spPr>
        <a:xfrm>
          <a:off x="1114062" y="677169"/>
          <a:ext cx="188577" cy="508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370"/>
              </a:lnTo>
              <a:lnTo>
                <a:pt x="188577" y="508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95FB5-2E9B-413F-8CC1-D8EE65B986E6}">
      <dsp:nvSpPr>
        <dsp:cNvPr id="0" name=""/>
        <dsp:cNvSpPr/>
      </dsp:nvSpPr>
      <dsp:spPr>
        <a:xfrm>
          <a:off x="1302640" y="846956"/>
          <a:ext cx="260945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err="1" smtClean="0"/>
            <a:t>Any</a:t>
          </a:r>
          <a:r>
            <a:rPr lang="es-ES" sz="1500" kern="1200" dirty="0" smtClean="0"/>
            <a:t> </a:t>
          </a:r>
          <a:r>
            <a:rPr lang="es-ES" sz="1500" kern="1200" dirty="0" err="1" smtClean="0"/>
            <a:t>devices</a:t>
          </a:r>
          <a:r>
            <a:rPr lang="es-ES" sz="1500" kern="1200" dirty="0" smtClean="0"/>
            <a:t> </a:t>
          </a:r>
          <a:r>
            <a:rPr lang="es-ES" sz="1500" kern="1200" dirty="0" err="1" smtClean="0"/>
            <a:t>connection</a:t>
          </a:r>
          <a:endParaRPr lang="es-ES" sz="1500" kern="1200" dirty="0"/>
        </a:p>
      </dsp:txBody>
      <dsp:txXfrm>
        <a:off x="1322474" y="866790"/>
        <a:ext cx="2569790" cy="637499"/>
      </dsp:txXfrm>
    </dsp:sp>
    <dsp:sp modelId="{28FCCDFB-32EC-4DBC-B405-5AD29025D5CA}">
      <dsp:nvSpPr>
        <dsp:cNvPr id="0" name=""/>
        <dsp:cNvSpPr/>
      </dsp:nvSpPr>
      <dsp:spPr>
        <a:xfrm>
          <a:off x="1114062" y="677169"/>
          <a:ext cx="188577" cy="1354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4830"/>
              </a:lnTo>
              <a:lnTo>
                <a:pt x="188577" y="1354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DC2D2-26EF-40CD-A7BB-BDCC8BFDB070}">
      <dsp:nvSpPr>
        <dsp:cNvPr id="0" name=""/>
        <dsp:cNvSpPr/>
      </dsp:nvSpPr>
      <dsp:spPr>
        <a:xfrm>
          <a:off x="1302640" y="1693416"/>
          <a:ext cx="3761586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Operable in </a:t>
          </a:r>
          <a:r>
            <a:rPr lang="es-ES" sz="1500" kern="1200" dirty="0" err="1" smtClean="0"/>
            <a:t>existing</a:t>
          </a:r>
          <a:r>
            <a:rPr lang="es-ES" sz="1500" kern="1200" dirty="0" smtClean="0"/>
            <a:t> </a:t>
          </a:r>
          <a:r>
            <a:rPr lang="es-ES" sz="1500" kern="1200" dirty="0" err="1" smtClean="0"/>
            <a:t>platforms</a:t>
          </a:r>
          <a:r>
            <a:rPr lang="es-ES" sz="1500" kern="1200" dirty="0" smtClean="0"/>
            <a:t>.</a:t>
          </a:r>
          <a:endParaRPr lang="es-ES" sz="1500" kern="1200" dirty="0"/>
        </a:p>
      </dsp:txBody>
      <dsp:txXfrm>
        <a:off x="1322474" y="1713250"/>
        <a:ext cx="3721918" cy="637499"/>
      </dsp:txXfrm>
    </dsp:sp>
    <dsp:sp modelId="{085BAB7C-4A94-4F92-BDD2-C9AD6AAA9145}">
      <dsp:nvSpPr>
        <dsp:cNvPr id="0" name=""/>
        <dsp:cNvSpPr/>
      </dsp:nvSpPr>
      <dsp:spPr>
        <a:xfrm>
          <a:off x="1114062" y="677169"/>
          <a:ext cx="178317" cy="2197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7471"/>
              </a:lnTo>
              <a:lnTo>
                <a:pt x="178317" y="21974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7E2C4-2AD9-4FC1-AF85-7ECBEE2C7C74}">
      <dsp:nvSpPr>
        <dsp:cNvPr id="0" name=""/>
        <dsp:cNvSpPr/>
      </dsp:nvSpPr>
      <dsp:spPr>
        <a:xfrm>
          <a:off x="1292379" y="2536056"/>
          <a:ext cx="320603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err="1" smtClean="0"/>
            <a:t>Interconnection</a:t>
          </a:r>
          <a:r>
            <a:rPr lang="es-ES" sz="1500" kern="1200" dirty="0" smtClean="0"/>
            <a:t> </a:t>
          </a:r>
          <a:r>
            <a:rPr lang="es-ES" sz="1500" kern="1200" dirty="0" err="1" smtClean="0"/>
            <a:t>with</a:t>
          </a:r>
          <a:r>
            <a:rPr lang="es-ES" sz="1500" kern="1200" dirty="0" smtClean="0"/>
            <a:t> </a:t>
          </a:r>
          <a:r>
            <a:rPr lang="es-ES" sz="1500" kern="1200" dirty="0" err="1" smtClean="0"/>
            <a:t>other</a:t>
          </a:r>
          <a:r>
            <a:rPr lang="es-ES" sz="1500" kern="1200" dirty="0" smtClean="0"/>
            <a:t> </a:t>
          </a:r>
          <a:r>
            <a:rPr lang="es-ES" sz="1500" kern="1200" dirty="0" err="1" smtClean="0"/>
            <a:t>elements</a:t>
          </a:r>
          <a:r>
            <a:rPr lang="es-ES" sz="1500" kern="1200" dirty="0" smtClean="0"/>
            <a:t>.</a:t>
          </a:r>
          <a:endParaRPr lang="es-ES" sz="1500" kern="1200" dirty="0"/>
        </a:p>
      </dsp:txBody>
      <dsp:txXfrm>
        <a:off x="1312213" y="2555890"/>
        <a:ext cx="3166370" cy="637499"/>
      </dsp:txXfrm>
    </dsp:sp>
    <dsp:sp modelId="{530566C6-6FBC-4234-B4A3-3C2B9620B970}">
      <dsp:nvSpPr>
        <dsp:cNvPr id="0" name=""/>
        <dsp:cNvSpPr/>
      </dsp:nvSpPr>
      <dsp:spPr>
        <a:xfrm>
          <a:off x="1114062" y="677169"/>
          <a:ext cx="188577" cy="3047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7750"/>
              </a:lnTo>
              <a:lnTo>
                <a:pt x="188577" y="3047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C2706-53A7-4623-984F-374354C9C132}">
      <dsp:nvSpPr>
        <dsp:cNvPr id="0" name=""/>
        <dsp:cNvSpPr/>
      </dsp:nvSpPr>
      <dsp:spPr>
        <a:xfrm>
          <a:off x="1302640" y="3386335"/>
          <a:ext cx="1083468" cy="677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err="1" smtClean="0"/>
            <a:t>Accesories</a:t>
          </a:r>
          <a:r>
            <a:rPr lang="es-ES" sz="1500" kern="1200" dirty="0" smtClean="0"/>
            <a:t>.</a:t>
          </a:r>
          <a:endParaRPr lang="es-ES" sz="1500" kern="1200" dirty="0"/>
        </a:p>
      </dsp:txBody>
      <dsp:txXfrm>
        <a:off x="1322474" y="3406169"/>
        <a:ext cx="1043800" cy="637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9936" y="5013176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28-29 April 2016, Stockholm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Pitch of the Project </a:t>
            </a:r>
            <a:r>
              <a:rPr lang="en-US" altLang="en-US" kern="0" dirty="0"/>
              <a:t>P</a:t>
            </a:r>
            <a:r>
              <a:rPr lang="en-US" altLang="en-US" kern="0" dirty="0" smtClean="0"/>
              <a:t>roposal</a:t>
            </a:r>
            <a:br>
              <a:rPr lang="en-US" altLang="en-US" kern="0" dirty="0" smtClean="0"/>
            </a:br>
            <a:r>
              <a:rPr lang="en-US" altLang="en-US" kern="0" dirty="0" err="1" smtClean="0"/>
              <a:t>IoT</a:t>
            </a:r>
            <a:r>
              <a:rPr lang="en-US" altLang="en-US" kern="0" dirty="0" smtClean="0"/>
              <a:t> enabler 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err="1" smtClean="0"/>
              <a:t>Purificación</a:t>
            </a:r>
            <a:r>
              <a:rPr lang="en-US" altLang="en-US" sz="1800" b="0" i="1" kern="0" dirty="0" smtClean="0"/>
              <a:t> Amaya Trinidad</a:t>
            </a:r>
          </a:p>
          <a:p>
            <a:r>
              <a:rPr lang="en-US" altLang="en-US" sz="1800" b="0" i="1" kern="0" dirty="0" err="1" smtClean="0"/>
              <a:t>Sinapse</a:t>
            </a:r>
            <a:r>
              <a:rPr lang="en-US" altLang="en-US" sz="1800" b="0" i="1" kern="0" dirty="0" smtClean="0"/>
              <a:t> </a:t>
            </a:r>
            <a:r>
              <a:rPr lang="en-US" altLang="en-US" sz="1800" b="0" i="1" kern="0" dirty="0" err="1" smtClean="0"/>
              <a:t>Energía</a:t>
            </a:r>
            <a:endParaRPr lang="en-US" altLang="en-US" sz="1800" b="0" i="1" kern="0" dirty="0" smtClean="0"/>
          </a:p>
          <a:p>
            <a:r>
              <a:rPr lang="en-US" altLang="en-US" sz="1800" b="0" i="1" kern="0" dirty="0" smtClean="0"/>
              <a:t>proyectos2@sinapseenergia.com</a:t>
            </a:r>
          </a:p>
          <a:p>
            <a:endParaRPr lang="en-US" altLang="en-US" sz="1800" b="0" i="1" kern="0" dirty="0"/>
          </a:p>
        </p:txBody>
      </p:sp>
      <p:pic>
        <p:nvPicPr>
          <p:cNvPr id="1026" name="Picture 2" descr="C:\Users\Sinapse\Desktop\Varios\Logo (sin degradado)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013176"/>
            <a:ext cx="2654697" cy="84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979712" y="6623774"/>
            <a:ext cx="65527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Purificación</a:t>
            </a:r>
            <a:r>
              <a:rPr lang="en-GB" sz="1100" dirty="0" smtClean="0"/>
              <a:t> Amaya Trinidad, </a:t>
            </a:r>
            <a:r>
              <a:rPr lang="en-GB" sz="1100" dirty="0" err="1" smtClean="0"/>
              <a:t>Sinapse</a:t>
            </a:r>
            <a:r>
              <a:rPr lang="en-GB" sz="1100" dirty="0" smtClean="0"/>
              <a:t> </a:t>
            </a:r>
            <a:r>
              <a:rPr lang="en-GB" sz="1100" dirty="0" err="1" smtClean="0"/>
              <a:t>Energía</a:t>
            </a:r>
            <a:r>
              <a:rPr lang="en-GB" sz="1100" dirty="0" smtClean="0"/>
              <a:t>, proyectos2@sinapseenergia.com</a:t>
            </a:r>
            <a:endParaRPr lang="en-GB" sz="1100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54757939"/>
              </p:ext>
            </p:extLst>
          </p:nvPr>
        </p:nvGraphicFramePr>
        <p:xfrm>
          <a:off x="2483768" y="14532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000" i="1" dirty="0" smtClean="0">
              <a:solidFill>
                <a:srgbClr val="00B0F0"/>
              </a:solidFill>
            </a:endParaRPr>
          </a:p>
          <a:p>
            <a:pPr algn="r"/>
            <a:endParaRPr lang="en-GB" sz="2000" i="1" dirty="0">
              <a:solidFill>
                <a:srgbClr val="00B0F0"/>
              </a:solidFill>
            </a:endParaRPr>
          </a:p>
          <a:p>
            <a:pPr algn="r"/>
            <a:r>
              <a:rPr lang="en-GB" sz="2000" dirty="0" smtClean="0">
                <a:solidFill>
                  <a:srgbClr val="00B0F0"/>
                </a:solidFill>
              </a:rPr>
              <a:t>Experts in lighting control systems</a:t>
            </a:r>
          </a:p>
          <a:p>
            <a:pPr algn="ctr"/>
            <a:endParaRPr lang="en-GB" sz="2000" dirty="0">
              <a:solidFill>
                <a:srgbClr val="00B0F0"/>
              </a:solidFill>
            </a:endParaRPr>
          </a:p>
          <a:p>
            <a:endParaRPr lang="en-GB" sz="2000" dirty="0" smtClean="0">
              <a:solidFill>
                <a:srgbClr val="00B0F0"/>
              </a:solidFill>
            </a:endParaRPr>
          </a:p>
          <a:p>
            <a:r>
              <a:rPr lang="en-GB" sz="2000" dirty="0" smtClean="0">
                <a:solidFill>
                  <a:srgbClr val="00B0F0"/>
                </a:solidFill>
              </a:rPr>
              <a:t>Provide Telecommunication </a:t>
            </a:r>
            <a:r>
              <a:rPr lang="en-GB" sz="2000" dirty="0">
                <a:solidFill>
                  <a:srgbClr val="00B0F0"/>
                </a:solidFill>
              </a:rPr>
              <a:t>and Hardware </a:t>
            </a:r>
            <a:r>
              <a:rPr lang="en-GB" sz="2000" dirty="0" smtClean="0">
                <a:solidFill>
                  <a:srgbClr val="00B0F0"/>
                </a:solidFill>
              </a:rPr>
              <a:t>experience for </a:t>
            </a:r>
            <a:r>
              <a:rPr lang="en-GB" sz="2000" dirty="0" err="1" smtClean="0">
                <a:solidFill>
                  <a:srgbClr val="00B0F0"/>
                </a:solidFill>
              </a:rPr>
              <a:t>IoT</a:t>
            </a:r>
            <a:r>
              <a:rPr lang="en-GB" sz="2000" dirty="0" smtClean="0">
                <a:solidFill>
                  <a:srgbClr val="00B0F0"/>
                </a:solidFill>
              </a:rPr>
              <a:t> enabler development project.</a:t>
            </a:r>
            <a:endParaRPr lang="en-GB" sz="2000" dirty="0">
              <a:solidFill>
                <a:srgbClr val="00B0F0"/>
              </a:solidFill>
            </a:endParaRPr>
          </a:p>
          <a:p>
            <a:endParaRPr lang="en-GB" sz="2000" dirty="0" smtClean="0">
              <a:solidFill>
                <a:srgbClr val="00B0F0"/>
              </a:solidFill>
            </a:endParaRPr>
          </a:p>
          <a:p>
            <a:pPr algn="ctr"/>
            <a:endParaRPr lang="en-GB" sz="2000" dirty="0">
              <a:solidFill>
                <a:srgbClr val="00B0F0"/>
              </a:solidFill>
            </a:endParaRPr>
          </a:p>
          <a:p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3016"/>
            <a:ext cx="3838625" cy="254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1170835" y="3717032"/>
            <a:ext cx="43924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B0F0"/>
                </a:solidFill>
              </a:rPr>
              <a:t>SME located in Spain</a:t>
            </a:r>
          </a:p>
          <a:p>
            <a:pPr algn="ctr"/>
            <a:endParaRPr lang="en-GB" sz="2000" dirty="0">
              <a:solidFill>
                <a:srgbClr val="00B0F0"/>
              </a:solidFill>
            </a:endParaRPr>
          </a:p>
          <a:p>
            <a:pPr algn="ctr"/>
            <a:r>
              <a:rPr lang="en-GB" sz="2000" dirty="0" err="1" smtClean="0">
                <a:solidFill>
                  <a:srgbClr val="00B0F0"/>
                </a:solidFill>
              </a:rPr>
              <a:t>Huesca</a:t>
            </a:r>
            <a:r>
              <a:rPr lang="en-GB" sz="2000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n-GB" sz="2000" dirty="0">
                <a:solidFill>
                  <a:srgbClr val="00B0F0"/>
                </a:solidFill>
              </a:rPr>
              <a:t>a</a:t>
            </a:r>
            <a:r>
              <a:rPr lang="en-GB" sz="2000" dirty="0" smtClean="0">
                <a:solidFill>
                  <a:srgbClr val="00B0F0"/>
                </a:solidFill>
              </a:rPr>
              <a:t>nd</a:t>
            </a:r>
          </a:p>
          <a:p>
            <a:pPr algn="ctr"/>
            <a:r>
              <a:rPr lang="en-GB" sz="2000" dirty="0" smtClean="0">
                <a:solidFill>
                  <a:srgbClr val="00B0F0"/>
                </a:solidFill>
              </a:rPr>
              <a:t>Cádiz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1027" name="Picture 3" descr="C:\Users\Sinapse\Desktop\Varios\Logo (sin degradado) 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556792"/>
            <a:ext cx="3024336" cy="96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820138" y="5445224"/>
            <a:ext cx="3679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dirty="0">
                <a:solidFill>
                  <a:srgbClr val="00B0F0"/>
                </a:solidFill>
              </a:rPr>
              <a:t>www.sinapseenergia.com</a:t>
            </a:r>
          </a:p>
        </p:txBody>
      </p:sp>
      <p:sp>
        <p:nvSpPr>
          <p:cNvPr id="11" name="Rectangle 2"/>
          <p:cNvSpPr/>
          <p:nvPr/>
        </p:nvSpPr>
        <p:spPr>
          <a:xfrm>
            <a:off x="1979712" y="6623774"/>
            <a:ext cx="65527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Purificación</a:t>
            </a:r>
            <a:r>
              <a:rPr lang="en-GB" sz="1100" dirty="0" smtClean="0"/>
              <a:t> Amaya Trinidad, </a:t>
            </a:r>
            <a:r>
              <a:rPr lang="en-GB" sz="1100" dirty="0" err="1" smtClean="0"/>
              <a:t>Sinapse</a:t>
            </a:r>
            <a:r>
              <a:rPr lang="en-GB" sz="1100" dirty="0" smtClean="0"/>
              <a:t> </a:t>
            </a:r>
            <a:r>
              <a:rPr lang="en-GB" sz="1100" dirty="0" err="1" smtClean="0"/>
              <a:t>Energía</a:t>
            </a:r>
            <a:r>
              <a:rPr lang="en-GB" sz="1100" dirty="0" smtClean="0"/>
              <a:t>, proyectos2@sinapseenergia.com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87624" y="1340768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</a:rPr>
              <a:t>Transforming devices into </a:t>
            </a:r>
            <a:r>
              <a:rPr lang="en-GB" sz="2000" dirty="0" err="1" smtClean="0">
                <a:solidFill>
                  <a:srgbClr val="00B0F0"/>
                </a:solidFill>
              </a:rPr>
              <a:t>IoT</a:t>
            </a:r>
            <a:r>
              <a:rPr lang="en-GB" sz="2000" dirty="0" smtClean="0">
                <a:solidFill>
                  <a:srgbClr val="00B0F0"/>
                </a:solidFill>
              </a:rPr>
              <a:t> technology available for Smart Cities.</a:t>
            </a:r>
          </a:p>
          <a:p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 smtClean="0">
                <a:solidFill>
                  <a:srgbClr val="00B0F0"/>
                </a:solidFill>
              </a:rPr>
              <a:t>Easy to integrate, adaptable, scalable, APIs for communication with platforms… 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7" name="Picture 2" descr="C:\Users\Sinapse\Desktop\SME INST 09\PLATFOR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23" y="3355999"/>
            <a:ext cx="5761037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187624" y="3090446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i="1" dirty="0">
                <a:solidFill>
                  <a:srgbClr val="00B0F0"/>
                </a:solidFill>
              </a:rPr>
              <a:t>An example: </a:t>
            </a:r>
            <a:r>
              <a:rPr lang="en-GB" sz="1600" i="1" dirty="0" err="1">
                <a:solidFill>
                  <a:srgbClr val="00B0F0"/>
                </a:solidFill>
              </a:rPr>
              <a:t>IoT</a:t>
            </a:r>
            <a:r>
              <a:rPr lang="en-GB" sz="1600" i="1" dirty="0">
                <a:solidFill>
                  <a:srgbClr val="00B0F0"/>
                </a:solidFill>
              </a:rPr>
              <a:t> enabler integrated in Driver for LED technology control.</a:t>
            </a:r>
          </a:p>
        </p:txBody>
      </p:sp>
      <p:sp>
        <p:nvSpPr>
          <p:cNvPr id="9" name="Rectangle 2"/>
          <p:cNvSpPr/>
          <p:nvPr/>
        </p:nvSpPr>
        <p:spPr>
          <a:xfrm>
            <a:off x="1979712" y="6623774"/>
            <a:ext cx="65527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Purificación</a:t>
            </a:r>
            <a:r>
              <a:rPr lang="en-GB" sz="1100" dirty="0" smtClean="0"/>
              <a:t> Amaya Trinidad, </a:t>
            </a:r>
            <a:r>
              <a:rPr lang="en-GB" sz="1100" dirty="0" err="1" smtClean="0"/>
              <a:t>Sinapse</a:t>
            </a:r>
            <a:r>
              <a:rPr lang="en-GB" sz="1100" dirty="0" smtClean="0"/>
              <a:t> </a:t>
            </a:r>
            <a:r>
              <a:rPr lang="en-GB" sz="1100" dirty="0" err="1" smtClean="0"/>
              <a:t>Energía</a:t>
            </a:r>
            <a:r>
              <a:rPr lang="en-GB" sz="1100" dirty="0" smtClean="0"/>
              <a:t>, proyectos2@sinapseenergia.com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1280954"/>
            <a:ext cx="720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2000" i="1" dirty="0">
              <a:solidFill>
                <a:srgbClr val="00B0F0"/>
              </a:solidFill>
            </a:endParaRPr>
          </a:p>
          <a:p>
            <a:pPr algn="r"/>
            <a:r>
              <a:rPr lang="en-GB" sz="2000" dirty="0" smtClean="0">
                <a:solidFill>
                  <a:srgbClr val="00B0F0"/>
                </a:solidFill>
              </a:rPr>
              <a:t>Experts in software development</a:t>
            </a:r>
            <a:endParaRPr lang="en-GB" sz="2000" dirty="0">
              <a:solidFill>
                <a:srgbClr val="00B0F0"/>
              </a:solidFill>
            </a:endParaRPr>
          </a:p>
          <a:p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Provide Telecommunication and </a:t>
            </a:r>
            <a:r>
              <a:rPr lang="en-GB" sz="2000" dirty="0" smtClean="0">
                <a:solidFill>
                  <a:srgbClr val="00B0F0"/>
                </a:solidFill>
              </a:rPr>
              <a:t>software </a:t>
            </a:r>
            <a:r>
              <a:rPr lang="en-GB" sz="2000" dirty="0">
                <a:solidFill>
                  <a:srgbClr val="00B0F0"/>
                </a:solidFill>
              </a:rPr>
              <a:t>experience for </a:t>
            </a:r>
            <a:r>
              <a:rPr lang="en-GB" sz="2000" dirty="0" err="1">
                <a:solidFill>
                  <a:srgbClr val="00B0F0"/>
                </a:solidFill>
              </a:rPr>
              <a:t>IoT</a:t>
            </a:r>
            <a:r>
              <a:rPr lang="en-GB" sz="2000" dirty="0">
                <a:solidFill>
                  <a:srgbClr val="00B0F0"/>
                </a:solidFill>
              </a:rPr>
              <a:t> enabler development project.</a:t>
            </a:r>
          </a:p>
        </p:txBody>
      </p:sp>
      <p:sp>
        <p:nvSpPr>
          <p:cNvPr id="7" name="Rectangle 2"/>
          <p:cNvSpPr/>
          <p:nvPr/>
        </p:nvSpPr>
        <p:spPr>
          <a:xfrm>
            <a:off x="1979712" y="6623774"/>
            <a:ext cx="65527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Purificación</a:t>
            </a:r>
            <a:r>
              <a:rPr lang="en-GB" sz="1100" dirty="0" smtClean="0"/>
              <a:t> Amaya Trinidad, </a:t>
            </a:r>
            <a:r>
              <a:rPr lang="en-GB" sz="1100" dirty="0" err="1" smtClean="0"/>
              <a:t>Sinapse</a:t>
            </a:r>
            <a:r>
              <a:rPr lang="en-GB" sz="1100" dirty="0" smtClean="0"/>
              <a:t> </a:t>
            </a:r>
            <a:r>
              <a:rPr lang="en-GB" sz="1100" dirty="0" err="1" smtClean="0"/>
              <a:t>Energía</a:t>
            </a:r>
            <a:r>
              <a:rPr lang="en-GB" sz="1100" dirty="0" smtClean="0"/>
              <a:t>, proyectos2@sinapseenergia.com</a:t>
            </a:r>
            <a:endParaRPr lang="en-GB" sz="1100" dirty="0"/>
          </a:p>
        </p:txBody>
      </p:sp>
      <p:sp>
        <p:nvSpPr>
          <p:cNvPr id="8" name="TextBox 4"/>
          <p:cNvSpPr txBox="1"/>
          <p:nvPr/>
        </p:nvSpPr>
        <p:spPr>
          <a:xfrm>
            <a:off x="1475656" y="3212976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B0F0"/>
                </a:solidFill>
              </a:rPr>
              <a:t>Located in Austria, </a:t>
            </a:r>
          </a:p>
          <a:p>
            <a:pPr algn="ctr"/>
            <a:r>
              <a:rPr lang="en-GB" sz="2000" dirty="0" smtClean="0">
                <a:solidFill>
                  <a:srgbClr val="00B0F0"/>
                </a:solidFill>
              </a:rPr>
              <a:t>Graz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Sinapse\Desktop\Elux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820" y="1412776"/>
            <a:ext cx="1952625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4"/>
          <p:cNvSpPr txBox="1"/>
          <p:nvPr/>
        </p:nvSpPr>
        <p:spPr>
          <a:xfrm>
            <a:off x="4680012" y="3282178"/>
            <a:ext cx="430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F0"/>
                </a:solidFill>
              </a:rPr>
              <a:t>www.eluxoon.com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596732" y="4149080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GB" dirty="0" smtClean="0"/>
              <a:t>Partners profile we are looking for…</a:t>
            </a:r>
            <a:endParaRPr lang="en-GB" dirty="0"/>
          </a:p>
        </p:txBody>
      </p:sp>
      <p:sp>
        <p:nvSpPr>
          <p:cNvPr id="3" name="2 Rectángulo"/>
          <p:cNvSpPr/>
          <p:nvPr/>
        </p:nvSpPr>
        <p:spPr>
          <a:xfrm>
            <a:off x="1259632" y="5229200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err="1">
                <a:solidFill>
                  <a:srgbClr val="00B0F0"/>
                </a:solidFill>
              </a:rPr>
              <a:t>platforms</a:t>
            </a:r>
            <a:r>
              <a:rPr lang="es-ES" sz="2000" dirty="0">
                <a:solidFill>
                  <a:srgbClr val="00B0F0"/>
                </a:solidFill>
              </a:rPr>
              <a:t>, </a:t>
            </a:r>
            <a:r>
              <a:rPr lang="es-ES" sz="2000" dirty="0" err="1">
                <a:solidFill>
                  <a:srgbClr val="00B0F0"/>
                </a:solidFill>
              </a:rPr>
              <a:t>packaging</a:t>
            </a:r>
            <a:r>
              <a:rPr lang="es-ES" sz="2000" dirty="0">
                <a:solidFill>
                  <a:srgbClr val="00B0F0"/>
                </a:solidFill>
              </a:rPr>
              <a:t> (</a:t>
            </a:r>
            <a:r>
              <a:rPr lang="es-ES" sz="2000" dirty="0" err="1">
                <a:solidFill>
                  <a:srgbClr val="00B0F0"/>
                </a:solidFill>
              </a:rPr>
              <a:t>product</a:t>
            </a:r>
            <a:r>
              <a:rPr lang="es-ES" sz="2000" dirty="0">
                <a:solidFill>
                  <a:srgbClr val="00B0F0"/>
                </a:solidFill>
              </a:rPr>
              <a:t> and </a:t>
            </a:r>
            <a:r>
              <a:rPr lang="es-ES" sz="2000" dirty="0" err="1">
                <a:solidFill>
                  <a:srgbClr val="00B0F0"/>
                </a:solidFill>
              </a:rPr>
              <a:t>connections</a:t>
            </a:r>
            <a:r>
              <a:rPr lang="es-ES" sz="2000" dirty="0">
                <a:solidFill>
                  <a:srgbClr val="00B0F0"/>
                </a:solidFill>
              </a:rPr>
              <a:t> </a:t>
            </a:r>
            <a:r>
              <a:rPr lang="es-ES" sz="2000" dirty="0" err="1">
                <a:solidFill>
                  <a:srgbClr val="00B0F0"/>
                </a:solidFill>
              </a:rPr>
              <a:t>requirements</a:t>
            </a:r>
            <a:r>
              <a:rPr lang="es-ES" sz="2000" dirty="0">
                <a:solidFill>
                  <a:srgbClr val="00B0F0"/>
                </a:solidFill>
              </a:rPr>
              <a:t>), Business </a:t>
            </a:r>
            <a:r>
              <a:rPr lang="es-ES" sz="2000" dirty="0" err="1">
                <a:solidFill>
                  <a:srgbClr val="00B0F0"/>
                </a:solidFill>
              </a:rPr>
              <a:t>Development</a:t>
            </a:r>
            <a:r>
              <a:rPr lang="es-ES" sz="2000" dirty="0">
                <a:solidFill>
                  <a:srgbClr val="00B0F0"/>
                </a:solidFill>
              </a:rPr>
              <a:t> </a:t>
            </a:r>
            <a:r>
              <a:rPr lang="es-ES" sz="2000" dirty="0" err="1">
                <a:solidFill>
                  <a:srgbClr val="00B0F0"/>
                </a:solidFill>
              </a:rPr>
              <a:t>consultacies</a:t>
            </a:r>
            <a:r>
              <a:rPr lang="es-ES" sz="2000" dirty="0">
                <a:solidFill>
                  <a:srgbClr val="00B0F0"/>
                </a:solidFill>
              </a:rPr>
              <a:t>, marketing </a:t>
            </a:r>
            <a:r>
              <a:rPr lang="es-ES" sz="2000" dirty="0" err="1">
                <a:solidFill>
                  <a:srgbClr val="00B0F0"/>
                </a:solidFill>
              </a:rPr>
              <a:t>companies</a:t>
            </a:r>
            <a:r>
              <a:rPr lang="es-ES" sz="2000" dirty="0">
                <a:solidFill>
                  <a:srgbClr val="00B0F0"/>
                </a:solidFill>
              </a:rPr>
              <a:t>, </a:t>
            </a:r>
            <a:r>
              <a:rPr lang="es-ES" sz="2000" dirty="0" err="1">
                <a:solidFill>
                  <a:srgbClr val="00B0F0"/>
                </a:solidFill>
              </a:rPr>
              <a:t>sensors</a:t>
            </a:r>
            <a:r>
              <a:rPr lang="es-ES" sz="2000" dirty="0">
                <a:solidFill>
                  <a:srgbClr val="00B0F0"/>
                </a:solidFill>
              </a:rPr>
              <a:t>, portable solar </a:t>
            </a:r>
            <a:r>
              <a:rPr lang="es-ES" sz="2000" dirty="0" err="1">
                <a:solidFill>
                  <a:srgbClr val="00B0F0"/>
                </a:solidFill>
              </a:rPr>
              <a:t>cells</a:t>
            </a:r>
            <a:r>
              <a:rPr lang="es-ES" sz="2000" dirty="0">
                <a:solidFill>
                  <a:srgbClr val="00B0F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en-GB" sz="1800" dirty="0" err="1" smtClean="0">
                <a:solidFill>
                  <a:srgbClr val="00B0F0"/>
                </a:solidFill>
              </a:rPr>
              <a:t>Purificación</a:t>
            </a:r>
            <a:r>
              <a:rPr lang="en-GB" sz="1800" dirty="0" smtClean="0">
                <a:solidFill>
                  <a:srgbClr val="00B0F0"/>
                </a:solidFill>
              </a:rPr>
              <a:t> Amaya Trinidad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proyectos2@sinapseenergia.com</a:t>
            </a:r>
          </a:p>
          <a:p>
            <a:r>
              <a:rPr lang="en-GB" sz="1800" dirty="0">
                <a:solidFill>
                  <a:srgbClr val="00B0F0"/>
                </a:solidFill>
              </a:rPr>
              <a:t>	</a:t>
            </a:r>
            <a:r>
              <a:rPr lang="en-GB" sz="1800" dirty="0" smtClean="0">
                <a:solidFill>
                  <a:srgbClr val="00B0F0"/>
                </a:solidFill>
              </a:rPr>
              <a:t>	Telephone: +34673103383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Postal Address: </a:t>
            </a:r>
            <a:r>
              <a:rPr lang="en-GB" sz="1400" dirty="0" smtClean="0">
                <a:solidFill>
                  <a:srgbClr val="00B0F0"/>
                </a:solidFill>
              </a:rPr>
              <a:t>Chile street, </a:t>
            </a:r>
            <a:r>
              <a:rPr lang="en-GB" sz="1400" dirty="0" err="1" smtClean="0">
                <a:solidFill>
                  <a:srgbClr val="00B0F0"/>
                </a:solidFill>
              </a:rPr>
              <a:t>Parcela</a:t>
            </a:r>
            <a:r>
              <a:rPr lang="en-GB" sz="1400" dirty="0" smtClean="0">
                <a:solidFill>
                  <a:srgbClr val="00B0F0"/>
                </a:solidFill>
              </a:rPr>
              <a:t> I-4. 			nave A-6, </a:t>
            </a:r>
            <a:r>
              <a:rPr lang="en-GB" sz="1400" dirty="0" err="1" smtClean="0">
                <a:solidFill>
                  <a:srgbClr val="00B0F0"/>
                </a:solidFill>
              </a:rPr>
              <a:t>Polígono</a:t>
            </a:r>
            <a:r>
              <a:rPr lang="en-GB" sz="1400" dirty="0" smtClean="0">
                <a:solidFill>
                  <a:srgbClr val="00B0F0"/>
                </a:solidFill>
              </a:rPr>
              <a:t> Industrial </a:t>
            </a:r>
            <a:r>
              <a:rPr lang="en-GB" sz="1400" dirty="0" err="1" smtClean="0">
                <a:solidFill>
                  <a:srgbClr val="00B0F0"/>
                </a:solidFill>
              </a:rPr>
              <a:t>Bajo</a:t>
            </a:r>
            <a:r>
              <a:rPr lang="en-GB" sz="1400" dirty="0" smtClean="0">
                <a:solidFill>
                  <a:srgbClr val="00B0F0"/>
                </a:solidFill>
              </a:rPr>
              <a:t> de la 			</a:t>
            </a:r>
            <a:r>
              <a:rPr lang="en-GB" sz="1400" dirty="0" err="1" smtClean="0">
                <a:solidFill>
                  <a:srgbClr val="00B0F0"/>
                </a:solidFill>
              </a:rPr>
              <a:t>Cabezuela</a:t>
            </a:r>
            <a:r>
              <a:rPr lang="en-GB" sz="1400" dirty="0" smtClean="0">
                <a:solidFill>
                  <a:srgbClr val="00B0F0"/>
                </a:solidFill>
              </a:rPr>
              <a:t>, Puerto Real, Cádiz, Spain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www.sinapseenergia.com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8" name="Rectangle 2"/>
          <p:cNvSpPr/>
          <p:nvPr/>
        </p:nvSpPr>
        <p:spPr>
          <a:xfrm>
            <a:off x="1979712" y="6623774"/>
            <a:ext cx="65527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 dirty="0" err="1" smtClean="0"/>
              <a:t>Purificación</a:t>
            </a:r>
            <a:r>
              <a:rPr lang="en-GB" sz="1100" dirty="0" smtClean="0"/>
              <a:t> Amaya Trinidad, </a:t>
            </a:r>
            <a:r>
              <a:rPr lang="en-GB" sz="1100" dirty="0" err="1" smtClean="0"/>
              <a:t>Sinapse</a:t>
            </a:r>
            <a:r>
              <a:rPr lang="en-GB" sz="1100" dirty="0" smtClean="0"/>
              <a:t> </a:t>
            </a:r>
            <a:r>
              <a:rPr lang="en-GB" sz="1100" dirty="0" err="1" smtClean="0"/>
              <a:t>Energía</a:t>
            </a:r>
            <a:r>
              <a:rPr lang="en-GB" sz="1100" dirty="0" smtClean="0"/>
              <a:t>, proyectos2@sinapseenergia.com</a:t>
            </a:r>
            <a:endParaRPr lang="en-GB" sz="1100" dirty="0"/>
          </a:p>
        </p:txBody>
      </p:sp>
      <p:pic>
        <p:nvPicPr>
          <p:cNvPr id="3075" name="Picture 3" descr="C:\Users\Sinapse\Desktop\Proyectos innovación\video\SINAPSE TEAM\FOTOS\PUR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039" y="2996952"/>
            <a:ext cx="1559296" cy="150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205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Celtic-Plus-white</vt:lpstr>
      <vt:lpstr>Celtic-Plus Event 28-29 April 2016, Stockholm</vt:lpstr>
      <vt:lpstr>Teaser</vt:lpstr>
      <vt:lpstr>Organisation Profile</vt:lpstr>
      <vt:lpstr>Proposal Introduction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97</cp:revision>
  <cp:lastPrinted>2014-09-11T12:29:40Z</cp:lastPrinted>
  <dcterms:created xsi:type="dcterms:W3CDTF">2014-06-18T11:29:22Z</dcterms:created>
  <dcterms:modified xsi:type="dcterms:W3CDTF">2016-04-26T21:45:10Z</dcterms:modified>
</cp:coreProperties>
</file>