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  <p:sldMasterId id="2147483828" r:id="rId2"/>
  </p:sldMasterIdLst>
  <p:notesMasterIdLst>
    <p:notesMasterId r:id="rId11"/>
  </p:notesMasterIdLst>
  <p:sldIdLst>
    <p:sldId id="272" r:id="rId3"/>
    <p:sldId id="315" r:id="rId4"/>
    <p:sldId id="316" r:id="rId5"/>
    <p:sldId id="317" r:id="rId6"/>
    <p:sldId id="318" r:id="rId7"/>
    <p:sldId id="319" r:id="rId8"/>
    <p:sldId id="320" r:id="rId9"/>
    <p:sldId id="321" r:id="rId10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  <a:srgbClr val="336600"/>
    <a:srgbClr val="663300"/>
    <a:srgbClr val="996633"/>
    <a:srgbClr val="D60093"/>
    <a:srgbClr val="9E2286"/>
    <a:srgbClr val="D0DFFC"/>
    <a:srgbClr val="52BEB0"/>
    <a:srgbClr val="672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354" y="-996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7/31/2019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8C199-60EB-4919-9D02-E23353818F4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9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0800" b="1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576637" y="4738977"/>
            <a:ext cx="19432994" cy="5602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2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Subtitular presentación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16617488" y="12403688"/>
            <a:ext cx="6874280" cy="447788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3000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Fecha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4741998"/>
            <a:ext cx="1675532" cy="924640"/>
          </a:xfrm>
          <a:prstGeom prst="rect">
            <a:avLst/>
          </a:prstGeom>
          <a:solidFill>
            <a:srgbClr val="A8D200"/>
          </a:solidFill>
        </p:spPr>
        <p:txBody>
          <a:bodyPr lIns="144000" tIns="72000" rIns="144000" bIns="72000"/>
          <a:lstStyle>
            <a:lvl1pPr marL="0" indent="0" algn="ctr">
              <a:buNone/>
              <a:defRPr sz="5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49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1098550"/>
            <a:ext cx="434848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23303950" y="12780835"/>
            <a:ext cx="504000" cy="412158"/>
          </a:xfrm>
          <a:prstGeom prst="rect">
            <a:avLst/>
          </a:prstGeom>
        </p:spPr>
        <p:txBody>
          <a:bodyPr lIns="182880" tIns="91440" rIns="182880" bIns="91440"/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EEA4495D-35CE-2741-BA1A-FCDF99A4A1F7}" type="slidenum">
              <a:rPr lang="es-ES_tradnl" sz="36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_tradnl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1400177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1</a:t>
            </a:r>
            <a:r>
              <a:rPr lang="es-ES"/>
              <a:t>// Apartado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7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1.1 Titular apartado</a:t>
            </a:r>
            <a:endParaRPr lang="es-ES_tradnl" dirty="0"/>
          </a:p>
        </p:txBody>
      </p:sp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677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2// Apartado</a:t>
            </a:r>
            <a:endParaRPr lang="es-ES_tradnl" dirty="0"/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729677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2.1 Titular apartado</a:t>
            </a:r>
            <a:endParaRPr lang="es-ES_tradnl" dirty="0"/>
          </a:p>
        </p:txBody>
      </p:sp>
      <p:sp>
        <p:nvSpPr>
          <p:cNvPr id="1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13073731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3// Apartado</a:t>
            </a:r>
            <a:endParaRPr lang="es-ES_tradnl" dirty="0"/>
          </a:p>
        </p:txBody>
      </p:sp>
      <p:sp>
        <p:nvSpPr>
          <p:cNvPr id="1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13073731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3.1 Titular apartado</a:t>
            </a:r>
            <a:endParaRPr lang="es-ES_tradnl" dirty="0"/>
          </a:p>
        </p:txBody>
      </p:sp>
      <p:sp>
        <p:nvSpPr>
          <p:cNvPr id="19" name="Marcador de texto 5"/>
          <p:cNvSpPr>
            <a:spLocks noGrp="1"/>
          </p:cNvSpPr>
          <p:nvPr>
            <p:ph type="body" sz="quarter" idx="17" hasCustomPrompt="1"/>
          </p:nvPr>
        </p:nvSpPr>
        <p:spPr>
          <a:xfrm>
            <a:off x="1881650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4// Apartado</a:t>
            </a:r>
            <a:endParaRPr lang="es-ES_tradnl" dirty="0"/>
          </a:p>
        </p:txBody>
      </p:sp>
      <p:sp>
        <p:nvSpPr>
          <p:cNvPr id="2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1881650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4.1 Titular apartado</a:t>
            </a:r>
            <a:endParaRPr lang="es-ES_tradnl" dirty="0"/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9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Sumario</a:t>
            </a:r>
          </a:p>
        </p:txBody>
      </p:sp>
    </p:spTree>
    <p:extLst>
      <p:ext uri="{BB962C8B-B14F-4D97-AF65-F5344CB8AC3E}">
        <p14:creationId xmlns:p14="http://schemas.microsoft.com/office/powerpoint/2010/main" val="12911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182880" tIns="91440" rIns="182880" bIns="91440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70486" y="12635504"/>
            <a:ext cx="753412" cy="73866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48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38C080AE-66C8-8249-B90B-B6D109566B0C}" type="slidenum">
              <a:rPr lang="en-US">
                <a:solidFill>
                  <a:srgbClr val="C1C1C1"/>
                </a:solidFill>
                <a:ea typeface="+mn-ea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C1C1C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6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4044753" y="5083347"/>
            <a:ext cx="9787626" cy="66209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S_tradnl" dirty="0"/>
          </a:p>
        </p:txBody>
      </p:sp>
      <p:sp>
        <p:nvSpPr>
          <p:cNvPr id="6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44753" y="1692101"/>
            <a:ext cx="12065314" cy="1084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6" y="761420"/>
            <a:ext cx="15757524" cy="9306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Titular presentación / Subtitular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1851810"/>
            <a:ext cx="1924912" cy="924640"/>
          </a:xfrm>
          <a:prstGeom prst="rect">
            <a:avLst/>
          </a:prstGeom>
          <a:solidFill>
            <a:srgbClr val="A8D200"/>
          </a:solidFill>
        </p:spPr>
        <p:txBody>
          <a:bodyPr lIns="72000" tIns="72000" rIns="72000" bIns="72000"/>
          <a:lstStyle>
            <a:lvl1pPr marL="0" indent="0" algn="ctr">
              <a:buNone/>
              <a:defRPr sz="6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044753" y="3707131"/>
            <a:ext cx="5117002" cy="770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600" b="1">
                <a:solidFill>
                  <a:srgbClr val="A8D200"/>
                </a:solidFill>
              </a:defRPr>
            </a:lvl1pPr>
            <a:lvl2pPr marL="914400" indent="0">
              <a:buNone/>
              <a:defRPr sz="4000"/>
            </a:lvl2pPr>
            <a:lvl3pPr marL="1828800" indent="0">
              <a:buNone/>
              <a:defRPr sz="40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</a:lstStyle>
          <a:p>
            <a:pPr lvl="0"/>
            <a:r>
              <a:rPr lang="es-ES" dirty="0"/>
              <a:t>Subtitular</a:t>
            </a:r>
            <a:endParaRPr lang="es-ES_tradnl" dirty="0"/>
          </a:p>
        </p:txBody>
      </p:sp>
      <p:sp>
        <p:nvSpPr>
          <p:cNvPr id="10" name="Marcador de gráfico 9"/>
          <p:cNvSpPr>
            <a:spLocks noGrp="1"/>
          </p:cNvSpPr>
          <p:nvPr>
            <p:ph type="chart" sz="quarter" idx="16"/>
          </p:nvPr>
        </p:nvSpPr>
        <p:spPr>
          <a:xfrm>
            <a:off x="14281151" y="5083177"/>
            <a:ext cx="9442450" cy="6619874"/>
          </a:xfrm>
          <a:prstGeom prst="rect">
            <a:avLst/>
          </a:prstGeom>
        </p:spPr>
        <p:txBody>
          <a:bodyPr lIns="182880" tIns="91440" rIns="182880" bIns="91440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5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03" y="11647698"/>
            <a:ext cx="9904006" cy="15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EC9D-4369-4EC4-95F3-88922B4B0C1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celticnext.eu/consortium-building-websessions-beginning-of-september-2019/" TargetMode="External"/><Relationship Id="rId4" Type="http://schemas.openxmlformats.org/officeDocument/2006/relationships/hyperlink" Target="https://www.celticnext.eu/project-ideas-from-proposers-days-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/>
          </p:cNvSpPr>
          <p:nvPr/>
        </p:nvSpPr>
        <p:spPr bwMode="auto">
          <a:xfrm>
            <a:off x="-27856" y="11030981"/>
            <a:ext cx="2438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sz="5400" b="1" dirty="0">
              <a:solidFill>
                <a:srgbClr val="3C3C3C"/>
              </a:solidFill>
              <a:latin typeface="Century Gothic" panose="020B0502020202020204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1688" y="89248"/>
            <a:ext cx="3657656" cy="435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7"/>
          <p:cNvSpPr>
            <a:spLocks/>
          </p:cNvSpPr>
          <p:nvPr/>
        </p:nvSpPr>
        <p:spPr bwMode="auto">
          <a:xfrm>
            <a:off x="3530060" y="6281936"/>
            <a:ext cx="17039908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Pitch of the Project </a:t>
            </a:r>
            <a:r>
              <a:rPr lang="en-GB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Proposal</a:t>
            </a:r>
          </a:p>
          <a:p>
            <a:pPr eaLnBrk="1" hangingPunct="1"/>
            <a: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/>
            </a:r>
            <a:b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80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&lt;Name of proposal</a:t>
            </a:r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&gt;</a:t>
            </a:r>
            <a:endParaRPr lang="en-GB" sz="80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3551040" y="-5124"/>
            <a:ext cx="17039908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CELTIC-NEXT </a:t>
            </a:r>
            <a:b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Online </a:t>
            </a:r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Project Idea </a:t>
            </a:r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Presentation</a:t>
            </a:r>
          </a:p>
          <a:p>
            <a:pPr eaLnBrk="1" hangingPunct="1"/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10</a:t>
            </a:r>
            <a:r>
              <a:rPr lang="en-GB" sz="7000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th</a:t>
            </a:r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September 2019  </a:t>
            </a:r>
            <a:endParaRPr lang="en-GB" sz="7000" dirty="0" smtClean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7227531" y="11768479"/>
            <a:ext cx="944329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&lt;Name and affiliation of presenter&gt;</a:t>
            </a:r>
          </a:p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&lt;e-mail of presenter&gt;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983933" y="9522296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dirty="0" err="1" smtClean="0">
                <a:solidFill>
                  <a:srgbClr val="0070C0"/>
                </a:solidFill>
              </a:rPr>
              <a:t>Your</a:t>
            </a:r>
            <a:r>
              <a:rPr lang="de-DE" dirty="0" smtClean="0">
                <a:solidFill>
                  <a:srgbClr val="0070C0"/>
                </a:solidFill>
              </a:rPr>
              <a:t> Logo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t="12515"/>
          <a:stretch/>
        </p:blipFill>
        <p:spPr>
          <a:xfrm>
            <a:off x="0" y="0"/>
            <a:ext cx="4991201" cy="4409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Gill Sans" charset="0"/>
              </a:rPr>
              <a:t>Teaser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Gill Sans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66864" y="3833664"/>
            <a:ext cx="20522279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 smtClean="0">
                <a:solidFill>
                  <a:srgbClr val="0070C0"/>
                </a:solidFill>
              </a:rPr>
              <a:t>What </a:t>
            </a:r>
            <a:r>
              <a:rPr lang="en-GB" sz="4800" i="1" dirty="0">
                <a:solidFill>
                  <a:srgbClr val="0070C0"/>
                </a:solidFill>
              </a:rPr>
              <a:t>is the main benefit of the idea/proposal?</a:t>
            </a:r>
          </a:p>
          <a:p>
            <a:pPr algn="ctr"/>
            <a:r>
              <a:rPr lang="de-DE" sz="4800" i="1" dirty="0" err="1">
                <a:solidFill>
                  <a:srgbClr val="0070C0"/>
                </a:solidFill>
              </a:rPr>
              <a:t>What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makes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the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added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value</a:t>
            </a:r>
            <a:r>
              <a:rPr lang="de-DE" sz="4800" i="1" dirty="0">
                <a:solidFill>
                  <a:srgbClr val="0070C0"/>
                </a:solidFill>
              </a:rPr>
              <a:t>?</a:t>
            </a:r>
            <a:endParaRPr lang="en-GB" sz="4800" i="1" dirty="0">
              <a:solidFill>
                <a:srgbClr val="0070C0"/>
              </a:solidFill>
            </a:endParaRPr>
          </a:p>
          <a:p>
            <a:pPr algn="ctr"/>
            <a:r>
              <a:rPr lang="de-DE" sz="4800" i="1" dirty="0" err="1">
                <a:solidFill>
                  <a:srgbClr val="0070C0"/>
                </a:solidFill>
              </a:rPr>
              <a:t>Why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should</a:t>
            </a:r>
            <a:r>
              <a:rPr lang="de-DE" sz="4800" i="1" dirty="0">
                <a:solidFill>
                  <a:srgbClr val="0070C0"/>
                </a:solidFill>
              </a:rPr>
              <a:t> I </a:t>
            </a:r>
            <a:r>
              <a:rPr lang="de-DE" sz="4800" i="1" dirty="0" err="1">
                <a:solidFill>
                  <a:srgbClr val="0070C0"/>
                </a:solidFill>
              </a:rPr>
              <a:t>participate</a:t>
            </a:r>
            <a:r>
              <a:rPr lang="de-DE" sz="4800" i="1" dirty="0">
                <a:solidFill>
                  <a:srgbClr val="0070C0"/>
                </a:solidFill>
              </a:rPr>
              <a:t> in </a:t>
            </a:r>
            <a:r>
              <a:rPr lang="de-DE" sz="4800" i="1" dirty="0" err="1">
                <a:solidFill>
                  <a:srgbClr val="0070C0"/>
                </a:solidFill>
              </a:rPr>
              <a:t>the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project</a:t>
            </a:r>
            <a:r>
              <a:rPr lang="de-DE" sz="4800" i="1" dirty="0">
                <a:solidFill>
                  <a:srgbClr val="0070C0"/>
                </a:solidFill>
              </a:rPr>
              <a:t>?</a:t>
            </a:r>
            <a:endParaRPr lang="en-GB" sz="4800" i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69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Organisation Profile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71120" y="4240270"/>
            <a:ext cx="15937771" cy="1697164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Very short info about the profile of your </a:t>
            </a:r>
            <a:r>
              <a:rPr lang="en-GB" sz="4800" i="1" dirty="0" smtClean="0">
                <a:solidFill>
                  <a:srgbClr val="0070C0"/>
                </a:solidFill>
              </a:rPr>
              <a:t>organisation</a:t>
            </a:r>
            <a:r>
              <a:rPr lang="en-GB" sz="4800" i="1" dirty="0" smtClean="0">
                <a:solidFill>
                  <a:srgbClr val="00B0F0"/>
                </a:solidFill>
              </a:rPr>
              <a:t> </a:t>
            </a:r>
            <a:endParaRPr lang="en-GB" sz="4800" i="1" dirty="0">
              <a:solidFill>
                <a:srgbClr val="00B0F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37290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Introduction (1)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11146" y="4940356"/>
            <a:ext cx="15937771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Short info what the idea/proposal is about </a:t>
            </a:r>
            <a:br>
              <a:rPr lang="en-GB" sz="4800" i="1" dirty="0">
                <a:solidFill>
                  <a:srgbClr val="0070C0"/>
                </a:solidFill>
              </a:rPr>
            </a:br>
            <a:r>
              <a:rPr lang="en-GB" sz="4800" i="1" dirty="0">
                <a:solidFill>
                  <a:srgbClr val="0070C0"/>
                </a:solidFill>
              </a:rPr>
              <a:t>(vision, motivation, </a:t>
            </a:r>
            <a:r>
              <a:rPr lang="en-GB" sz="4800" i="1" dirty="0" smtClean="0">
                <a:solidFill>
                  <a:srgbClr val="0070C0"/>
                </a:solidFill>
              </a:rPr>
              <a:t>content</a:t>
            </a:r>
            <a:r>
              <a:rPr lang="en-GB" sz="4800" i="1" dirty="0">
                <a:solidFill>
                  <a:srgbClr val="0070C0"/>
                </a:solidFill>
              </a:rPr>
              <a:t>,</a:t>
            </a:r>
            <a:endParaRPr lang="en-GB" sz="4800" i="1" dirty="0" smtClean="0">
              <a:solidFill>
                <a:srgbClr val="0070C0"/>
              </a:solidFill>
            </a:endParaRPr>
          </a:p>
          <a:p>
            <a:pPr algn="ctr"/>
            <a:r>
              <a:rPr lang="de-DE" sz="4800" i="1" dirty="0" err="1">
                <a:solidFill>
                  <a:srgbClr val="0070C0"/>
                </a:solidFill>
              </a:rPr>
              <a:t>p</a:t>
            </a:r>
            <a:r>
              <a:rPr lang="de-DE" sz="4800" i="1" dirty="0" err="1" smtClean="0">
                <a:solidFill>
                  <a:srgbClr val="0070C0"/>
                </a:solidFill>
              </a:rPr>
              <a:t>lease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include</a:t>
            </a:r>
            <a:r>
              <a:rPr lang="de-DE" sz="4800" i="1" dirty="0" smtClean="0">
                <a:solidFill>
                  <a:srgbClr val="0070C0"/>
                </a:solidFill>
              </a:rPr>
              <a:t> a </a:t>
            </a:r>
            <a:r>
              <a:rPr lang="de-DE" sz="4800" i="1" dirty="0" err="1" smtClean="0">
                <a:solidFill>
                  <a:srgbClr val="0070C0"/>
                </a:solidFill>
              </a:rPr>
              <a:t>picture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describing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your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idea</a:t>
            </a:r>
            <a:r>
              <a:rPr lang="de-DE" sz="4800" i="1" dirty="0" smtClean="0">
                <a:solidFill>
                  <a:srgbClr val="0070C0"/>
                </a:solidFill>
              </a:rPr>
              <a:t>)</a:t>
            </a: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327819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Introduction (2)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12980" y="4769768"/>
            <a:ext cx="18050005" cy="2435827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Short info on expected outcome, impacts, </a:t>
            </a:r>
            <a:r>
              <a:rPr lang="en-GB" sz="4800" i="1" dirty="0" smtClean="0">
                <a:solidFill>
                  <a:srgbClr val="0070C0"/>
                </a:solidFill>
              </a:rPr>
              <a:t>schedule typical project duration 36 month </a:t>
            </a: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24096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Partners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579208" y="4697760"/>
            <a:ext cx="19202133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Existing consortium, involved countries.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Expertise, profiles and types of partners you are looking for.</a:t>
            </a:r>
            <a:br>
              <a:rPr lang="en-GB" sz="4800" i="1" dirty="0">
                <a:solidFill>
                  <a:srgbClr val="0070C0"/>
                </a:solidFill>
              </a:rPr>
            </a:b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427990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42928" y="3185592"/>
            <a:ext cx="20018224" cy="12007678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For more information and for interest to participate please contact: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r>
              <a:rPr lang="en-GB" sz="4800" dirty="0">
                <a:solidFill>
                  <a:srgbClr val="0070C0"/>
                </a:solidFill>
              </a:rPr>
              <a:t>		</a:t>
            </a:r>
            <a:r>
              <a:rPr lang="en-GB" sz="4300" dirty="0">
                <a:solidFill>
                  <a:srgbClr val="0070C0"/>
                </a:solidFill>
              </a:rPr>
              <a:t>Name and affiliation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E-Mail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Telephone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Postal Address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Web (if available)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pPr lvl="8"/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Presentation </a:t>
            </a:r>
            <a:r>
              <a:rPr lang="de-DE" sz="5400" b="1" dirty="0" err="1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available</a:t>
            </a:r>
            <a:r>
              <a:rPr lang="de-DE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 </a:t>
            </a:r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via: </a:t>
            </a:r>
            <a:endParaRPr lang="de-DE" sz="54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</a:endParaRPr>
          </a:p>
          <a:p>
            <a:pPr lvl="8"/>
            <a:endParaRPr lang="en-GB" sz="4800" dirty="0" smtClean="0">
              <a:solidFill>
                <a:srgbClr val="0070C0"/>
              </a:solidFill>
            </a:endParaRPr>
          </a:p>
          <a:p>
            <a:pPr lvl="8"/>
            <a:r>
              <a:rPr lang="en-GB" sz="4800" dirty="0" smtClean="0">
                <a:solidFill>
                  <a:srgbClr val="0070C0"/>
                </a:solidFill>
              </a:rPr>
              <a:t>       </a:t>
            </a:r>
          </a:p>
          <a:p>
            <a:pPr lvl="8"/>
            <a:r>
              <a:rPr lang="en-GB" sz="4800" dirty="0" smtClean="0">
                <a:solidFill>
                  <a:srgbClr val="0070C0"/>
                </a:solidFill>
              </a:rPr>
              <a:t>  </a:t>
            </a:r>
            <a:endParaRPr lang="en-GB" sz="4800" dirty="0">
              <a:solidFill>
                <a:srgbClr val="0070C0"/>
              </a:solidFill>
            </a:endParaRPr>
          </a:p>
          <a:p>
            <a:pPr lvl="8"/>
            <a:endParaRPr lang="de-DE" sz="4800" dirty="0" smtClean="0">
              <a:solidFill>
                <a:srgbClr val="0070C0"/>
              </a:solidFill>
            </a:endParaRPr>
          </a:p>
          <a:p>
            <a:pPr lvl="8"/>
            <a:endParaRPr lang="en-GB" sz="4800" dirty="0"/>
          </a:p>
          <a:p>
            <a:pPr lvl="8"/>
            <a:endParaRPr lang="en-GB" sz="4800" dirty="0"/>
          </a:p>
        </p:txBody>
      </p:sp>
      <p:sp>
        <p:nvSpPr>
          <p:cNvPr id="3" name="Rectangle 2"/>
          <p:cNvSpPr/>
          <p:nvPr/>
        </p:nvSpPr>
        <p:spPr>
          <a:xfrm>
            <a:off x="15720391" y="6436322"/>
            <a:ext cx="2050689" cy="1697164"/>
          </a:xfrm>
          <a:prstGeom prst="rect">
            <a:avLst/>
          </a:prstGeom>
        </p:spPr>
        <p:txBody>
          <a:bodyPr wrap="none" lIns="217709" tIns="108855" rIns="217709" bIns="108855">
            <a:spAutoFit/>
          </a:bodyPr>
          <a:lstStyle/>
          <a:p>
            <a:pPr algn="ctr"/>
            <a:r>
              <a:rPr lang="de-DE" sz="4800" dirty="0" err="1">
                <a:solidFill>
                  <a:srgbClr val="0070C0"/>
                </a:solidFill>
              </a:rPr>
              <a:t>Your</a:t>
            </a:r>
            <a:endParaRPr lang="de-DE" sz="4800" dirty="0">
              <a:solidFill>
                <a:srgbClr val="0070C0"/>
              </a:solidFill>
            </a:endParaRPr>
          </a:p>
          <a:p>
            <a:pPr algn="ctr"/>
            <a:r>
              <a:rPr lang="de-DE" sz="4800" dirty="0" err="1">
                <a:solidFill>
                  <a:srgbClr val="0070C0"/>
                </a:solidFill>
              </a:rPr>
              <a:t>Photo</a:t>
            </a:r>
            <a:endParaRPr lang="en-GB" sz="4800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 descr="C:\Users\christiane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5551569"/>
            <a:ext cx="3168352" cy="346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5550" y="10026352"/>
            <a:ext cx="2300370" cy="2315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Join </a:t>
            </a:r>
            <a:r>
              <a:rPr lang="de-DE" sz="9200" b="1" dirty="0" err="1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the</a:t>
            </a: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 </a:t>
            </a:r>
            <a:r>
              <a:rPr lang="de-DE" sz="9200" b="1" dirty="0" err="1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Consortium</a:t>
            </a:r>
            <a: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 </a:t>
            </a:r>
            <a:b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</a:br>
            <a: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Building Web-session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8</a:t>
            </a:fld>
            <a:endParaRPr lang="en-GB" altLang="en-US" dirty="0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A206F493-BCA8-4278-A408-9CC6CA8C2F0B}"/>
              </a:ext>
            </a:extLst>
          </p:cNvPr>
          <p:cNvSpPr/>
          <p:nvPr/>
        </p:nvSpPr>
        <p:spPr>
          <a:xfrm>
            <a:off x="1174776" y="12474624"/>
            <a:ext cx="20522280" cy="650724"/>
          </a:xfrm>
          <a:prstGeom prst="rect">
            <a:avLst/>
          </a:prstGeom>
        </p:spPr>
        <p:txBody>
          <a:bodyPr wrap="square" lIns="217710" tIns="108856" rIns="217710" bIns="108856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office@celticnext.eu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0984" y="4699426"/>
            <a:ext cx="7371308" cy="780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141442" y="4913784"/>
            <a:ext cx="11711612" cy="712280"/>
          </a:xfrm>
          <a:prstGeom prst="rect">
            <a:avLst/>
          </a:prstGeom>
          <a:noFill/>
        </p:spPr>
        <p:txBody>
          <a:bodyPr wrap="square" lIns="217710" tIns="108856" rIns="217710" bIns="108856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1371600" y="1601416"/>
            <a:ext cx="12404576" cy="2286000"/>
          </a:xfrm>
          <a:prstGeom prst="rect">
            <a:avLst/>
          </a:prstGeom>
        </p:spPr>
        <p:txBody>
          <a:bodyPr vert="horz" lIns="217686" tIns="108844" rIns="217686" bIns="108844" rtlCol="0" anchor="ctr">
            <a:normAutofit fontScale="25000" lnSpcReduction="20000"/>
          </a:bodyPr>
          <a:lstStyle>
            <a:lvl1pPr algn="ctr" defTabSz="2176857" rtl="0" eaLnBrk="1" latinLnBrk="0" hangingPunct="1">
              <a:spcBef>
                <a:spcPct val="0"/>
              </a:spcBef>
              <a:buNone/>
              <a:defRPr sz="10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endParaRPr lang="de-DE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endParaRPr lang="de-DE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endParaRPr lang="de-DE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endParaRPr lang="de-DE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endParaRPr lang="de-DE" sz="36800" b="1" dirty="0" smtClean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r>
              <a:rPr lang="de-DE" sz="368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Date </a:t>
            </a:r>
            <a:r>
              <a:rPr lang="de-DE" sz="36800" b="1" dirty="0" err="1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and</a:t>
            </a:r>
            <a:r>
              <a:rPr lang="de-DE" sz="368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 Time</a:t>
            </a:r>
            <a:endParaRPr lang="de-DE" sz="368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10" y="17240"/>
            <a:ext cx="10669492" cy="29695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71600" y="4699426"/>
            <a:ext cx="15627921" cy="7487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800" b="1" u="sng" dirty="0"/>
              <a:t>NOTE: </a:t>
            </a: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 smtClean="0"/>
              <a:t>CELTIC </a:t>
            </a:r>
            <a:r>
              <a:rPr lang="en-GB" sz="4800" dirty="0"/>
              <a:t>organizes </a:t>
            </a:r>
            <a:r>
              <a:rPr lang="en-GB" sz="4800" dirty="0" smtClean="0"/>
              <a:t>follow-up </a:t>
            </a:r>
            <a:r>
              <a:rPr lang="en-GB" sz="4800" dirty="0" err="1"/>
              <a:t>telcos</a:t>
            </a:r>
            <a:r>
              <a:rPr lang="en-GB" sz="4800" dirty="0"/>
              <a:t> to foster the partner search for you. </a:t>
            </a:r>
            <a:r>
              <a:rPr lang="en-GB" sz="4800" dirty="0" smtClean="0"/>
              <a:t>Please find the latest project ideas via:</a:t>
            </a:r>
          </a:p>
          <a:p>
            <a:r>
              <a:rPr lang="en-GB" sz="4800" dirty="0">
                <a:hlinkClick r:id="rId4"/>
              </a:rPr>
              <a:t>https://www.celticnext.eu/project-ideas-from-proposers-days-2</a:t>
            </a:r>
            <a:r>
              <a:rPr lang="en-GB" sz="4800" dirty="0" smtClean="0">
                <a:hlinkClick r:id="rId4"/>
              </a:rPr>
              <a:t>/</a:t>
            </a:r>
            <a:endParaRPr lang="en-GB" sz="4800" dirty="0" smtClean="0"/>
          </a:p>
          <a:p>
            <a:r>
              <a:rPr lang="de-DE" sz="4800" dirty="0" smtClean="0"/>
              <a:t>On </a:t>
            </a:r>
            <a:r>
              <a:rPr lang="de-DE" sz="4800" dirty="0" err="1" smtClean="0"/>
              <a:t>the</a:t>
            </a:r>
            <a:r>
              <a:rPr lang="de-DE" sz="4800" dirty="0" smtClean="0"/>
              <a:t> 10</a:t>
            </a:r>
            <a:r>
              <a:rPr lang="de-DE" sz="4800" baseline="30000" dirty="0" smtClean="0"/>
              <a:t>th</a:t>
            </a:r>
            <a:r>
              <a:rPr lang="de-DE" sz="4800" dirty="0" smtClean="0"/>
              <a:t> </a:t>
            </a:r>
            <a:r>
              <a:rPr lang="de-DE" sz="4800" dirty="0" err="1" smtClean="0"/>
              <a:t>of</a:t>
            </a:r>
            <a:r>
              <a:rPr lang="de-DE" sz="4800" dirty="0" smtClean="0"/>
              <a:t> September </a:t>
            </a:r>
            <a:r>
              <a:rPr lang="de-DE" sz="4800" dirty="0" err="1" smtClean="0"/>
              <a:t>we</a:t>
            </a:r>
            <a:r>
              <a:rPr lang="de-DE" sz="4800" dirty="0" smtClean="0"/>
              <a:t> </a:t>
            </a:r>
            <a:r>
              <a:rPr lang="de-DE" sz="4800" dirty="0" err="1" smtClean="0"/>
              <a:t>reserve</a:t>
            </a:r>
            <a:r>
              <a:rPr lang="de-DE" sz="4800" dirty="0" smtClean="0"/>
              <a:t> a </a:t>
            </a:r>
            <a:r>
              <a:rPr lang="de-DE" sz="4800" dirty="0" err="1" smtClean="0"/>
              <a:t>slot</a:t>
            </a:r>
            <a:r>
              <a:rPr lang="de-DE" sz="4800" dirty="0" smtClean="0"/>
              <a:t> </a:t>
            </a:r>
            <a:r>
              <a:rPr lang="de-DE" sz="4800" dirty="0" err="1" smtClean="0"/>
              <a:t>for</a:t>
            </a:r>
            <a:r>
              <a:rPr lang="de-DE" sz="4800" dirty="0" smtClean="0"/>
              <a:t> </a:t>
            </a:r>
            <a:r>
              <a:rPr lang="de-DE" sz="4800" dirty="0" err="1" smtClean="0"/>
              <a:t>the</a:t>
            </a:r>
            <a:r>
              <a:rPr lang="de-DE" sz="4800" dirty="0" smtClean="0"/>
              <a:t> Canadian Community </a:t>
            </a:r>
            <a:r>
              <a:rPr lang="de-DE" sz="4800" dirty="0" err="1" smtClean="0"/>
              <a:t>to</a:t>
            </a:r>
            <a:r>
              <a:rPr lang="de-DE" sz="4800" dirty="0" smtClean="0"/>
              <a:t> </a:t>
            </a:r>
            <a:r>
              <a:rPr lang="de-DE" sz="4800" dirty="0" err="1" smtClean="0"/>
              <a:t>present</a:t>
            </a:r>
            <a:r>
              <a:rPr lang="de-DE" sz="4800" dirty="0" smtClean="0"/>
              <a:t> </a:t>
            </a:r>
            <a:r>
              <a:rPr lang="de-DE" sz="4800" dirty="0" err="1" smtClean="0"/>
              <a:t>their</a:t>
            </a:r>
            <a:r>
              <a:rPr lang="de-DE" sz="4800" dirty="0" smtClean="0"/>
              <a:t> </a:t>
            </a:r>
            <a:r>
              <a:rPr lang="de-DE" sz="4800" dirty="0" err="1" smtClean="0"/>
              <a:t>ideas</a:t>
            </a:r>
            <a:r>
              <a:rPr lang="de-DE" sz="4800" dirty="0" smtClean="0"/>
              <a:t> </a:t>
            </a:r>
            <a:r>
              <a:rPr lang="de-DE" sz="4800" dirty="0" err="1" smtClean="0"/>
              <a:t>from</a:t>
            </a:r>
            <a:r>
              <a:rPr lang="de-DE" sz="4800" dirty="0" smtClean="0"/>
              <a:t> 16-18 CET.</a:t>
            </a:r>
          </a:p>
          <a:p>
            <a:r>
              <a:rPr lang="de-DE" sz="4800" dirty="0" err="1" smtClean="0"/>
              <a:t>Please</a:t>
            </a:r>
            <a:r>
              <a:rPr lang="de-DE" sz="4800" dirty="0" smtClean="0"/>
              <a:t> send </a:t>
            </a:r>
            <a:r>
              <a:rPr lang="de-DE" sz="4800" dirty="0" err="1" smtClean="0"/>
              <a:t>us</a:t>
            </a:r>
            <a:r>
              <a:rPr lang="de-DE" sz="4800" dirty="0" smtClean="0"/>
              <a:t> </a:t>
            </a:r>
            <a:r>
              <a:rPr lang="de-DE" sz="4800" dirty="0" err="1" smtClean="0"/>
              <a:t>your</a:t>
            </a:r>
            <a:r>
              <a:rPr lang="de-DE" sz="4800" dirty="0" smtClean="0"/>
              <a:t> </a:t>
            </a:r>
            <a:r>
              <a:rPr lang="de-DE" sz="4800" dirty="0" err="1" smtClean="0"/>
              <a:t>project</a:t>
            </a:r>
            <a:r>
              <a:rPr lang="de-DE" sz="4800" dirty="0" smtClean="0"/>
              <a:t> </a:t>
            </a:r>
            <a:r>
              <a:rPr lang="de-DE" sz="4800" dirty="0" err="1" smtClean="0"/>
              <a:t>idea</a:t>
            </a:r>
            <a:r>
              <a:rPr lang="de-DE" sz="4800" dirty="0" smtClean="0"/>
              <a:t> </a:t>
            </a:r>
            <a:r>
              <a:rPr lang="de-DE" sz="4800" dirty="0" err="1" smtClean="0"/>
              <a:t>before</a:t>
            </a:r>
            <a:r>
              <a:rPr lang="de-DE" sz="4800" dirty="0" smtClean="0"/>
              <a:t> 20th </a:t>
            </a:r>
            <a:r>
              <a:rPr lang="de-DE" sz="4800" dirty="0" err="1" smtClean="0"/>
              <a:t>of</a:t>
            </a:r>
            <a:r>
              <a:rPr lang="de-DE" sz="4800" dirty="0" smtClean="0"/>
              <a:t> August.</a:t>
            </a:r>
          </a:p>
          <a:p>
            <a:r>
              <a:rPr lang="en-GB" sz="4800" dirty="0">
                <a:hlinkClick r:id="rId5"/>
              </a:rPr>
              <a:t>https://www.celticnext.eu/consortium-building-websessions-beginning-of-september-2019/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16922680"/>
      </p:ext>
    </p:extLst>
  </p:cSld>
  <p:clrMapOvr>
    <a:masterClrMapping/>
  </p:clrMapOvr>
</p:sld>
</file>

<file path=ppt/theme/theme1.xml><?xml version="1.0" encoding="utf-8"?>
<a:theme xmlns:a="http://schemas.openxmlformats.org/drawingml/2006/main" name="1_Spanish Chair Eureka 2016 inter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panish Chair Eureka 2016 interno" id="{BA4051FA-B5A8-8041-902C-54A3E0A35E45}" vid="{A453499C-19AA-F249-A308-67522C95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214</Words>
  <Characters>0</Characters>
  <Application>Microsoft Office PowerPoint</Application>
  <PresentationFormat>Custom</PresentationFormat>
  <Lines>0</Lines>
  <Paragraphs>70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1_Spanish Chair Eureka 2016 interno</vt:lpstr>
      <vt:lpstr>Office Theme</vt:lpstr>
      <vt:lpstr>PowerPoint Presentation</vt:lpstr>
      <vt:lpstr>Teaser</vt:lpstr>
      <vt:lpstr>Organisation Profile</vt:lpstr>
      <vt:lpstr>Proposal Introduction (1)</vt:lpstr>
      <vt:lpstr>Proposal Introduction (2)</vt:lpstr>
      <vt:lpstr>Partners</vt:lpstr>
      <vt:lpstr>Contact Info</vt:lpstr>
      <vt:lpstr>Join the Consortium  Building Web-session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Christiane Reinsch</cp:lastModifiedBy>
  <cp:revision>287</cp:revision>
  <dcterms:modified xsi:type="dcterms:W3CDTF">2019-07-31T13:08:44Z</dcterms:modified>
</cp:coreProperties>
</file>