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2"/>
  </p:notesMasterIdLst>
  <p:sldIdLst>
    <p:sldId id="272" r:id="rId3"/>
    <p:sldId id="315" r:id="rId4"/>
    <p:sldId id="316" r:id="rId5"/>
    <p:sldId id="317" r:id="rId6"/>
    <p:sldId id="318" r:id="rId7"/>
    <p:sldId id="319" r:id="rId8"/>
    <p:sldId id="322" r:id="rId9"/>
    <p:sldId id="321" r:id="rId10"/>
    <p:sldId id="320" r:id="rId11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7" y="-533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olls.eurescom.eu/Consortium_Building_Sessions_February_2020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9286" y="11863009"/>
            <a:ext cx="1260140" cy="150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2495600" y="733539"/>
            <a:ext cx="187694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CELTIC-EUROGIA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Day</a:t>
            </a: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29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January 2020, at Nokia Premises in Madrid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1" y="1"/>
            <a:ext cx="4343128" cy="383715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5008" y="229194"/>
            <a:ext cx="2880322" cy="2880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What </a:t>
            </a:r>
            <a:r>
              <a:rPr lang="en-GB" sz="4800" i="1" dirty="0">
                <a:solidFill>
                  <a:srgbClr val="0070C0"/>
                </a:solidFill>
              </a:rPr>
              <a:t>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What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makes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added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value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Why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should</a:t>
            </a:r>
            <a:r>
              <a:rPr lang="de-DE" sz="4800" i="1" dirty="0">
                <a:solidFill>
                  <a:srgbClr val="0070C0"/>
                </a:solidFill>
              </a:rPr>
              <a:t> I </a:t>
            </a:r>
            <a:r>
              <a:rPr lang="de-DE" sz="4800" i="1" dirty="0" err="1">
                <a:solidFill>
                  <a:srgbClr val="0070C0"/>
                </a:solidFill>
              </a:rPr>
              <a:t>participate</a:t>
            </a:r>
            <a:r>
              <a:rPr lang="de-DE" sz="4800" i="1" dirty="0">
                <a:solidFill>
                  <a:srgbClr val="0070C0"/>
                </a:solidFill>
              </a:rPr>
              <a:t> in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project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</a:t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70C0"/>
                </a:solidFill>
              </a:rPr>
              <a:t>organisation</a:t>
            </a:r>
            <a:r>
              <a:rPr lang="en-GB" sz="4800" i="1" dirty="0" smtClean="0">
                <a:solidFill>
                  <a:srgbClr val="00B0F0"/>
                </a:solidFill>
              </a:rPr>
              <a:t>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Introduction 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70C0"/>
                </a:solidFill>
              </a:rPr>
            </a:br>
            <a:r>
              <a:rPr lang="en-GB" sz="4800" i="1" dirty="0">
                <a:solidFill>
                  <a:srgbClr val="0070C0"/>
                </a:solidFill>
              </a:rPr>
              <a:t>(vision, motivation, </a:t>
            </a:r>
            <a:r>
              <a:rPr lang="en-GB" sz="4800" i="1" dirty="0" smtClean="0">
                <a:solidFill>
                  <a:srgbClr val="0070C0"/>
                </a:solidFill>
              </a:rPr>
              <a:t>content</a:t>
            </a:r>
            <a:r>
              <a:rPr lang="en-GB" sz="4800" i="1" dirty="0">
                <a:solidFill>
                  <a:srgbClr val="0070C0"/>
                </a:solidFill>
              </a:rPr>
              <a:t>,</a:t>
            </a:r>
            <a:endParaRPr lang="en-GB" sz="4800" i="1" dirty="0" smtClean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p</a:t>
            </a:r>
            <a:r>
              <a:rPr lang="de-DE" sz="4800" i="1" dirty="0" err="1" smtClean="0">
                <a:solidFill>
                  <a:srgbClr val="0070C0"/>
                </a:solidFill>
              </a:rPr>
              <a:t>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include</a:t>
            </a:r>
            <a:r>
              <a:rPr lang="de-DE" sz="4800" i="1" dirty="0" smtClean="0">
                <a:solidFill>
                  <a:srgbClr val="0070C0"/>
                </a:solidFill>
              </a:rPr>
              <a:t> a </a:t>
            </a:r>
            <a:r>
              <a:rPr lang="de-DE" sz="4800" i="1" dirty="0" err="1" smtClean="0">
                <a:solidFill>
                  <a:srgbClr val="0070C0"/>
                </a:solidFill>
              </a:rPr>
              <a:t>picture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describing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idea</a:t>
            </a:r>
            <a:r>
              <a:rPr lang="de-DE" sz="4800" i="1" dirty="0" smtClean="0">
                <a:solidFill>
                  <a:srgbClr val="0070C0"/>
                </a:solidFill>
              </a:rPr>
              <a:t>)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Introduction 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on expected outcome, impacts, </a:t>
            </a:r>
            <a:r>
              <a:rPr lang="en-GB" sz="4800" i="1" dirty="0" smtClean="0">
                <a:solidFill>
                  <a:srgbClr val="0070C0"/>
                </a:solidFill>
              </a:rPr>
              <a:t>schedule typical project duration 36 month 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470920" y="6378750"/>
            <a:ext cx="8612792" cy="95850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de-DE" sz="4800" i="1" dirty="0" err="1" smtClean="0">
                <a:solidFill>
                  <a:srgbClr val="0070C0"/>
                </a:solidFill>
              </a:rPr>
              <a:t>Please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choose</a:t>
            </a:r>
            <a:r>
              <a:rPr lang="de-DE" sz="4800" i="1" dirty="0" smtClean="0">
                <a:solidFill>
                  <a:srgbClr val="0070C0"/>
                </a:solidFill>
              </a:rPr>
              <a:t> :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10247784" y="6726387"/>
            <a:ext cx="3492388" cy="263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781832">
            <a:off x="10232495" y="7536358"/>
            <a:ext cx="3492388" cy="263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20777962">
            <a:off x="10247783" y="5968910"/>
            <a:ext cx="3492388" cy="263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3344128" y="5142023"/>
            <a:ext cx="6552728" cy="95850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de-DE" sz="4800" i="1" dirty="0" smtClean="0">
                <a:solidFill>
                  <a:srgbClr val="0070C0"/>
                </a:solidFill>
              </a:rPr>
              <a:t>ICT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91472" y="6368033"/>
            <a:ext cx="6552728" cy="95850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de-DE" sz="4800" i="1" dirty="0" smtClean="0">
                <a:solidFill>
                  <a:srgbClr val="0070C0"/>
                </a:solidFill>
              </a:rPr>
              <a:t>Green </a:t>
            </a:r>
            <a:r>
              <a:rPr lang="de-DE" sz="4800" i="1" dirty="0" err="1" smtClean="0">
                <a:solidFill>
                  <a:srgbClr val="0070C0"/>
                </a:solidFill>
              </a:rPr>
              <a:t>Energy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61324" y="7667971"/>
            <a:ext cx="6552728" cy="95850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de-DE" sz="4800" i="1" dirty="0" smtClean="0">
                <a:solidFill>
                  <a:srgbClr val="0070C0"/>
                </a:solidFill>
              </a:rPr>
              <a:t>I </a:t>
            </a:r>
            <a:r>
              <a:rPr lang="de-DE" sz="4800" i="1" dirty="0" err="1" smtClean="0">
                <a:solidFill>
                  <a:srgbClr val="0070C0"/>
                </a:solidFill>
              </a:rPr>
              <a:t>don‘t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know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3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1115616"/>
            <a:ext cx="21945600" cy="2286000"/>
          </a:xfrm>
        </p:spPr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Consortium</a:t>
            </a: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Building </a:t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Session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5390482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In the 1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st</a:t>
            </a:r>
            <a:r>
              <a:rPr lang="en-GB" sz="4800" i="1" dirty="0" smtClean="0">
                <a:solidFill>
                  <a:srgbClr val="0070C0"/>
                </a:solidFill>
              </a:rPr>
              <a:t> week of February we will schedule a follow-up telco for you new project idea. Please fill in your availability via as soon as possible but at the latest by 27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th</a:t>
            </a:r>
            <a:r>
              <a:rPr lang="en-GB" sz="4800" i="1" dirty="0" smtClean="0">
                <a:solidFill>
                  <a:srgbClr val="0070C0"/>
                </a:solidFill>
              </a:rPr>
              <a:t> of January.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This session will be announced on the Proposers Day in Madrid. </a:t>
            </a:r>
          </a:p>
          <a:p>
            <a:pPr algn="ctr"/>
            <a:r>
              <a:rPr lang="en-GB" sz="4800" dirty="0" smtClean="0">
                <a:hlinkClick r:id="rId2"/>
              </a:rPr>
              <a:t>https</a:t>
            </a:r>
            <a:r>
              <a:rPr lang="en-GB" sz="4800" dirty="0">
                <a:hlinkClick r:id="rId2"/>
              </a:rPr>
              <a:t>://polls.eurescom.eu/Consortium_Building_Sessions_February_2020</a:t>
            </a:r>
            <a:r>
              <a:rPr lang="en-GB" sz="4800" dirty="0" smtClean="0">
                <a:hlinkClick r:id="rId2"/>
              </a:rPr>
              <a:t>/</a:t>
            </a:r>
            <a:r>
              <a:rPr lang="en-GB" sz="4800" i="1" dirty="0" smtClean="0">
                <a:solidFill>
                  <a:srgbClr val="0070C0"/>
                </a:solidFill>
              </a:rPr>
              <a:t>.</a:t>
            </a:r>
            <a:r>
              <a:rPr lang="en-GB" sz="4800" i="1" dirty="0">
                <a:solidFill>
                  <a:srgbClr val="0070C0"/>
                </a:solidFill>
              </a:rPr>
              <a:t/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7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 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50" y="10026352"/>
            <a:ext cx="2300370" cy="23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303" y="377280"/>
            <a:ext cx="5194001" cy="166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198</Words>
  <Characters>0</Characters>
  <Application>Microsoft Office PowerPoint</Application>
  <PresentationFormat>Custom</PresentationFormat>
  <Lines>0</Lines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1_Spanish Chair Eureka 2016 interno</vt:lpstr>
      <vt:lpstr>Office Theme</vt:lpstr>
      <vt:lpstr>PowerPoint Presentation</vt:lpstr>
      <vt:lpstr>Teaser</vt:lpstr>
      <vt:lpstr> Organisation  Profile</vt:lpstr>
      <vt:lpstr>Proposal  Introduction </vt:lpstr>
      <vt:lpstr>Proposal  Introduction </vt:lpstr>
      <vt:lpstr>Partners</vt:lpstr>
      <vt:lpstr>PowerPoint Presentation</vt:lpstr>
      <vt:lpstr>Consortium Building  Session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Peter Herrmann</cp:lastModifiedBy>
  <cp:revision>285</cp:revision>
  <dcterms:modified xsi:type="dcterms:W3CDTF">2019-12-17T11:00:53Z</dcterms:modified>
</cp:coreProperties>
</file>