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4" r:id="rId1"/>
    <p:sldMasterId id="2147483828" r:id="rId2"/>
  </p:sldMasterIdLst>
  <p:notesMasterIdLst>
    <p:notesMasterId r:id="rId11"/>
  </p:notesMasterIdLst>
  <p:sldIdLst>
    <p:sldId id="272" r:id="rId3"/>
    <p:sldId id="315" r:id="rId4"/>
    <p:sldId id="316" r:id="rId5"/>
    <p:sldId id="317" r:id="rId6"/>
    <p:sldId id="318" r:id="rId7"/>
    <p:sldId id="319" r:id="rId8"/>
    <p:sldId id="320" r:id="rId9"/>
    <p:sldId id="321" r:id="rId10"/>
  </p:sldIdLst>
  <p:sldSz cx="24384000" cy="13716000"/>
  <p:notesSz cx="6858000" cy="9144000"/>
  <p:defaultTextStyle>
    <a:defPPr>
      <a:defRPr lang="en-US"/>
    </a:defPPr>
    <a:lvl1pPr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a:srgbClr val="336600"/>
    <a:srgbClr val="663300"/>
    <a:srgbClr val="996633"/>
    <a:srgbClr val="D60093"/>
    <a:srgbClr val="9E2286"/>
    <a:srgbClr val="D0DFFC"/>
    <a:srgbClr val="52BEB0"/>
    <a:srgbClr val="672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5" d="100"/>
          <a:sy n="45" d="100"/>
        </p:scale>
        <p:origin x="-162" y="-390"/>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leo" panose="020F0502020204030203" pitchFamily="34" charset="0"/>
              </a:defRPr>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leo" panose="020F0502020204030203" pitchFamily="34" charset="0"/>
              </a:defRPr>
            </a:lvl1pPr>
          </a:lstStyle>
          <a:p>
            <a:fld id="{2CD826BB-5C23-4804-ADF3-D2879A29335B}" type="datetimeFigureOut">
              <a:rPr lang="en-US" smtClean="0"/>
              <a:pPr/>
              <a:t>9/26/2018</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leo" panose="020F0502020204030203" pitchFamily="34" charset="0"/>
              </a:defRPr>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leo" panose="020F0502020204030203" pitchFamily="34" charset="0"/>
              </a:defRPr>
            </a:lvl1pPr>
          </a:lstStyle>
          <a:p>
            <a:fld id="{41E8C199-60EB-4919-9D02-E23353818F46}" type="slidenum">
              <a:rPr lang="en-US" smtClean="0"/>
              <a:pPr/>
              <a:t>‹#›</a:t>
            </a:fld>
            <a:endParaRPr lang="en-US" dirty="0"/>
          </a:p>
        </p:txBody>
      </p:sp>
    </p:spTree>
    <p:extLst>
      <p:ext uri="{BB962C8B-B14F-4D97-AF65-F5344CB8AC3E}">
        <p14:creationId xmlns:p14="http://schemas.microsoft.com/office/powerpoint/2010/main" val="64204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E8C199-60EB-4919-9D02-E23353818F46}" type="slidenum">
              <a:rPr lang="en-US" smtClean="0"/>
              <a:pPr/>
              <a:t>2</a:t>
            </a:fld>
            <a:endParaRPr lang="en-US" dirty="0"/>
          </a:p>
        </p:txBody>
      </p:sp>
    </p:spTree>
    <p:extLst>
      <p:ext uri="{BB962C8B-B14F-4D97-AF65-F5344CB8AC3E}">
        <p14:creationId xmlns:p14="http://schemas.microsoft.com/office/powerpoint/2010/main" val="328599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1" name="Marcador de texto 10"/>
          <p:cNvSpPr>
            <a:spLocks noGrp="1"/>
          </p:cNvSpPr>
          <p:nvPr>
            <p:ph type="body" sz="quarter" idx="11" hasCustomPrompt="1"/>
          </p:nvPr>
        </p:nvSpPr>
        <p:spPr>
          <a:xfrm>
            <a:off x="1401304" y="1692101"/>
            <a:ext cx="21608328" cy="1483362"/>
          </a:xfrm>
          <a:prstGeom prst="rect">
            <a:avLst/>
          </a:prstGeom>
        </p:spPr>
        <p:txBody>
          <a:bodyPr lIns="0" tIns="0" rIns="0" bIns="0"/>
          <a:lstStyle>
            <a:lvl1pPr marL="0" indent="0">
              <a:buFontTx/>
              <a:buNone/>
              <a:defRPr sz="10800" b="1" u="sng">
                <a:solidFill>
                  <a:srgbClr val="A8D200"/>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3" name="Marcador de texto 2"/>
          <p:cNvSpPr>
            <a:spLocks noGrp="1"/>
          </p:cNvSpPr>
          <p:nvPr>
            <p:ph type="body" sz="quarter" idx="12" hasCustomPrompt="1"/>
          </p:nvPr>
        </p:nvSpPr>
        <p:spPr>
          <a:xfrm>
            <a:off x="3576637" y="4738977"/>
            <a:ext cx="19432994" cy="5602054"/>
          </a:xfrm>
          <a:prstGeom prst="rect">
            <a:avLst/>
          </a:prstGeom>
        </p:spPr>
        <p:txBody>
          <a:bodyPr lIns="0" tIns="0" rIns="0" bIns="0"/>
          <a:lstStyle>
            <a:lvl1pPr marL="0" indent="0">
              <a:buNone/>
              <a:defRPr sz="7200" b="1" i="0">
                <a:solidFill>
                  <a:schemeClr val="tx1">
                    <a:lumMod val="65000"/>
                    <a:lumOff val="35000"/>
                  </a:schemeClr>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Subtitular presentación</a:t>
            </a:r>
            <a:endParaRPr lang="es-ES_tradnl" dirty="0"/>
          </a:p>
        </p:txBody>
      </p:sp>
      <p:sp>
        <p:nvSpPr>
          <p:cNvPr id="5" name="Marcador de texto 4"/>
          <p:cNvSpPr>
            <a:spLocks noGrp="1"/>
          </p:cNvSpPr>
          <p:nvPr>
            <p:ph type="body" sz="quarter" idx="13" hasCustomPrompt="1"/>
          </p:nvPr>
        </p:nvSpPr>
        <p:spPr>
          <a:xfrm>
            <a:off x="16617488" y="12403688"/>
            <a:ext cx="6874280" cy="447788"/>
          </a:xfrm>
          <a:prstGeom prst="rect">
            <a:avLst/>
          </a:prstGeom>
        </p:spPr>
        <p:txBody>
          <a:bodyPr lIns="0" tIns="0" rIns="0" bIns="0"/>
          <a:lstStyle>
            <a:lvl1pPr marL="0" indent="0" algn="r">
              <a:buNone/>
              <a:defRPr sz="3000">
                <a:solidFill>
                  <a:srgbClr val="A8D200"/>
                </a:solidFill>
                <a:latin typeface="Arial" charset="0"/>
                <a:ea typeface="Arial" charset="0"/>
                <a:cs typeface="Arial" charset="0"/>
              </a:defRPr>
            </a:lvl1pPr>
            <a:lvl2pPr marL="914400" indent="0">
              <a:buNone/>
              <a:defRPr sz="3200">
                <a:latin typeface="Arial" charset="0"/>
                <a:ea typeface="Arial" charset="0"/>
                <a:cs typeface="Arial" charset="0"/>
              </a:defRPr>
            </a:lvl2pPr>
            <a:lvl3pPr marL="1828800" indent="0">
              <a:buNone/>
              <a:defRPr sz="3200">
                <a:latin typeface="Arial" charset="0"/>
                <a:ea typeface="Arial" charset="0"/>
                <a:cs typeface="Arial" charset="0"/>
              </a:defRPr>
            </a:lvl3pPr>
            <a:lvl4pPr marL="2743200" indent="0">
              <a:buNone/>
              <a:defRPr sz="3200">
                <a:latin typeface="Arial" charset="0"/>
                <a:ea typeface="Arial" charset="0"/>
                <a:cs typeface="Arial" charset="0"/>
              </a:defRPr>
            </a:lvl4pPr>
            <a:lvl5pPr marL="3657600" indent="0">
              <a:buNone/>
              <a:defRPr sz="3200">
                <a:latin typeface="Arial" charset="0"/>
                <a:ea typeface="Arial" charset="0"/>
                <a:cs typeface="Arial" charset="0"/>
              </a:defRPr>
            </a:lvl5pPr>
          </a:lstStyle>
          <a:p>
            <a:pPr lvl="0"/>
            <a:r>
              <a:rPr lang="es-ES" dirty="0"/>
              <a:t>Fecha</a:t>
            </a:r>
            <a:endParaRPr lang="es-ES_tradnl" dirty="0"/>
          </a:p>
        </p:txBody>
      </p:sp>
      <p:sp>
        <p:nvSpPr>
          <p:cNvPr id="8" name="Marcador de texto 2"/>
          <p:cNvSpPr>
            <a:spLocks noGrp="1"/>
          </p:cNvSpPr>
          <p:nvPr>
            <p:ph type="body" sz="quarter" idx="14" hasCustomPrompt="1"/>
          </p:nvPr>
        </p:nvSpPr>
        <p:spPr>
          <a:xfrm>
            <a:off x="1400178" y="4741998"/>
            <a:ext cx="1675532" cy="924640"/>
          </a:xfrm>
          <a:prstGeom prst="rect">
            <a:avLst/>
          </a:prstGeom>
          <a:solidFill>
            <a:srgbClr val="A8D200"/>
          </a:solidFill>
        </p:spPr>
        <p:txBody>
          <a:bodyPr lIns="144000" tIns="72000" rIns="144000" bIns="72000"/>
          <a:lstStyle>
            <a:lvl1pPr marL="0" indent="0" algn="ctr">
              <a:buNone/>
              <a:defRPr sz="56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Tree>
    <p:extLst>
      <p:ext uri="{BB962C8B-B14F-4D97-AF65-F5344CB8AC3E}">
        <p14:creationId xmlns:p14="http://schemas.microsoft.com/office/powerpoint/2010/main" val="16349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C9EC9D-4369-4EC4-95F3-88922B4B0C1C}" type="datetimeFigureOut">
              <a:rPr lang="en-GB" smtClean="0"/>
              <a:t>26/09/2018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5260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9EC9D-4369-4EC4-95F3-88922B4B0C1C}" type="datetimeFigureOut">
              <a:rPr lang="en-GB" smtClean="0"/>
              <a:t>26/09/2018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93531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a:t>Click to edit Master title style</a:t>
            </a:r>
            <a:endParaRPr lang="en-GB"/>
          </a:p>
        </p:txBody>
      </p:sp>
      <p:sp>
        <p:nvSpPr>
          <p:cNvPr id="3" name="Content Placeholder 2"/>
          <p:cNvSpPr>
            <a:spLocks noGrp="1"/>
          </p:cNvSpPr>
          <p:nvPr>
            <p:ph idx="1"/>
          </p:nvPr>
        </p:nvSpPr>
        <p:spPr>
          <a:xfrm>
            <a:off x="9533467" y="546111"/>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201" y="2870207"/>
            <a:ext cx="8022168" cy="9382126"/>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32060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a:t>Click to edit Master title style</a:t>
            </a:r>
            <a:endParaRPr lang="en-GB"/>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428" indent="0">
              <a:buNone/>
              <a:defRPr sz="6700"/>
            </a:lvl2pPr>
            <a:lvl3pPr marL="2176857" indent="0">
              <a:buNone/>
              <a:defRPr sz="5700"/>
            </a:lvl3pPr>
            <a:lvl4pPr marL="3265285" indent="0">
              <a:buNone/>
              <a:defRPr sz="4800"/>
            </a:lvl4pPr>
            <a:lvl5pPr marL="4353714" indent="0">
              <a:buNone/>
              <a:defRPr sz="4800"/>
            </a:lvl5pPr>
            <a:lvl6pPr marL="5442142" indent="0">
              <a:buNone/>
              <a:defRPr sz="4800"/>
            </a:lvl6pPr>
            <a:lvl7pPr marL="6530568" indent="0">
              <a:buNone/>
              <a:defRPr sz="4800"/>
            </a:lvl7pPr>
            <a:lvl8pPr marL="7618992" indent="0">
              <a:buNone/>
              <a:defRPr sz="4800"/>
            </a:lvl8pPr>
            <a:lvl9pPr marL="8707425" indent="0">
              <a:buNone/>
              <a:defRPr sz="4800"/>
            </a:lvl9pPr>
          </a:lstStyle>
          <a:p>
            <a:endParaRPr lang="en-GB"/>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59758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80167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2400" y="1098550"/>
            <a:ext cx="14630400" cy="23406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51200" y="1098550"/>
            <a:ext cx="4348480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8760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mario">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a:xfrm>
            <a:off x="23303950" y="12780835"/>
            <a:ext cx="504000" cy="412158"/>
          </a:xfrm>
          <a:prstGeom prst="rect">
            <a:avLst/>
          </a:prstGeom>
        </p:spPr>
        <p:txBody>
          <a:bodyPr lIns="182880" tIns="91440" rIns="182880" bIns="91440"/>
          <a:lstStyle/>
          <a:p>
            <a:pPr defTabSz="1828800" eaLnBrk="1" fontAlgn="auto" hangingPunct="1">
              <a:spcBef>
                <a:spcPts val="0"/>
              </a:spcBef>
              <a:spcAft>
                <a:spcPts val="0"/>
              </a:spcAft>
            </a:pPr>
            <a:fld id="{EEA4495D-35CE-2741-BA1A-FCDF99A4A1F7}" type="slidenum">
              <a:rPr lang="es-ES_tradnl" sz="3600" smtClean="0">
                <a:solidFill>
                  <a:prstClr val="black"/>
                </a:solidFill>
                <a:latin typeface="Calibri" panose="020F0502020204030204"/>
                <a:ea typeface="+mn-ea"/>
                <a:cs typeface="+mn-cs"/>
              </a:rPr>
              <a:pPr defTabSz="1828800" eaLnBrk="1" fontAlgn="auto" hangingPunct="1">
                <a:spcBef>
                  <a:spcPts val="0"/>
                </a:spcBef>
                <a:spcAft>
                  <a:spcPts val="0"/>
                </a:spcAft>
              </a:pPr>
              <a:t>‹#›</a:t>
            </a:fld>
            <a:endParaRPr lang="es-ES_tradnl" sz="3600" dirty="0">
              <a:solidFill>
                <a:prstClr val="black"/>
              </a:solidFill>
              <a:latin typeface="Calibri" panose="020F0502020204030204"/>
              <a:ea typeface="+mn-ea"/>
              <a:cs typeface="+mn-cs"/>
            </a:endParaRPr>
          </a:p>
        </p:txBody>
      </p:sp>
      <p:sp>
        <p:nvSpPr>
          <p:cNvPr id="6" name="Marcador de texto 5"/>
          <p:cNvSpPr>
            <a:spLocks noGrp="1"/>
          </p:cNvSpPr>
          <p:nvPr>
            <p:ph type="body" sz="quarter" idx="11" hasCustomPrompt="1"/>
          </p:nvPr>
        </p:nvSpPr>
        <p:spPr>
          <a:xfrm>
            <a:off x="1400177"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1</a:t>
            </a:r>
            <a:r>
              <a:rPr lang="es-ES"/>
              <a:t>// Apartado</a:t>
            </a:r>
            <a:endParaRPr lang="es-ES_tradnl" dirty="0"/>
          </a:p>
        </p:txBody>
      </p:sp>
      <p:sp>
        <p:nvSpPr>
          <p:cNvPr id="8" name="Marcador de texto 7"/>
          <p:cNvSpPr>
            <a:spLocks noGrp="1"/>
          </p:cNvSpPr>
          <p:nvPr>
            <p:ph type="body" sz="quarter" idx="12" hasCustomPrompt="1"/>
          </p:nvPr>
        </p:nvSpPr>
        <p:spPr>
          <a:xfrm>
            <a:off x="1400177"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a:t>1.1 Titular apartado</a:t>
            </a:r>
            <a:endParaRPr lang="es-ES_tradnl" dirty="0"/>
          </a:p>
        </p:txBody>
      </p:sp>
      <p:sp>
        <p:nvSpPr>
          <p:cNvPr id="11" name="Marcador de texto 5"/>
          <p:cNvSpPr>
            <a:spLocks noGrp="1"/>
          </p:cNvSpPr>
          <p:nvPr>
            <p:ph type="body" sz="quarter" idx="13" hasCustomPrompt="1"/>
          </p:nvPr>
        </p:nvSpPr>
        <p:spPr>
          <a:xfrm>
            <a:off x="729677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2// Apartado</a:t>
            </a:r>
            <a:endParaRPr lang="es-ES_tradnl" dirty="0"/>
          </a:p>
        </p:txBody>
      </p:sp>
      <p:sp>
        <p:nvSpPr>
          <p:cNvPr id="12" name="Marcador de texto 7"/>
          <p:cNvSpPr>
            <a:spLocks noGrp="1"/>
          </p:cNvSpPr>
          <p:nvPr>
            <p:ph type="body" sz="quarter" idx="14" hasCustomPrompt="1"/>
          </p:nvPr>
        </p:nvSpPr>
        <p:spPr>
          <a:xfrm>
            <a:off x="729677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2.1 Titular apartado</a:t>
            </a:r>
            <a:endParaRPr lang="es-ES_tradnl" dirty="0"/>
          </a:p>
        </p:txBody>
      </p:sp>
      <p:sp>
        <p:nvSpPr>
          <p:cNvPr id="17" name="Marcador de texto 5"/>
          <p:cNvSpPr>
            <a:spLocks noGrp="1"/>
          </p:cNvSpPr>
          <p:nvPr>
            <p:ph type="body" sz="quarter" idx="15" hasCustomPrompt="1"/>
          </p:nvPr>
        </p:nvSpPr>
        <p:spPr>
          <a:xfrm>
            <a:off x="13073731"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3// Apartado</a:t>
            </a:r>
            <a:endParaRPr lang="es-ES_tradnl" dirty="0"/>
          </a:p>
        </p:txBody>
      </p:sp>
      <p:sp>
        <p:nvSpPr>
          <p:cNvPr id="18" name="Marcador de texto 7"/>
          <p:cNvSpPr>
            <a:spLocks noGrp="1"/>
          </p:cNvSpPr>
          <p:nvPr>
            <p:ph type="body" sz="quarter" idx="16" hasCustomPrompt="1"/>
          </p:nvPr>
        </p:nvSpPr>
        <p:spPr>
          <a:xfrm>
            <a:off x="13073731"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3.1 Titular apartado</a:t>
            </a:r>
            <a:endParaRPr lang="es-ES_tradnl" dirty="0"/>
          </a:p>
        </p:txBody>
      </p:sp>
      <p:sp>
        <p:nvSpPr>
          <p:cNvPr id="19" name="Marcador de texto 5"/>
          <p:cNvSpPr>
            <a:spLocks noGrp="1"/>
          </p:cNvSpPr>
          <p:nvPr>
            <p:ph type="body" sz="quarter" idx="17" hasCustomPrompt="1"/>
          </p:nvPr>
        </p:nvSpPr>
        <p:spPr>
          <a:xfrm>
            <a:off x="1881650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4// Apartado</a:t>
            </a:r>
            <a:endParaRPr lang="es-ES_tradnl" dirty="0"/>
          </a:p>
        </p:txBody>
      </p:sp>
      <p:sp>
        <p:nvSpPr>
          <p:cNvPr id="20" name="Marcador de texto 7"/>
          <p:cNvSpPr>
            <a:spLocks noGrp="1"/>
          </p:cNvSpPr>
          <p:nvPr>
            <p:ph type="body" sz="quarter" idx="18" hasCustomPrompt="1"/>
          </p:nvPr>
        </p:nvSpPr>
        <p:spPr>
          <a:xfrm>
            <a:off x="1881650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4.1 Titular apartado</a:t>
            </a:r>
            <a:endParaRPr lang="es-ES_tradnl" dirty="0"/>
          </a:p>
        </p:txBody>
      </p:sp>
      <p:sp>
        <p:nvSpPr>
          <p:cNvPr id="13" name="Marcador de texto 10"/>
          <p:cNvSpPr>
            <a:spLocks noGrp="1"/>
          </p:cNvSpPr>
          <p:nvPr>
            <p:ph type="body" sz="quarter" idx="19" hasCustomPrompt="1"/>
          </p:nvPr>
        </p:nvSpPr>
        <p:spPr>
          <a:xfrm>
            <a:off x="1401304" y="1692101"/>
            <a:ext cx="21608328" cy="1483362"/>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Sumario</a:t>
            </a:r>
          </a:p>
        </p:txBody>
      </p:sp>
    </p:spTree>
    <p:extLst>
      <p:ext uri="{BB962C8B-B14F-4D97-AF65-F5344CB8AC3E}">
        <p14:creationId xmlns:p14="http://schemas.microsoft.com/office/powerpoint/2010/main" val="12911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lIns="182880" tIns="91440" rIns="182880" bIns="91440"/>
          <a:lstStyle/>
          <a:p>
            <a:r>
              <a:rPr lang="nl-BE"/>
              <a:t>Titelstijl van model bewerken</a:t>
            </a:r>
            <a:endParaRPr lang="nl-NL"/>
          </a:p>
        </p:txBody>
      </p:sp>
      <p:sp>
        <p:nvSpPr>
          <p:cNvPr id="3" name="Tijdelijke aanduiding voor inhoud 2"/>
          <p:cNvSpPr>
            <a:spLocks noGrp="1"/>
          </p:cNvSpPr>
          <p:nvPr>
            <p:ph idx="1"/>
          </p:nvPr>
        </p:nvSpPr>
        <p:spPr/>
        <p:txBody>
          <a:bodyPr lIns="182880" tIns="91440" rIns="182880" bIns="9144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Slide Number Placeholder 5"/>
          <p:cNvSpPr>
            <a:spLocks noGrp="1"/>
          </p:cNvSpPr>
          <p:nvPr>
            <p:ph type="sldNum" sz="quarter" idx="4"/>
          </p:nvPr>
        </p:nvSpPr>
        <p:spPr>
          <a:xfrm>
            <a:off x="23170486" y="12635504"/>
            <a:ext cx="753412" cy="738664"/>
          </a:xfrm>
          <a:prstGeom prst="rect">
            <a:avLst/>
          </a:prstGeom>
        </p:spPr>
        <p:txBody>
          <a:bodyPr vert="horz" wrap="none" lIns="0" tIns="0" rIns="0" bIns="0" rtlCol="0" anchor="ctr">
            <a:spAutoFit/>
          </a:bodyPr>
          <a:lstStyle>
            <a:lvl1pPr algn="r">
              <a:defRPr sz="4800" b="1" i="0">
                <a:solidFill>
                  <a:schemeClr val="tx2"/>
                </a:solidFill>
                <a:latin typeface="Arial"/>
                <a:cs typeface="Arial"/>
              </a:defRPr>
            </a:lvl1pPr>
          </a:lstStyle>
          <a:p>
            <a:pPr defTabSz="1828800" eaLnBrk="1" fontAlgn="auto" hangingPunct="1">
              <a:spcBef>
                <a:spcPts val="0"/>
              </a:spcBef>
              <a:spcAft>
                <a:spcPts val="0"/>
              </a:spcAft>
            </a:pPr>
            <a:fld id="{38C080AE-66C8-8249-B90B-B6D109566B0C}" type="slidenum">
              <a:rPr lang="en-US">
                <a:solidFill>
                  <a:srgbClr val="C1C1C1"/>
                </a:solidFill>
                <a:ea typeface="+mn-ea"/>
              </a:rPr>
              <a:pPr defTabSz="1828800" eaLnBrk="1" fontAlgn="auto" hangingPunct="1">
                <a:spcBef>
                  <a:spcPts val="0"/>
                </a:spcBef>
                <a:spcAft>
                  <a:spcPts val="0"/>
                </a:spcAft>
              </a:pPr>
              <a:t>‹#›</a:t>
            </a:fld>
            <a:endParaRPr lang="en-US">
              <a:solidFill>
                <a:srgbClr val="C1C1C1"/>
              </a:solidFill>
              <a:ea typeface="+mn-ea"/>
            </a:endParaRPr>
          </a:p>
        </p:txBody>
      </p:sp>
    </p:spTree>
    <p:extLst>
      <p:ext uri="{BB962C8B-B14F-4D97-AF65-F5344CB8AC3E}">
        <p14:creationId xmlns:p14="http://schemas.microsoft.com/office/powerpoint/2010/main" val="377269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ortadillas">
    <p:spTree>
      <p:nvGrpSpPr>
        <p:cNvPr id="1" name=""/>
        <p:cNvGrpSpPr/>
        <p:nvPr/>
      </p:nvGrpSpPr>
      <p:grpSpPr>
        <a:xfrm>
          <a:off x="0" y="0"/>
          <a:ext cx="0" cy="0"/>
          <a:chOff x="0" y="0"/>
          <a:chExt cx="0" cy="0"/>
        </a:xfrm>
      </p:grpSpPr>
      <p:sp>
        <p:nvSpPr>
          <p:cNvPr id="4" name="Marcador de texto 10"/>
          <p:cNvSpPr>
            <a:spLocks noGrp="1"/>
          </p:cNvSpPr>
          <p:nvPr>
            <p:ph type="body" sz="quarter" idx="13"/>
          </p:nvPr>
        </p:nvSpPr>
        <p:spPr>
          <a:xfrm>
            <a:off x="4044753" y="5083347"/>
            <a:ext cx="9787626" cy="6620974"/>
          </a:xfrm>
          <a:prstGeom prst="rect">
            <a:avLst/>
          </a:prstGeom>
        </p:spPr>
        <p:txBody>
          <a:bodyPr lIns="0" tIns="0" rIns="0" bIns="0"/>
          <a:lstStyle>
            <a:lvl1pPr marL="0" indent="0">
              <a:buNone/>
              <a:defRPr sz="3200">
                <a:solidFill>
                  <a:schemeClr val="tx1">
                    <a:lumMod val="65000"/>
                    <a:lumOff val="35000"/>
                  </a:schemeClr>
                </a:solidFill>
              </a:defRPr>
            </a:lvl1pPr>
          </a:lstStyle>
          <a:p>
            <a:pPr lvl="0"/>
            <a:r>
              <a:rPr lang="es-ES" dirty="0"/>
              <a:t>Haga clic para modificar el estilo de texto del patrón</a:t>
            </a:r>
            <a:endParaRPr lang="es-ES_tradnl" dirty="0"/>
          </a:p>
        </p:txBody>
      </p:sp>
      <p:sp>
        <p:nvSpPr>
          <p:cNvPr id="6" name="Marcador de texto 10"/>
          <p:cNvSpPr>
            <a:spLocks noGrp="1"/>
          </p:cNvSpPr>
          <p:nvPr>
            <p:ph type="body" sz="quarter" idx="11" hasCustomPrompt="1"/>
          </p:nvPr>
        </p:nvSpPr>
        <p:spPr>
          <a:xfrm>
            <a:off x="4044753" y="1692101"/>
            <a:ext cx="12065314" cy="1084350"/>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7" name="Marcador de texto 2"/>
          <p:cNvSpPr>
            <a:spLocks noGrp="1"/>
          </p:cNvSpPr>
          <p:nvPr>
            <p:ph type="body" sz="quarter" idx="12" hasCustomPrompt="1"/>
          </p:nvPr>
        </p:nvSpPr>
        <p:spPr>
          <a:xfrm>
            <a:off x="1400176" y="761420"/>
            <a:ext cx="15757524" cy="930680"/>
          </a:xfrm>
          <a:prstGeom prst="rect">
            <a:avLst/>
          </a:prstGeom>
        </p:spPr>
        <p:txBody>
          <a:bodyPr lIns="0" tIns="0" rIns="0" bIns="0"/>
          <a:lstStyle>
            <a:lvl1pPr marL="0" indent="0">
              <a:buNone/>
              <a:defRPr sz="3200" b="0" i="0" u="sng">
                <a:solidFill>
                  <a:srgbClr val="A8D200"/>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Titular presentación / Subtitular</a:t>
            </a:r>
            <a:endParaRPr lang="es-ES_tradnl" dirty="0"/>
          </a:p>
        </p:txBody>
      </p:sp>
      <p:sp>
        <p:nvSpPr>
          <p:cNvPr id="8" name="Marcador de texto 2"/>
          <p:cNvSpPr>
            <a:spLocks noGrp="1"/>
          </p:cNvSpPr>
          <p:nvPr>
            <p:ph type="body" sz="quarter" idx="14" hasCustomPrompt="1"/>
          </p:nvPr>
        </p:nvSpPr>
        <p:spPr>
          <a:xfrm>
            <a:off x="1400178" y="1851810"/>
            <a:ext cx="1924912" cy="924640"/>
          </a:xfrm>
          <a:prstGeom prst="rect">
            <a:avLst/>
          </a:prstGeom>
          <a:solidFill>
            <a:srgbClr val="A8D200"/>
          </a:solidFill>
        </p:spPr>
        <p:txBody>
          <a:bodyPr lIns="72000" tIns="72000" rIns="72000" bIns="72000"/>
          <a:lstStyle>
            <a:lvl1pPr marL="0" indent="0" algn="ctr">
              <a:buNone/>
              <a:defRPr sz="64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
        <p:nvSpPr>
          <p:cNvPr id="9" name="Marcador de texto 10"/>
          <p:cNvSpPr>
            <a:spLocks noGrp="1"/>
          </p:cNvSpPr>
          <p:nvPr>
            <p:ph type="body" sz="quarter" idx="15" hasCustomPrompt="1"/>
          </p:nvPr>
        </p:nvSpPr>
        <p:spPr>
          <a:xfrm>
            <a:off x="4044753" y="3707131"/>
            <a:ext cx="5117002" cy="770234"/>
          </a:xfrm>
          <a:prstGeom prst="rect">
            <a:avLst/>
          </a:prstGeom>
        </p:spPr>
        <p:txBody>
          <a:bodyPr lIns="0" tIns="0" rIns="0" bIns="0"/>
          <a:lstStyle>
            <a:lvl1pPr marL="0" indent="0">
              <a:buNone/>
              <a:defRPr sz="5600" b="1">
                <a:solidFill>
                  <a:srgbClr val="A8D200"/>
                </a:solidFill>
              </a:defRPr>
            </a:lvl1pPr>
            <a:lvl2pPr marL="914400" indent="0">
              <a:buNone/>
              <a:defRPr sz="4000"/>
            </a:lvl2pPr>
            <a:lvl3pPr marL="1828800" indent="0">
              <a:buNone/>
              <a:defRPr sz="4000"/>
            </a:lvl3pPr>
            <a:lvl4pPr marL="2743200" indent="0">
              <a:buNone/>
              <a:defRPr sz="4000"/>
            </a:lvl4pPr>
            <a:lvl5pPr marL="3657600" indent="0">
              <a:buNone/>
              <a:defRPr sz="4000"/>
            </a:lvl5pPr>
          </a:lstStyle>
          <a:p>
            <a:pPr lvl="0"/>
            <a:r>
              <a:rPr lang="es-ES" dirty="0"/>
              <a:t>Subtitular</a:t>
            </a:r>
            <a:endParaRPr lang="es-ES_tradnl" dirty="0"/>
          </a:p>
        </p:txBody>
      </p:sp>
      <p:sp>
        <p:nvSpPr>
          <p:cNvPr id="10" name="Marcador de gráfico 9"/>
          <p:cNvSpPr>
            <a:spLocks noGrp="1"/>
          </p:cNvSpPr>
          <p:nvPr>
            <p:ph type="chart" sz="quarter" idx="16"/>
          </p:nvPr>
        </p:nvSpPr>
        <p:spPr>
          <a:xfrm>
            <a:off x="14281151" y="5083177"/>
            <a:ext cx="9442450" cy="6619874"/>
          </a:xfrm>
          <a:prstGeom prst="rect">
            <a:avLst/>
          </a:prstGeom>
        </p:spPr>
        <p:txBody>
          <a:bodyPr lIns="182880" tIns="91440" rIns="182880" bIns="91440"/>
          <a:lstStyle/>
          <a:p>
            <a:endParaRPr lang="es-ES_tradnl"/>
          </a:p>
        </p:txBody>
      </p:sp>
    </p:spTree>
    <p:extLst>
      <p:ext uri="{BB962C8B-B14F-4D97-AF65-F5344CB8AC3E}">
        <p14:creationId xmlns:p14="http://schemas.microsoft.com/office/powerpoint/2010/main" val="25755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61"/>
            <a:ext cx="20726400" cy="2940050"/>
          </a:xfrm>
        </p:spPr>
        <p:txBody>
          <a:bodyPr/>
          <a:lstStyle/>
          <a:p>
            <a:r>
              <a:rPr lang="en-US"/>
              <a:t>Click to edit Master title style</a:t>
            </a:r>
            <a:endParaRPr lang="en-GB"/>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428" indent="0" algn="ctr">
              <a:buNone/>
              <a:defRPr>
                <a:solidFill>
                  <a:schemeClr val="tx1">
                    <a:tint val="75000"/>
                  </a:schemeClr>
                </a:solidFill>
              </a:defRPr>
            </a:lvl2pPr>
            <a:lvl3pPr marL="2176857" indent="0" algn="ctr">
              <a:buNone/>
              <a:defRPr>
                <a:solidFill>
                  <a:schemeClr val="tx1">
                    <a:tint val="75000"/>
                  </a:schemeClr>
                </a:solidFill>
              </a:defRPr>
            </a:lvl3pPr>
            <a:lvl4pPr marL="3265285" indent="0" algn="ctr">
              <a:buNone/>
              <a:defRPr>
                <a:solidFill>
                  <a:schemeClr val="tx1">
                    <a:tint val="75000"/>
                  </a:schemeClr>
                </a:solidFill>
              </a:defRPr>
            </a:lvl4pPr>
            <a:lvl5pPr marL="4353714" indent="0" algn="ctr">
              <a:buNone/>
              <a:defRPr>
                <a:solidFill>
                  <a:schemeClr val="tx1">
                    <a:tint val="75000"/>
                  </a:schemeClr>
                </a:solidFill>
              </a:defRPr>
            </a:lvl5pPr>
            <a:lvl6pPr marL="5442142" indent="0" algn="ctr">
              <a:buNone/>
              <a:defRPr>
                <a:solidFill>
                  <a:schemeClr val="tx1">
                    <a:tint val="75000"/>
                  </a:schemeClr>
                </a:solidFill>
              </a:defRPr>
            </a:lvl6pPr>
            <a:lvl7pPr marL="6530568" indent="0" algn="ctr">
              <a:buNone/>
              <a:defRPr>
                <a:solidFill>
                  <a:schemeClr val="tx1">
                    <a:tint val="75000"/>
                  </a:schemeClr>
                </a:solidFill>
              </a:defRPr>
            </a:lvl7pPr>
            <a:lvl8pPr marL="7618992" indent="0" algn="ctr">
              <a:buNone/>
              <a:defRPr>
                <a:solidFill>
                  <a:schemeClr val="tx1">
                    <a:tint val="75000"/>
                  </a:schemeClr>
                </a:solidFill>
              </a:defRPr>
            </a:lvl8pPr>
            <a:lvl9pPr marL="870742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71456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64612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11"/>
            <a:ext cx="20726400" cy="2724150"/>
          </a:xfrm>
        </p:spPr>
        <p:txBody>
          <a:bodyPr anchor="t"/>
          <a:lstStyle>
            <a:lvl1pPr algn="l">
              <a:defRPr sz="9500" b="1" cap="all"/>
            </a:lvl1pPr>
          </a:lstStyle>
          <a:p>
            <a:r>
              <a:rPr lang="en-US"/>
              <a:t>Click to edit Master title style</a:t>
            </a:r>
            <a:endParaRPr lang="en-GB"/>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428" indent="0">
              <a:buNone/>
              <a:defRPr sz="4300">
                <a:solidFill>
                  <a:schemeClr val="tx1">
                    <a:tint val="75000"/>
                  </a:schemeClr>
                </a:solidFill>
              </a:defRPr>
            </a:lvl2pPr>
            <a:lvl3pPr marL="2176857" indent="0">
              <a:buNone/>
              <a:defRPr sz="3800">
                <a:solidFill>
                  <a:schemeClr val="tx1">
                    <a:tint val="75000"/>
                  </a:schemeClr>
                </a:solidFill>
              </a:defRPr>
            </a:lvl3pPr>
            <a:lvl4pPr marL="3265285" indent="0">
              <a:buNone/>
              <a:defRPr sz="3300">
                <a:solidFill>
                  <a:schemeClr val="tx1">
                    <a:tint val="75000"/>
                  </a:schemeClr>
                </a:solidFill>
              </a:defRPr>
            </a:lvl4pPr>
            <a:lvl5pPr marL="4353714" indent="0">
              <a:buNone/>
              <a:defRPr sz="3300">
                <a:solidFill>
                  <a:schemeClr val="tx1">
                    <a:tint val="75000"/>
                  </a:schemeClr>
                </a:solidFill>
              </a:defRPr>
            </a:lvl5pPr>
            <a:lvl6pPr marL="5442142" indent="0">
              <a:buNone/>
              <a:defRPr sz="3300">
                <a:solidFill>
                  <a:schemeClr val="tx1">
                    <a:tint val="75000"/>
                  </a:schemeClr>
                </a:solidFill>
              </a:defRPr>
            </a:lvl6pPr>
            <a:lvl7pPr marL="6530568" indent="0">
              <a:buNone/>
              <a:defRPr sz="3300">
                <a:solidFill>
                  <a:schemeClr val="tx1">
                    <a:tint val="75000"/>
                  </a:schemeClr>
                </a:solidFill>
              </a:defRPr>
            </a:lvl7pPr>
            <a:lvl8pPr marL="7618992" indent="0">
              <a:buNone/>
              <a:defRPr sz="3300">
                <a:solidFill>
                  <a:schemeClr val="tx1">
                    <a:tint val="75000"/>
                  </a:schemeClr>
                </a:solidFill>
              </a:defRPr>
            </a:lvl8pPr>
            <a:lvl9pPr marL="8707425"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C9EC9D-4369-4EC4-95F3-88922B4B0C1C}"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18988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51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715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C9EC9D-4369-4EC4-95F3-88922B4B0C1C}"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86964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6748" y="3070226"/>
            <a:ext cx="10778067"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48"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C9EC9D-4369-4EC4-95F3-88922B4B0C1C}" type="datetimeFigureOut">
              <a:rPr lang="en-GB" smtClean="0"/>
              <a:t>26/09/2018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40325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303" y="11647698"/>
            <a:ext cx="9904006" cy="1556532"/>
          </a:xfrm>
          <a:prstGeom prst="rect">
            <a:avLst/>
          </a:prstGeom>
        </p:spPr>
      </p:pic>
    </p:spTree>
    <p:extLst>
      <p:ext uri="{BB962C8B-B14F-4D97-AF65-F5344CB8AC3E}">
        <p14:creationId xmlns:p14="http://schemas.microsoft.com/office/powerpoint/2010/main" val="240055128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s-ES_trad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686" tIns="108843" rIns="217686" bIns="10884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19200" y="3200411"/>
            <a:ext cx="21945600" cy="9051926"/>
          </a:xfrm>
          <a:prstGeom prst="rect">
            <a:avLst/>
          </a:prstGeom>
        </p:spPr>
        <p:txBody>
          <a:bodyPr vert="horz" lIns="217686" tIns="108843" rIns="217686" bIns="1088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19200" y="12712711"/>
            <a:ext cx="5689600" cy="730250"/>
          </a:xfrm>
          <a:prstGeom prst="rect">
            <a:avLst/>
          </a:prstGeom>
        </p:spPr>
        <p:txBody>
          <a:bodyPr vert="horz" lIns="217686" tIns="108843" rIns="217686" bIns="108843" rtlCol="0" anchor="ctr"/>
          <a:lstStyle>
            <a:lvl1pPr algn="l">
              <a:defRPr sz="2900">
                <a:solidFill>
                  <a:schemeClr val="tx1">
                    <a:tint val="75000"/>
                  </a:schemeClr>
                </a:solidFill>
              </a:defRPr>
            </a:lvl1pPr>
          </a:lstStyle>
          <a:p>
            <a:fld id="{65C9EC9D-4369-4EC4-95F3-88922B4B0C1C}" type="datetimeFigureOut">
              <a:rPr lang="en-GB" smtClean="0"/>
              <a:t>26/09/2018</a:t>
            </a:fld>
            <a:endParaRPr lang="en-GB"/>
          </a:p>
        </p:txBody>
      </p:sp>
      <p:sp>
        <p:nvSpPr>
          <p:cNvPr id="5" name="Footer Placeholder 4"/>
          <p:cNvSpPr>
            <a:spLocks noGrp="1"/>
          </p:cNvSpPr>
          <p:nvPr>
            <p:ph type="ftr" sz="quarter" idx="3"/>
          </p:nvPr>
        </p:nvSpPr>
        <p:spPr>
          <a:xfrm>
            <a:off x="8331200" y="12712711"/>
            <a:ext cx="7721600" cy="730250"/>
          </a:xfrm>
          <a:prstGeom prst="rect">
            <a:avLst/>
          </a:prstGeom>
        </p:spPr>
        <p:txBody>
          <a:bodyPr vert="horz" lIns="217686" tIns="108843" rIns="217686" bIns="108843" rtlCol="0" anchor="ctr"/>
          <a:lstStyle>
            <a:lvl1pPr algn="ctr">
              <a:defRPr sz="2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475200" y="12712711"/>
            <a:ext cx="5689600" cy="730250"/>
          </a:xfrm>
          <a:prstGeom prst="rect">
            <a:avLst/>
          </a:prstGeom>
        </p:spPr>
        <p:txBody>
          <a:bodyPr vert="horz" lIns="217686" tIns="108843" rIns="217686" bIns="108843" rtlCol="0" anchor="ctr"/>
          <a:lstStyle>
            <a:lvl1pPr algn="r">
              <a:defRPr sz="2900">
                <a:solidFill>
                  <a:schemeClr val="tx1">
                    <a:tint val="75000"/>
                  </a:schemeClr>
                </a:solidFill>
              </a:defRPr>
            </a:lvl1pPr>
          </a:lstStyle>
          <a:p>
            <a:fld id="{E0C5A916-48A2-48A2-9A75-3DD55F3698BD}" type="slidenum">
              <a:rPr lang="en-GB" smtClean="0"/>
              <a:t>‹#›</a:t>
            </a:fld>
            <a:endParaRPr lang="en-GB"/>
          </a:p>
        </p:txBody>
      </p:sp>
    </p:spTree>
    <p:extLst>
      <p:ext uri="{BB962C8B-B14F-4D97-AF65-F5344CB8AC3E}">
        <p14:creationId xmlns:p14="http://schemas.microsoft.com/office/powerpoint/2010/main" val="612629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2176857" rtl="0" eaLnBrk="1" latinLnBrk="0" hangingPunct="1">
        <a:spcBef>
          <a:spcPct val="0"/>
        </a:spcBef>
        <a:buNone/>
        <a:defRPr sz="10500" kern="1200">
          <a:solidFill>
            <a:schemeClr val="tx1"/>
          </a:solidFill>
          <a:latin typeface="+mj-lt"/>
          <a:ea typeface="+mj-ea"/>
          <a:cs typeface="+mj-cs"/>
        </a:defRPr>
      </a:lvl1pPr>
    </p:titleStyle>
    <p:bodyStyle>
      <a:lvl1pPr marL="816320" indent="-816320" algn="l" defTabSz="2176857"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697" indent="-680271" algn="l" defTabSz="2176857"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071" indent="-544214" algn="l" defTabSz="2176857"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500"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7928"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6356"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4782"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3209"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1635"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6857" rtl="0" eaLnBrk="1" latinLnBrk="0" hangingPunct="1">
        <a:defRPr sz="4300" kern="1200">
          <a:solidFill>
            <a:schemeClr val="tx1"/>
          </a:solidFill>
          <a:latin typeface="+mn-lt"/>
          <a:ea typeface="+mn-ea"/>
          <a:cs typeface="+mn-cs"/>
        </a:defRPr>
      </a:lvl1pPr>
      <a:lvl2pPr marL="1088428" algn="l" defTabSz="2176857" rtl="0" eaLnBrk="1" latinLnBrk="0" hangingPunct="1">
        <a:defRPr sz="4300" kern="1200">
          <a:solidFill>
            <a:schemeClr val="tx1"/>
          </a:solidFill>
          <a:latin typeface="+mn-lt"/>
          <a:ea typeface="+mn-ea"/>
          <a:cs typeface="+mn-cs"/>
        </a:defRPr>
      </a:lvl2pPr>
      <a:lvl3pPr marL="2176857" algn="l" defTabSz="2176857" rtl="0" eaLnBrk="1" latinLnBrk="0" hangingPunct="1">
        <a:defRPr sz="4300" kern="1200">
          <a:solidFill>
            <a:schemeClr val="tx1"/>
          </a:solidFill>
          <a:latin typeface="+mn-lt"/>
          <a:ea typeface="+mn-ea"/>
          <a:cs typeface="+mn-cs"/>
        </a:defRPr>
      </a:lvl3pPr>
      <a:lvl4pPr marL="3265285" algn="l" defTabSz="2176857" rtl="0" eaLnBrk="1" latinLnBrk="0" hangingPunct="1">
        <a:defRPr sz="4300" kern="1200">
          <a:solidFill>
            <a:schemeClr val="tx1"/>
          </a:solidFill>
          <a:latin typeface="+mn-lt"/>
          <a:ea typeface="+mn-ea"/>
          <a:cs typeface="+mn-cs"/>
        </a:defRPr>
      </a:lvl4pPr>
      <a:lvl5pPr marL="4353714" algn="l" defTabSz="2176857" rtl="0" eaLnBrk="1" latinLnBrk="0" hangingPunct="1">
        <a:defRPr sz="4300" kern="1200">
          <a:solidFill>
            <a:schemeClr val="tx1"/>
          </a:solidFill>
          <a:latin typeface="+mn-lt"/>
          <a:ea typeface="+mn-ea"/>
          <a:cs typeface="+mn-cs"/>
        </a:defRPr>
      </a:lvl5pPr>
      <a:lvl6pPr marL="5442142" algn="l" defTabSz="2176857" rtl="0" eaLnBrk="1" latinLnBrk="0" hangingPunct="1">
        <a:defRPr sz="4300" kern="1200">
          <a:solidFill>
            <a:schemeClr val="tx1"/>
          </a:solidFill>
          <a:latin typeface="+mn-lt"/>
          <a:ea typeface="+mn-ea"/>
          <a:cs typeface="+mn-cs"/>
        </a:defRPr>
      </a:lvl6pPr>
      <a:lvl7pPr marL="6530568" algn="l" defTabSz="2176857" rtl="0" eaLnBrk="1" latinLnBrk="0" hangingPunct="1">
        <a:defRPr sz="4300" kern="1200">
          <a:solidFill>
            <a:schemeClr val="tx1"/>
          </a:solidFill>
          <a:latin typeface="+mn-lt"/>
          <a:ea typeface="+mn-ea"/>
          <a:cs typeface="+mn-cs"/>
        </a:defRPr>
      </a:lvl7pPr>
      <a:lvl8pPr marL="7618992" algn="l" defTabSz="2176857" rtl="0" eaLnBrk="1" latinLnBrk="0" hangingPunct="1">
        <a:defRPr sz="4300" kern="1200">
          <a:solidFill>
            <a:schemeClr val="tx1"/>
          </a:solidFill>
          <a:latin typeface="+mn-lt"/>
          <a:ea typeface="+mn-ea"/>
          <a:cs typeface="+mn-cs"/>
        </a:defRPr>
      </a:lvl8pPr>
      <a:lvl9pPr marL="8707425" algn="l" defTabSz="2176857"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vc.eurescom.eu/voip-info.html" TargetMode="Externa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hyperlink" Target="mailto:ac@eurescom.eu" TargetMode="External"/><Relationship Id="rId5" Type="http://schemas.openxmlformats.org/officeDocument/2006/relationships/hyperlink" Target="http://vc.eurescom.eu/international-info.html" TargetMode="External"/><Relationship Id="rId4" Type="http://schemas.openxmlformats.org/officeDocument/2006/relationships/hyperlink" Target="tel:+49-6221-9052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p:cNvSpPr>
          <p:nvPr/>
        </p:nvSpPr>
        <p:spPr bwMode="auto">
          <a:xfrm>
            <a:off x="-27856" y="11030981"/>
            <a:ext cx="2438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5400" b="1" dirty="0">
              <a:solidFill>
                <a:srgbClr val="3C3C3C"/>
              </a:solidFill>
              <a:latin typeface="Century Gothic" panose="020B0502020202020204" pitchFamily="34" charset="0"/>
              <a:ea typeface="Aleo" panose="020F0502020204030203" pitchFamily="34" charset="0"/>
              <a:cs typeface="Aleo" panose="020F0502020204030203" pitchFamily="34" charset="0"/>
              <a:sym typeface="Aleo"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1688" y="89248"/>
            <a:ext cx="3657656" cy="435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p:cNvSpPr>
          <p:nvPr/>
        </p:nvSpPr>
        <p:spPr bwMode="auto">
          <a:xfrm>
            <a:off x="3530060" y="6281936"/>
            <a:ext cx="1703990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5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Pitch of the Project Proposal</a:t>
            </a:r>
          </a:p>
          <a:p>
            <a:pPr eaLnBrk="1" hangingPunct="1"/>
            <a:r>
              <a:rPr lang="en-GB" sz="4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
            </a:r>
            <a:br>
              <a:rPr lang="en-GB" sz="4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80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ACZIDENT</a:t>
            </a:r>
          </a:p>
        </p:txBody>
      </p:sp>
      <p:sp>
        <p:nvSpPr>
          <p:cNvPr id="9" name="Rectangle 7"/>
          <p:cNvSpPr>
            <a:spLocks/>
          </p:cNvSpPr>
          <p:nvPr/>
        </p:nvSpPr>
        <p:spPr bwMode="auto">
          <a:xfrm>
            <a:off x="3551040" y="441152"/>
            <a:ext cx="1703990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CELTIC-NEXT </a:t>
            </a:r>
            <a:b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Proposers Day</a:t>
            </a:r>
            <a:b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endParaRPr lang="en-GB" sz="3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endParaRPr>
          </a:p>
          <a:p>
            <a:pPr eaLnBrk="1" hangingPunct="1"/>
            <a:r>
              <a:rPr lang="en-GB" sz="7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26</a:t>
            </a:r>
            <a:r>
              <a:rPr lang="en-GB" sz="7000" baseline="30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th</a:t>
            </a:r>
            <a:r>
              <a:rPr lang="en-GB" sz="7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 September 2018, Madrid </a:t>
            </a:r>
          </a:p>
        </p:txBody>
      </p:sp>
      <p:sp>
        <p:nvSpPr>
          <p:cNvPr id="11" name="Rectangle 6"/>
          <p:cNvSpPr>
            <a:spLocks/>
          </p:cNvSpPr>
          <p:nvPr/>
        </p:nvSpPr>
        <p:spPr bwMode="auto">
          <a:xfrm>
            <a:off x="8551613" y="11768479"/>
            <a:ext cx="679513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Mr. EMILIO MULET</a:t>
            </a:r>
          </a:p>
          <a:p>
            <a:pPr eaLnBrk="1" hangingPunct="1"/>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emilio.emulet@accuro.es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79" t="12515"/>
          <a:stretch/>
        </p:blipFill>
        <p:spPr>
          <a:xfrm>
            <a:off x="0" y="0"/>
            <a:ext cx="4991201" cy="4409729"/>
          </a:xfrm>
          <a:prstGeom prst="rect">
            <a:avLst/>
          </a:prstGeom>
        </p:spPr>
      </p:pic>
      <p:pic>
        <p:nvPicPr>
          <p:cNvPr id="4" name="Imagen 3">
            <a:extLst>
              <a:ext uri="{FF2B5EF4-FFF2-40B4-BE49-F238E27FC236}">
                <a16:creationId xmlns:a16="http://schemas.microsoft.com/office/drawing/2014/main" xmlns="" id="{470A1456-F17C-4B0E-9348-E1C1BB3C5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736" y="9131493"/>
            <a:ext cx="1905000" cy="1905000"/>
          </a:xfrm>
          <a:prstGeom prst="rect">
            <a:avLst/>
          </a:prstGeom>
        </p:spPr>
      </p:pic>
      <p:pic>
        <p:nvPicPr>
          <p:cNvPr id="6" name="Imagen 5" descr="Imagen que contiene señal, detener, exterior, texto&#10;&#10;Descripción generada con confianza muy alta">
            <a:extLst>
              <a:ext uri="{FF2B5EF4-FFF2-40B4-BE49-F238E27FC236}">
                <a16:creationId xmlns:a16="http://schemas.microsoft.com/office/drawing/2014/main" xmlns="" id="{48797AE3-92FE-4DF9-910E-FEF018199D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7346" y="9111739"/>
            <a:ext cx="1828649" cy="18286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549276"/>
            <a:ext cx="11764888" cy="2286000"/>
          </a:xfrm>
        </p:spPr>
        <p:txBody>
          <a:bodyPr>
            <a:normAutofit fontScale="90000"/>
          </a:bodyPr>
          <a:lstStyle/>
          <a:p>
            <a:pPr algn="l" fontAlgn="base">
              <a:spcAft>
                <a:spcPct val="0"/>
              </a:spcAft>
            </a:pPr>
            <a:r>
              <a:rPr lang="en-US"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MONITORING in cities,  “Vulnerable Road Users” </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a:t>
            </a:fld>
            <a:endParaRPr lang="en-GB" altLang="en-US" dirty="0"/>
          </a:p>
        </p:txBody>
      </p:sp>
      <p:sp>
        <p:nvSpPr>
          <p:cNvPr id="5" name="TextBox 4"/>
          <p:cNvSpPr txBox="1"/>
          <p:nvPr/>
        </p:nvSpPr>
        <p:spPr>
          <a:xfrm>
            <a:off x="166664" y="4121696"/>
            <a:ext cx="11286010" cy="6867810"/>
          </a:xfrm>
          <a:prstGeom prst="rect">
            <a:avLst/>
          </a:prstGeom>
          <a:noFill/>
        </p:spPr>
        <p:txBody>
          <a:bodyPr wrap="square" lIns="217709" tIns="108855" rIns="217709" bIns="108855" rtlCol="0">
            <a:spAutoFit/>
          </a:bodyPr>
          <a:lstStyle/>
          <a:p>
            <a:pPr algn="ctr"/>
            <a:r>
              <a:rPr lang="en-US" sz="4800" b="1" i="1" dirty="0">
                <a:solidFill>
                  <a:schemeClr val="accent1">
                    <a:lumMod val="75000"/>
                  </a:schemeClr>
                </a:solidFill>
              </a:rPr>
              <a:t>During last 50 years, many significant technological advancements have been observed by the human being, namely in terms of road safety. Indeed, considering that by 2050 about 70% of the world’s population is expected to live in cities, </a:t>
            </a:r>
            <a:r>
              <a:rPr lang="en-US" sz="4800" b="1" i="1" u="sng" dirty="0">
                <a:solidFill>
                  <a:schemeClr val="accent1">
                    <a:lumMod val="75000"/>
                  </a:schemeClr>
                </a:solidFill>
              </a:rPr>
              <a:t>there is a move to revolutionize TRAFIC MONITORING in cities, in our approach to the “Vulnerable Road Users” </a:t>
            </a:r>
            <a:endParaRPr lang="en-GB" sz="4800" b="1" i="1" u="sng" dirty="0">
              <a:solidFill>
                <a:schemeClr val="accent1">
                  <a:lumMod val="75000"/>
                </a:schemeClr>
              </a:solidFill>
            </a:endParaRPr>
          </a:p>
        </p:txBody>
      </p:sp>
      <p:sp>
        <p:nvSpPr>
          <p:cNvPr id="6" name="Rectangle 5"/>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www.celticplus.eu                                         ACCURO TECHNOLOGY (SPAIN) -  </a:t>
            </a:r>
            <a:r>
              <a:rPr lang="en-GB" sz="2800" dirty="0" err="1">
                <a:solidFill>
                  <a:schemeClr val="accent1">
                    <a:lumMod val="75000"/>
                  </a:schemeClr>
                </a:solidFill>
              </a:rPr>
              <a:t>Mr.EMILIO</a:t>
            </a:r>
            <a:r>
              <a:rPr lang="en-GB" sz="2800" dirty="0">
                <a:solidFill>
                  <a:schemeClr val="accent1">
                    <a:lumMod val="75000"/>
                  </a:schemeClr>
                </a:solidFill>
              </a:rPr>
              <a:t> MULET - emilio.emulet@accuro.es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3" name="Imagen 2">
            <a:extLst>
              <a:ext uri="{FF2B5EF4-FFF2-40B4-BE49-F238E27FC236}">
                <a16:creationId xmlns:a16="http://schemas.microsoft.com/office/drawing/2014/main" xmlns="" id="{8EA6CA5F-FDE6-4DB4-86D7-91C9F0A0FE68}"/>
              </a:ext>
            </a:extLst>
          </p:cNvPr>
          <p:cNvPicPr>
            <a:picLocks noChangeAspect="1"/>
          </p:cNvPicPr>
          <p:nvPr/>
        </p:nvPicPr>
        <p:blipFill>
          <a:blip r:embed="rId4"/>
          <a:stretch>
            <a:fillRect/>
          </a:stretch>
        </p:blipFill>
        <p:spPr>
          <a:xfrm>
            <a:off x="11903968" y="4049688"/>
            <a:ext cx="12194146" cy="6867810"/>
          </a:xfrm>
          <a:prstGeom prst="rect">
            <a:avLst/>
          </a:prstGeom>
        </p:spPr>
      </p:pic>
      <p:pic>
        <p:nvPicPr>
          <p:cNvPr id="8" name="Imagen 7">
            <a:extLst>
              <a:ext uri="{FF2B5EF4-FFF2-40B4-BE49-F238E27FC236}">
                <a16:creationId xmlns:a16="http://schemas.microsoft.com/office/drawing/2014/main" xmlns="" id="{22D4218B-8235-4689-B446-E58940EDC6BF}"/>
              </a:ext>
            </a:extLst>
          </p:cNvPr>
          <p:cNvPicPr>
            <a:picLocks noChangeAspect="1"/>
          </p:cNvPicPr>
          <p:nvPr/>
        </p:nvPicPr>
        <p:blipFill>
          <a:blip r:embed="rId5"/>
          <a:stretch>
            <a:fillRect/>
          </a:stretch>
        </p:blipFill>
        <p:spPr>
          <a:xfrm>
            <a:off x="11903968" y="9991679"/>
            <a:ext cx="3950550" cy="1920406"/>
          </a:xfrm>
          <a:prstGeom prst="rect">
            <a:avLst/>
          </a:prstGeom>
        </p:spPr>
      </p:pic>
    </p:spTree>
    <p:extLst>
      <p:ext uri="{BB962C8B-B14F-4D97-AF65-F5344CB8AC3E}">
        <p14:creationId xmlns:p14="http://schemas.microsoft.com/office/powerpoint/2010/main" val="424169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3</a:t>
            </a:fld>
            <a:endParaRPr lang="en-GB" altLang="en-US"/>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www.celticplus.eu 					ACCURO TECHNOLOGY (SPAIN) -  </a:t>
            </a:r>
            <a:r>
              <a:rPr lang="en-GB" sz="2800" dirty="0" err="1">
                <a:solidFill>
                  <a:schemeClr val="accent1">
                    <a:lumMod val="75000"/>
                  </a:schemeClr>
                </a:solidFill>
              </a:rPr>
              <a:t>Mr.EMILIO</a:t>
            </a:r>
            <a:r>
              <a:rPr lang="en-GB" sz="2800" dirty="0">
                <a:solidFill>
                  <a:schemeClr val="accent1">
                    <a:lumMod val="75000"/>
                  </a:schemeClr>
                </a:solidFill>
              </a:rPr>
              <a:t> MULET - emilio.emulet@accuro.es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9" name="Imagen 8">
            <a:extLst>
              <a:ext uri="{FF2B5EF4-FFF2-40B4-BE49-F238E27FC236}">
                <a16:creationId xmlns:a16="http://schemas.microsoft.com/office/drawing/2014/main" xmlns="" id="{BC7990DA-6518-43DD-979B-BC0EE0F0D10C}"/>
              </a:ext>
            </a:extLst>
          </p:cNvPr>
          <p:cNvPicPr>
            <a:picLocks noChangeAspect="1"/>
          </p:cNvPicPr>
          <p:nvPr/>
        </p:nvPicPr>
        <p:blipFill>
          <a:blip r:embed="rId3"/>
          <a:stretch>
            <a:fillRect/>
          </a:stretch>
        </p:blipFill>
        <p:spPr>
          <a:xfrm>
            <a:off x="7223448" y="716378"/>
            <a:ext cx="2304256" cy="2304256"/>
          </a:xfrm>
          <a:prstGeom prst="rect">
            <a:avLst/>
          </a:prstGeom>
        </p:spPr>
      </p:pic>
      <p:pic>
        <p:nvPicPr>
          <p:cNvPr id="12" name="Imagen 11">
            <a:extLst>
              <a:ext uri="{FF2B5EF4-FFF2-40B4-BE49-F238E27FC236}">
                <a16:creationId xmlns:a16="http://schemas.microsoft.com/office/drawing/2014/main" xmlns="" id="{48849FB1-3042-4B46-A82B-75C475823529}"/>
              </a:ext>
            </a:extLst>
          </p:cNvPr>
          <p:cNvPicPr>
            <a:picLocks noChangeAspect="1"/>
          </p:cNvPicPr>
          <p:nvPr/>
        </p:nvPicPr>
        <p:blipFill>
          <a:blip r:embed="rId4"/>
          <a:stretch>
            <a:fillRect/>
          </a:stretch>
        </p:blipFill>
        <p:spPr>
          <a:xfrm>
            <a:off x="3479032" y="593304"/>
            <a:ext cx="3600400" cy="3600400"/>
          </a:xfrm>
          <a:prstGeom prst="rect">
            <a:avLst/>
          </a:prstGeom>
        </p:spPr>
      </p:pic>
      <p:pic>
        <p:nvPicPr>
          <p:cNvPr id="14" name="Imagen 13" descr="Imagen que contiene captura de pantalla&#10;&#10;Descripción generada con confianza muy alta">
            <a:extLst>
              <a:ext uri="{FF2B5EF4-FFF2-40B4-BE49-F238E27FC236}">
                <a16:creationId xmlns:a16="http://schemas.microsoft.com/office/drawing/2014/main" xmlns="" id="{F4CCA46F-C133-4B3D-80C4-33B29A991E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0840" y="2995102"/>
            <a:ext cx="20356850" cy="9587363"/>
          </a:xfrm>
          <a:prstGeom prst="rect">
            <a:avLst/>
          </a:prstGeom>
        </p:spPr>
      </p:pic>
    </p:spTree>
    <p:extLst>
      <p:ext uri="{BB962C8B-B14F-4D97-AF65-F5344CB8AC3E}">
        <p14:creationId xmlns:p14="http://schemas.microsoft.com/office/powerpoint/2010/main" val="37290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2922" y="538708"/>
            <a:ext cx="13709104" cy="2286000"/>
          </a:xfrm>
        </p:spPr>
        <p:txBody>
          <a:bodyPr>
            <a:normAutofit fontScale="90000"/>
          </a:bodyPr>
          <a:lstStyle/>
          <a:p>
            <a:pPr algn="l" fontAlgn="base">
              <a:spcAft>
                <a:spcPct val="0"/>
              </a:spcAft>
            </a:pPr>
            <a:r>
              <a:rPr lang="en-US" sz="9200" b="1" dirty="0">
                <a:solidFill>
                  <a:srgbClr val="0070C0"/>
                </a:solidFill>
                <a:latin typeface="Aleo" panose="020F0502020204030203" pitchFamily="34" charset="0"/>
                <a:ea typeface="Aleo" panose="020F0502020204030203" pitchFamily="34" charset="0"/>
                <a:cs typeface="Aleo" panose="020F0502020204030203" pitchFamily="34" charset="0"/>
              </a:rPr>
              <a:t>the creation of awareness for an unpredictable </a:t>
            </a:r>
            <a:r>
              <a:rPr lang="en-US" sz="9200" b="1" dirty="0" err="1">
                <a:solidFill>
                  <a:srgbClr val="0070C0"/>
                </a:solidFill>
                <a:latin typeface="Aleo" panose="020F0502020204030203" pitchFamily="34" charset="0"/>
                <a:ea typeface="Aleo" panose="020F0502020204030203" pitchFamily="34" charset="0"/>
                <a:cs typeface="Aleo" panose="020F0502020204030203" pitchFamily="34" charset="0"/>
              </a:rPr>
              <a:t>behaviour</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4</a:t>
            </a:fld>
            <a:endParaRPr lang="en-GB" altLang="en-US"/>
          </a:p>
        </p:txBody>
      </p:sp>
      <p:sp>
        <p:nvSpPr>
          <p:cNvPr id="5" name="TextBox 4"/>
          <p:cNvSpPr txBox="1"/>
          <p:nvPr/>
        </p:nvSpPr>
        <p:spPr>
          <a:xfrm>
            <a:off x="1030760" y="4031733"/>
            <a:ext cx="13177464" cy="7606474"/>
          </a:xfrm>
          <a:prstGeom prst="rect">
            <a:avLst/>
          </a:prstGeom>
          <a:noFill/>
        </p:spPr>
        <p:txBody>
          <a:bodyPr wrap="square" lIns="217709" tIns="108855" rIns="217709" bIns="108855" rtlCol="0">
            <a:spAutoFit/>
          </a:bodyPr>
          <a:lstStyle/>
          <a:p>
            <a:pPr algn="ctr"/>
            <a:r>
              <a:rPr lang="en-US" sz="4800" b="1" i="1" dirty="0">
                <a:solidFill>
                  <a:schemeClr val="accent1">
                    <a:lumMod val="75000"/>
                  </a:schemeClr>
                </a:solidFill>
              </a:rPr>
              <a:t>Problem is that the focus is on bringing people living in cities to stop being the problem and start being the solution, taking into account the characteristics of the VRUs, along with their physical and emotional state, allowing, for example, the creation of awareness for an unpredictable </a:t>
            </a:r>
            <a:r>
              <a:rPr lang="en-US" sz="4800" b="1" i="1" dirty="0" err="1">
                <a:solidFill>
                  <a:schemeClr val="accent1">
                    <a:lumMod val="75000"/>
                  </a:schemeClr>
                </a:solidFill>
              </a:rPr>
              <a:t>behaviour</a:t>
            </a:r>
            <a:r>
              <a:rPr lang="en-US" sz="4800" b="1" i="1" dirty="0">
                <a:solidFill>
                  <a:schemeClr val="accent1">
                    <a:lumMod val="75000"/>
                  </a:schemeClr>
                </a:solidFill>
              </a:rPr>
              <a:t>. This project idea emerged from the need to strengthen the foundations of Smart Cities and, thus, empower Citizens. </a:t>
            </a:r>
            <a:endParaRPr lang="en-GB" sz="4800" b="1" i="1" dirty="0">
              <a:solidFill>
                <a:schemeClr val="accent1">
                  <a:lumMod val="75000"/>
                </a:schemeClr>
              </a:solidFill>
            </a:endParaRPr>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www.celticplus.eu                                         ACCURO TECHNOLOGY (SPAIN) -  </a:t>
            </a:r>
            <a:r>
              <a:rPr lang="en-GB" sz="2800" dirty="0" err="1">
                <a:solidFill>
                  <a:schemeClr val="accent1">
                    <a:lumMod val="75000"/>
                  </a:schemeClr>
                </a:solidFill>
              </a:rPr>
              <a:t>Mr.EMILIO</a:t>
            </a:r>
            <a:r>
              <a:rPr lang="en-GB" sz="2800" dirty="0">
                <a:solidFill>
                  <a:schemeClr val="accent1">
                    <a:lumMod val="75000"/>
                  </a:schemeClr>
                </a:solidFill>
              </a:rPr>
              <a:t> MULET - emilio.emulet@accuro.es</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6" name="Imagen 5">
            <a:extLst>
              <a:ext uri="{FF2B5EF4-FFF2-40B4-BE49-F238E27FC236}">
                <a16:creationId xmlns:a16="http://schemas.microsoft.com/office/drawing/2014/main" xmlns="" id="{5CD4C0C9-0738-45D4-9438-753D14A3A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5206" y="3909780"/>
            <a:ext cx="9928450" cy="7606474"/>
          </a:xfrm>
          <a:prstGeom prst="rect">
            <a:avLst/>
          </a:prstGeom>
        </p:spPr>
      </p:pic>
      <p:pic>
        <p:nvPicPr>
          <p:cNvPr id="8" name="Imagen 7">
            <a:extLst>
              <a:ext uri="{FF2B5EF4-FFF2-40B4-BE49-F238E27FC236}">
                <a16:creationId xmlns:a16="http://schemas.microsoft.com/office/drawing/2014/main" xmlns="" id="{87BD9FA3-3F8C-4A8F-B889-556553CD8145}"/>
              </a:ext>
            </a:extLst>
          </p:cNvPr>
          <p:cNvPicPr>
            <a:picLocks noChangeAspect="1"/>
          </p:cNvPicPr>
          <p:nvPr/>
        </p:nvPicPr>
        <p:blipFill>
          <a:blip r:embed="rId5"/>
          <a:stretch>
            <a:fillRect/>
          </a:stretch>
        </p:blipFill>
        <p:spPr>
          <a:xfrm>
            <a:off x="14338448" y="10678004"/>
            <a:ext cx="3950550" cy="1920406"/>
          </a:xfrm>
          <a:prstGeom prst="rect">
            <a:avLst/>
          </a:prstGeom>
        </p:spPr>
      </p:pic>
    </p:spTree>
    <p:extLst>
      <p:ext uri="{BB962C8B-B14F-4D97-AF65-F5344CB8AC3E}">
        <p14:creationId xmlns:p14="http://schemas.microsoft.com/office/powerpoint/2010/main" val="327819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549276"/>
            <a:ext cx="12495309" cy="2286000"/>
          </a:xfrm>
        </p:spPr>
        <p:txBody>
          <a:bodyPr>
            <a:normAutofit fontScale="90000"/>
          </a:bodyPr>
          <a:lstStyle/>
          <a:p>
            <a:pPr algn="l" fontAlgn="base">
              <a:spcAft>
                <a:spcPct val="0"/>
              </a:spcAft>
            </a:pPr>
            <a:r>
              <a:rPr lang="en-US" sz="9200" b="1" dirty="0">
                <a:solidFill>
                  <a:srgbClr val="0070C0"/>
                </a:solidFill>
                <a:latin typeface="Aleo" panose="020F0502020204030203" pitchFamily="34" charset="0"/>
                <a:ea typeface="Aleo" panose="020F0502020204030203" pitchFamily="34" charset="0"/>
                <a:cs typeface="Aleo" panose="020F0502020204030203" pitchFamily="34" charset="0"/>
              </a:rPr>
              <a:t>Smart City’s approach to crowd sensing</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5</a:t>
            </a:fld>
            <a:endParaRPr lang="en-GB" altLang="en-US"/>
          </a:p>
        </p:txBody>
      </p:sp>
      <p:sp>
        <p:nvSpPr>
          <p:cNvPr id="5" name="TextBox 4"/>
          <p:cNvSpPr txBox="1"/>
          <p:nvPr/>
        </p:nvSpPr>
        <p:spPr>
          <a:xfrm>
            <a:off x="12480031" y="5273824"/>
            <a:ext cx="10894367" cy="6867810"/>
          </a:xfrm>
          <a:prstGeom prst="rect">
            <a:avLst/>
          </a:prstGeom>
          <a:noFill/>
        </p:spPr>
        <p:txBody>
          <a:bodyPr wrap="square" lIns="217709" tIns="108855" rIns="217709" bIns="108855" rtlCol="0">
            <a:spAutoFit/>
          </a:bodyPr>
          <a:lstStyle/>
          <a:p>
            <a:pPr algn="ctr"/>
            <a:r>
              <a:rPr lang="en-US" sz="4800" i="1" dirty="0">
                <a:solidFill>
                  <a:srgbClr val="00B0F0"/>
                </a:solidFill>
                <a:highlight>
                  <a:srgbClr val="FFFF00"/>
                </a:highlight>
              </a:rPr>
              <a:t>The goal is to have several methodologies to tag peoples </a:t>
            </a:r>
            <a:r>
              <a:rPr lang="en-US" sz="4800" i="1" dirty="0" err="1">
                <a:solidFill>
                  <a:srgbClr val="00B0F0"/>
                </a:solidFill>
                <a:highlight>
                  <a:srgbClr val="FFFF00"/>
                </a:highlight>
              </a:rPr>
              <a:t>behavioural</a:t>
            </a:r>
            <a:r>
              <a:rPr lang="en-US" sz="4800" i="1" dirty="0">
                <a:solidFill>
                  <a:srgbClr val="00B0F0"/>
                </a:solidFill>
                <a:highlight>
                  <a:srgbClr val="FFFF00"/>
                </a:highlight>
              </a:rPr>
              <a:t> habits at a particular point of interest for VRUs, such as pedestrian crossings. Such information may be relevant to a number of applications, allowing one to promote greater and better security measures on crossing spots, enhance crowd control and urban planning. </a:t>
            </a:r>
            <a:endParaRPr lang="en-GB" sz="4800" i="1" dirty="0">
              <a:solidFill>
                <a:srgbClr val="00B0F0"/>
              </a:solidFill>
              <a:highlight>
                <a:srgbClr val="FFFF00"/>
              </a:highlight>
            </a:endParaRPr>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www.celticplus.eu                                         ACCURO TECHNOLOGY (SPAIN) -  </a:t>
            </a:r>
            <a:r>
              <a:rPr lang="en-GB" sz="2800" dirty="0" err="1">
                <a:solidFill>
                  <a:schemeClr val="accent1">
                    <a:lumMod val="75000"/>
                  </a:schemeClr>
                </a:solidFill>
              </a:rPr>
              <a:t>Mr.EMILIO</a:t>
            </a:r>
            <a:r>
              <a:rPr lang="en-GB" sz="2800" dirty="0">
                <a:solidFill>
                  <a:schemeClr val="accent1">
                    <a:lumMod val="75000"/>
                  </a:schemeClr>
                </a:solidFill>
              </a:rPr>
              <a:t> MULET - emilio.emulet@accuro.es</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9" name="Imagen 8" descr="Imagen que contiene edificio, exterior, suelo, carretera&#10;&#10;Descripción generada con confianza muy alta">
            <a:extLst>
              <a:ext uri="{FF2B5EF4-FFF2-40B4-BE49-F238E27FC236}">
                <a16:creationId xmlns:a16="http://schemas.microsoft.com/office/drawing/2014/main" xmlns="" id="{430E302F-14F8-44EC-8EC0-C1DE80B41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44" y="5478754"/>
            <a:ext cx="11430000" cy="6457950"/>
          </a:xfrm>
          <a:prstGeom prst="rect">
            <a:avLst/>
          </a:prstGeom>
        </p:spPr>
      </p:pic>
      <p:sp>
        <p:nvSpPr>
          <p:cNvPr id="12" name="Rectángulo 11">
            <a:extLst>
              <a:ext uri="{FF2B5EF4-FFF2-40B4-BE49-F238E27FC236}">
                <a16:creationId xmlns:a16="http://schemas.microsoft.com/office/drawing/2014/main" xmlns="" id="{48B52F9F-FA6F-4785-A152-E95563F3ED77}"/>
              </a:ext>
            </a:extLst>
          </p:cNvPr>
          <p:cNvSpPr/>
          <p:nvPr/>
        </p:nvSpPr>
        <p:spPr>
          <a:xfrm>
            <a:off x="888340" y="3518844"/>
            <a:ext cx="22824939" cy="1569660"/>
          </a:xfrm>
          <a:prstGeom prst="rect">
            <a:avLst/>
          </a:prstGeom>
        </p:spPr>
        <p:txBody>
          <a:bodyPr wrap="square">
            <a:spAutoFit/>
          </a:bodyPr>
          <a:lstStyle/>
          <a:p>
            <a:r>
              <a:rPr lang="en-US" sz="4800" b="1" dirty="0">
                <a:solidFill>
                  <a:schemeClr val="accent1">
                    <a:lumMod val="75000"/>
                  </a:schemeClr>
                </a:solidFill>
              </a:rPr>
              <a:t>The ACZIDENT PROJECT aims to present a proof of concept on a Smart City’s approach to crowd sensing, validating that our concept is feasible and has practical potential. </a:t>
            </a:r>
            <a:endParaRPr lang="es-ES" sz="4800" b="1" dirty="0">
              <a:solidFill>
                <a:schemeClr val="accent1">
                  <a:lumMod val="75000"/>
                </a:schemeClr>
              </a:solidFill>
            </a:endParaRPr>
          </a:p>
        </p:txBody>
      </p:sp>
      <p:pic>
        <p:nvPicPr>
          <p:cNvPr id="13" name="Imagen 12">
            <a:extLst>
              <a:ext uri="{FF2B5EF4-FFF2-40B4-BE49-F238E27FC236}">
                <a16:creationId xmlns:a16="http://schemas.microsoft.com/office/drawing/2014/main" xmlns="" id="{1BE17CBD-64DE-4F43-A301-5C3AE802B11B}"/>
              </a:ext>
            </a:extLst>
          </p:cNvPr>
          <p:cNvPicPr>
            <a:picLocks noChangeAspect="1"/>
          </p:cNvPicPr>
          <p:nvPr/>
        </p:nvPicPr>
        <p:blipFill>
          <a:blip r:embed="rId5"/>
          <a:stretch>
            <a:fillRect/>
          </a:stretch>
        </p:blipFill>
        <p:spPr>
          <a:xfrm>
            <a:off x="886744" y="10976501"/>
            <a:ext cx="3950550" cy="1920406"/>
          </a:xfrm>
          <a:prstGeom prst="rect">
            <a:avLst/>
          </a:prstGeom>
        </p:spPr>
      </p:pic>
    </p:spTree>
    <p:extLst>
      <p:ext uri="{BB962C8B-B14F-4D97-AF65-F5344CB8AC3E}">
        <p14:creationId xmlns:p14="http://schemas.microsoft.com/office/powerpoint/2010/main" val="24096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Partners</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6</a:t>
            </a:fld>
            <a:endParaRPr lang="en-GB" altLang="en-US"/>
          </a:p>
        </p:txBody>
      </p:sp>
      <p:sp>
        <p:nvSpPr>
          <p:cNvPr id="5" name="TextBox 4"/>
          <p:cNvSpPr txBox="1"/>
          <p:nvPr/>
        </p:nvSpPr>
        <p:spPr>
          <a:xfrm>
            <a:off x="3407024" y="3670498"/>
            <a:ext cx="19202133" cy="7606474"/>
          </a:xfrm>
          <a:prstGeom prst="rect">
            <a:avLst/>
          </a:prstGeom>
          <a:noFill/>
        </p:spPr>
        <p:txBody>
          <a:bodyPr wrap="square" lIns="217709" tIns="108855" rIns="217709" bIns="108855" rtlCol="0">
            <a:spAutoFit/>
          </a:bodyPr>
          <a:lstStyle/>
          <a:p>
            <a:pPr algn="ctr"/>
            <a:r>
              <a:rPr lang="en-GB" sz="4800" b="1" i="1" dirty="0">
                <a:solidFill>
                  <a:schemeClr val="accent1">
                    <a:lumMod val="75000"/>
                  </a:schemeClr>
                </a:solidFill>
              </a:rPr>
              <a:t>WE WELCOME </a:t>
            </a:r>
          </a:p>
          <a:p>
            <a:pPr algn="ctr"/>
            <a:endParaRPr lang="en-GB" sz="4800" b="1" i="1" dirty="0">
              <a:solidFill>
                <a:schemeClr val="accent1">
                  <a:lumMod val="75000"/>
                </a:schemeClr>
              </a:solidFill>
            </a:endParaRPr>
          </a:p>
          <a:p>
            <a:pPr marL="914400" indent="-914400">
              <a:buFont typeface="+mj-lt"/>
              <a:buAutoNum type="arabicPeriod"/>
            </a:pPr>
            <a:r>
              <a:rPr lang="en-GB" sz="4800" b="1" i="1" dirty="0">
                <a:solidFill>
                  <a:schemeClr val="accent1">
                    <a:lumMod val="75000"/>
                  </a:schemeClr>
                </a:solidFill>
              </a:rPr>
              <a:t>AUTOMOTIVE OEM (ORIGINAL EQUIPMENT MANUFACTURER)</a:t>
            </a:r>
          </a:p>
          <a:p>
            <a:pPr marL="914400" indent="-914400">
              <a:buFont typeface="+mj-lt"/>
              <a:buAutoNum type="arabicPeriod"/>
            </a:pPr>
            <a:r>
              <a:rPr lang="en-GB" sz="4800" b="1" i="1" dirty="0">
                <a:solidFill>
                  <a:schemeClr val="accent1">
                    <a:lumMod val="75000"/>
                  </a:schemeClr>
                </a:solidFill>
              </a:rPr>
              <a:t>TIER 1  &amp; TIER 2 SUPPLIERS</a:t>
            </a:r>
          </a:p>
          <a:p>
            <a:pPr marL="914400" indent="-914400">
              <a:buFont typeface="+mj-lt"/>
              <a:buAutoNum type="arabicPeriod"/>
            </a:pPr>
            <a:r>
              <a:rPr lang="en-GB" sz="4800" b="1" i="1" dirty="0">
                <a:solidFill>
                  <a:schemeClr val="accent1">
                    <a:lumMod val="75000"/>
                  </a:schemeClr>
                </a:solidFill>
              </a:rPr>
              <a:t>TELECOMUNICATION COMPANIES</a:t>
            </a:r>
          </a:p>
          <a:p>
            <a:pPr marL="914400" indent="-914400">
              <a:buFont typeface="+mj-lt"/>
              <a:buAutoNum type="arabicPeriod"/>
            </a:pPr>
            <a:r>
              <a:rPr lang="en-GB" sz="4800" b="1" i="1" dirty="0">
                <a:solidFill>
                  <a:schemeClr val="accent1">
                    <a:lumMod val="75000"/>
                  </a:schemeClr>
                </a:solidFill>
              </a:rPr>
              <a:t>MOBILE APPS DEVELOPERS</a:t>
            </a:r>
          </a:p>
          <a:p>
            <a:pPr marL="914400" indent="-914400">
              <a:buFont typeface="+mj-lt"/>
              <a:buAutoNum type="arabicPeriod"/>
            </a:pPr>
            <a:r>
              <a:rPr lang="en-GB" sz="4800" b="1" i="1" dirty="0">
                <a:solidFill>
                  <a:schemeClr val="accent1">
                    <a:lumMod val="75000"/>
                  </a:schemeClr>
                </a:solidFill>
              </a:rPr>
              <a:t>INFORMATION TECHNOLOGY “IT” EXPERTS</a:t>
            </a:r>
          </a:p>
          <a:p>
            <a:pPr marL="914400" indent="-914400">
              <a:buFont typeface="+mj-lt"/>
              <a:buAutoNum type="arabicPeriod"/>
            </a:pPr>
            <a:r>
              <a:rPr lang="en-GB" sz="4800" b="1" i="1" dirty="0">
                <a:solidFill>
                  <a:schemeClr val="accent1">
                    <a:lumMod val="75000"/>
                  </a:schemeClr>
                </a:solidFill>
              </a:rPr>
              <a:t>SMART CITIES </a:t>
            </a:r>
          </a:p>
          <a:p>
            <a:pPr marL="914400" indent="-914400">
              <a:buFont typeface="+mj-lt"/>
              <a:buAutoNum type="arabicPeriod"/>
            </a:pPr>
            <a:r>
              <a:rPr lang="en-GB" sz="4800" b="1" i="1" dirty="0">
                <a:solidFill>
                  <a:schemeClr val="accent1">
                    <a:lumMod val="75000"/>
                  </a:schemeClr>
                </a:solidFill>
              </a:rPr>
              <a:t>COMPANIES RELATED WITH “VULNERABLE ROAD USERS”  </a:t>
            </a:r>
            <a:r>
              <a:rPr lang="en-GB" sz="4800" i="1" dirty="0">
                <a:solidFill>
                  <a:srgbClr val="00B0F0"/>
                </a:solidFill>
              </a:rPr>
              <a:t/>
            </a:r>
            <a:br>
              <a:rPr lang="en-GB" sz="4800" i="1" dirty="0">
                <a:solidFill>
                  <a:srgbClr val="00B0F0"/>
                </a:solidFill>
              </a:rPr>
            </a:br>
            <a:endParaRPr lang="en-GB" sz="4800" i="1" dirty="0">
              <a:solidFill>
                <a:srgbClr val="00B0F0"/>
              </a:solidFill>
            </a:endParaRPr>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www.celticplus.eu                                         ACCURO TECHNOLOGY (SPAIN) -  </a:t>
            </a:r>
            <a:r>
              <a:rPr lang="en-GB" sz="2800" dirty="0" err="1">
                <a:solidFill>
                  <a:schemeClr val="accent1">
                    <a:lumMod val="75000"/>
                  </a:schemeClr>
                </a:solidFill>
              </a:rPr>
              <a:t>Mr.EMILIO</a:t>
            </a:r>
            <a:r>
              <a:rPr lang="en-GB" sz="2800" dirty="0">
                <a:solidFill>
                  <a:schemeClr val="accent1">
                    <a:lumMod val="75000"/>
                  </a:schemeClr>
                </a:solidFill>
              </a:rPr>
              <a:t> MULET - emilio.emulet@accuro.es</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Tree>
    <p:extLst>
      <p:ext uri="{BB962C8B-B14F-4D97-AF65-F5344CB8AC3E}">
        <p14:creationId xmlns:p14="http://schemas.microsoft.com/office/powerpoint/2010/main" val="427990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Contact Info</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7</a:t>
            </a:fld>
            <a:endParaRPr lang="en-GB" altLang="en-US"/>
          </a:p>
        </p:txBody>
      </p:sp>
      <p:sp>
        <p:nvSpPr>
          <p:cNvPr id="5" name="TextBox 4"/>
          <p:cNvSpPr txBox="1"/>
          <p:nvPr/>
        </p:nvSpPr>
        <p:spPr>
          <a:xfrm>
            <a:off x="2542928" y="3185592"/>
            <a:ext cx="20018224" cy="10761183"/>
          </a:xfrm>
          <a:prstGeom prst="rect">
            <a:avLst/>
          </a:prstGeom>
          <a:noFill/>
        </p:spPr>
        <p:txBody>
          <a:bodyPr wrap="square" lIns="217709" tIns="108855" rIns="217709" bIns="108855" rtlCol="0">
            <a:spAutoFit/>
          </a:bodyPr>
          <a:lstStyle/>
          <a:p>
            <a:pPr eaLnBrk="1" hangingPunct="1"/>
            <a:r>
              <a:rPr lang="en-GB" sz="5400" b="1" dirty="0">
                <a:solidFill>
                  <a:srgbClr val="0070C0"/>
                </a:solidFill>
                <a:latin typeface="Arial" panose="020B0604020202020204" pitchFamily="34" charset="0"/>
                <a:ea typeface="Aleo" panose="020F0502020204030203" pitchFamily="34" charset="0"/>
                <a:cs typeface="Arial" panose="020B0604020202020204" pitchFamily="34" charset="0"/>
              </a:rPr>
              <a:t>For more information and for interest to participate please contact:</a:t>
            </a:r>
          </a:p>
          <a:p>
            <a:endParaRPr lang="en-GB" sz="4800" dirty="0">
              <a:solidFill>
                <a:srgbClr val="0070C0"/>
              </a:solidFill>
            </a:endParaRPr>
          </a:p>
          <a:p>
            <a:r>
              <a:rPr lang="en-GB" sz="4800" b="1" dirty="0">
                <a:solidFill>
                  <a:schemeClr val="accent1">
                    <a:lumMod val="75000"/>
                  </a:schemeClr>
                </a:solidFill>
              </a:rPr>
              <a:t>Mr. Emilio Mulet</a:t>
            </a:r>
          </a:p>
          <a:p>
            <a:r>
              <a:rPr lang="en-GB" sz="4800" b="1" dirty="0">
                <a:solidFill>
                  <a:schemeClr val="accent1">
                    <a:lumMod val="75000"/>
                  </a:schemeClr>
                </a:solidFill>
              </a:rPr>
              <a:t>ACCURO TECHNOLOGY</a:t>
            </a:r>
          </a:p>
          <a:p>
            <a:r>
              <a:rPr lang="en-GB" sz="4800" b="1" dirty="0">
                <a:solidFill>
                  <a:schemeClr val="accent1">
                    <a:lumMod val="75000"/>
                  </a:schemeClr>
                </a:solidFill>
              </a:rPr>
              <a:t>M - +34653625586</a:t>
            </a:r>
          </a:p>
          <a:p>
            <a:r>
              <a:rPr lang="en-GB" sz="4800" b="1" dirty="0">
                <a:solidFill>
                  <a:schemeClr val="accent1">
                    <a:lumMod val="75000"/>
                  </a:schemeClr>
                </a:solidFill>
              </a:rPr>
              <a:t>emilio.emulet@accuro.es</a:t>
            </a:r>
            <a:endParaRPr lang="en-GB" sz="4300" b="1" dirty="0">
              <a:solidFill>
                <a:schemeClr val="accent1">
                  <a:lumMod val="75000"/>
                </a:schemeClr>
              </a:solidFill>
            </a:endParaRPr>
          </a:p>
          <a:p>
            <a:endParaRPr lang="en-GB" sz="4800" dirty="0">
              <a:solidFill>
                <a:srgbClr val="0070C0"/>
              </a:solidFill>
            </a:endParaRPr>
          </a:p>
          <a:p>
            <a:pPr lvl="8"/>
            <a:r>
              <a:rPr lang="de-DE" sz="5400" b="1" dirty="0">
                <a:solidFill>
                  <a:srgbClr val="0070C0"/>
                </a:solidFill>
                <a:latin typeface="Arial" panose="020B0604020202020204" pitchFamily="34" charset="0"/>
                <a:ea typeface="Aleo" panose="020F0502020204030203" pitchFamily="34" charset="0"/>
                <a:cs typeface="Arial" panose="020B0604020202020204" pitchFamily="34" charset="0"/>
              </a:rPr>
              <a:t>Presentation </a:t>
            </a:r>
            <a:r>
              <a:rPr lang="de-DE" sz="5400" b="1" dirty="0" err="1">
                <a:solidFill>
                  <a:srgbClr val="0070C0"/>
                </a:solidFill>
                <a:latin typeface="Arial" panose="020B0604020202020204" pitchFamily="34" charset="0"/>
                <a:ea typeface="Aleo" panose="020F0502020204030203" pitchFamily="34" charset="0"/>
                <a:cs typeface="Arial" panose="020B0604020202020204" pitchFamily="34" charset="0"/>
              </a:rPr>
              <a:t>available</a:t>
            </a:r>
            <a:r>
              <a:rPr lang="de-DE" sz="5400" b="1" dirty="0">
                <a:solidFill>
                  <a:srgbClr val="0070C0"/>
                </a:solidFill>
                <a:latin typeface="Arial" panose="020B0604020202020204" pitchFamily="34" charset="0"/>
                <a:ea typeface="Aleo" panose="020F0502020204030203" pitchFamily="34" charset="0"/>
                <a:cs typeface="Arial" panose="020B0604020202020204" pitchFamily="34" charset="0"/>
              </a:rPr>
              <a:t> via:</a:t>
            </a:r>
          </a:p>
          <a:p>
            <a:pPr lvl="8"/>
            <a:endParaRPr lang="en-GB" sz="4800" dirty="0">
              <a:solidFill>
                <a:srgbClr val="0070C0"/>
              </a:solidFill>
            </a:endParaRPr>
          </a:p>
          <a:p>
            <a:pPr lvl="8"/>
            <a:r>
              <a:rPr lang="en-GB" sz="4800" dirty="0">
                <a:solidFill>
                  <a:srgbClr val="0070C0"/>
                </a:solidFill>
              </a:rPr>
              <a:t>       www.tiny.cc/projectidea  </a:t>
            </a:r>
          </a:p>
          <a:p>
            <a:pPr lvl="8"/>
            <a:endParaRPr lang="de-DE" sz="4800" dirty="0">
              <a:solidFill>
                <a:srgbClr val="0070C0"/>
              </a:solidFill>
            </a:endParaRPr>
          </a:p>
          <a:p>
            <a:pPr lvl="8"/>
            <a:endParaRPr lang="en-GB" sz="4800" dirty="0"/>
          </a:p>
          <a:p>
            <a:pPr lvl="8"/>
            <a:endParaRPr lang="en-GB" sz="4800"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54696" y="12870025"/>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5099" y="9882336"/>
            <a:ext cx="2661271" cy="262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6" name="Imagen 5">
            <a:extLst>
              <a:ext uri="{FF2B5EF4-FFF2-40B4-BE49-F238E27FC236}">
                <a16:creationId xmlns:a16="http://schemas.microsoft.com/office/drawing/2014/main" xmlns="" id="{1BC01FA1-C5A6-4CC6-8DDC-30D2E2744AC7}"/>
              </a:ext>
            </a:extLst>
          </p:cNvPr>
          <p:cNvPicPr>
            <a:picLocks noChangeAspect="1"/>
          </p:cNvPicPr>
          <p:nvPr/>
        </p:nvPicPr>
        <p:blipFill>
          <a:blip r:embed="rId5"/>
          <a:stretch>
            <a:fillRect/>
          </a:stretch>
        </p:blipFill>
        <p:spPr>
          <a:xfrm>
            <a:off x="14856296" y="4419388"/>
            <a:ext cx="4877223" cy="4877223"/>
          </a:xfrm>
          <a:prstGeom prst="rect">
            <a:avLst/>
          </a:prstGeom>
        </p:spPr>
      </p:pic>
    </p:spTree>
    <p:extLst>
      <p:ext uri="{BB962C8B-B14F-4D97-AF65-F5344CB8AC3E}">
        <p14:creationId xmlns:p14="http://schemas.microsoft.com/office/powerpoint/2010/main" val="105241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de-DE" sz="9200" b="1" dirty="0" smtClean="0">
                <a:solidFill>
                  <a:srgbClr val="0070C0"/>
                </a:solidFill>
                <a:latin typeface="Aleo" panose="020F0502020204030203" pitchFamily="34" charset="0"/>
                <a:ea typeface="Aleo" panose="020F0502020204030203" pitchFamily="34" charset="0"/>
                <a:cs typeface="Aleo" panose="020F0502020204030203" pitchFamily="34" charset="0"/>
              </a:rPr>
              <a:t>Join the follow-up Telco</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8</a:t>
            </a:fld>
            <a:endParaRPr lang="en-GB" altLang="en-US"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a:extLst>
              <a:ext uri="{FF2B5EF4-FFF2-40B4-BE49-F238E27FC236}">
                <a16:creationId xmlns="" xmlns:a16="http://schemas.microsoft.com/office/drawing/2014/main" id="{A206F493-BCA8-4278-A408-9CC6CA8C2F0B}"/>
              </a:ext>
            </a:extLst>
          </p:cNvPr>
          <p:cNvSpPr/>
          <p:nvPr/>
        </p:nvSpPr>
        <p:spPr>
          <a:xfrm>
            <a:off x="1174776" y="1247462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www.celticplus.eu </a:t>
            </a:r>
            <a:r>
              <a:rPr lang="en-GB" sz="2800" dirty="0" smtClean="0">
                <a:solidFill>
                  <a:schemeClr val="accent1">
                    <a:lumMod val="75000"/>
                  </a:schemeClr>
                </a:solidFill>
              </a:rPr>
              <a:t>                                 office@celticplus.eu</a:t>
            </a:r>
            <a:endParaRPr lang="en-GB" sz="2800" dirty="0">
              <a:solidFill>
                <a:schemeClr val="accent1">
                  <a:lumMod val="75000"/>
                </a:schemeClr>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6176" y="3689648"/>
            <a:ext cx="7371307" cy="780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141442" y="4913784"/>
            <a:ext cx="11711612" cy="6867810"/>
          </a:xfrm>
          <a:prstGeom prst="rect">
            <a:avLst/>
          </a:prstGeom>
          <a:noFill/>
        </p:spPr>
        <p:txBody>
          <a:bodyPr wrap="square" lIns="217709" tIns="108855" rIns="217709" bIns="108855" rtlCol="0">
            <a:spAutoFit/>
          </a:bodyPr>
          <a:lstStyle/>
          <a:p>
            <a:r>
              <a:rPr lang="en-US" sz="3200" dirty="0">
                <a:solidFill>
                  <a:schemeClr val="accent1">
                    <a:lumMod val="75000"/>
                  </a:schemeClr>
                </a:solidFill>
              </a:rPr>
              <a:t> </a:t>
            </a:r>
            <a:endParaRPr lang="en-GB" sz="3200" dirty="0">
              <a:solidFill>
                <a:schemeClr val="accent1">
                  <a:lumMod val="75000"/>
                </a:schemeClr>
              </a:solidFill>
            </a:endParaRPr>
          </a:p>
          <a:p>
            <a:pPr lvl="0"/>
            <a:r>
              <a:rPr lang="en-US" sz="3600" dirty="0">
                <a:solidFill>
                  <a:schemeClr val="accent1">
                    <a:lumMod val="75000"/>
                  </a:schemeClr>
                </a:solidFill>
              </a:rPr>
              <a:t>For PSTN Access, dial </a:t>
            </a:r>
            <a:r>
              <a:rPr lang="en-US" sz="3600" dirty="0">
                <a:solidFill>
                  <a:srgbClr val="0099FF"/>
                </a:solidFill>
                <a:hlinkClick r:id="rId4"/>
              </a:rPr>
              <a:t>+</a:t>
            </a:r>
            <a:r>
              <a:rPr lang="en-US" sz="3600" dirty="0" smtClean="0">
                <a:solidFill>
                  <a:srgbClr val="0099FF"/>
                </a:solidFill>
                <a:hlinkClick r:id="rId4"/>
              </a:rPr>
              <a:t>49-6221-905280</a:t>
            </a:r>
            <a:endParaRPr lang="en-US" sz="3600" dirty="0" smtClean="0">
              <a:solidFill>
                <a:srgbClr val="0099FF"/>
              </a:solidFill>
            </a:endParaRPr>
          </a:p>
          <a:p>
            <a:r>
              <a:rPr lang="en-US" sz="3600" dirty="0">
                <a:solidFill>
                  <a:schemeClr val="accent1">
                    <a:lumMod val="75000"/>
                  </a:schemeClr>
                </a:solidFill>
              </a:rPr>
              <a:t>After or during the voice prompt, </a:t>
            </a:r>
            <a:endParaRPr lang="en-US" sz="3600" dirty="0" smtClean="0">
              <a:solidFill>
                <a:schemeClr val="accent1">
                  <a:lumMod val="75000"/>
                </a:schemeClr>
              </a:solidFill>
            </a:endParaRPr>
          </a:p>
          <a:p>
            <a:r>
              <a:rPr lang="en-US" sz="3600" dirty="0" smtClean="0">
                <a:solidFill>
                  <a:schemeClr val="accent1">
                    <a:lumMod val="75000"/>
                  </a:schemeClr>
                </a:solidFill>
              </a:rPr>
              <a:t>dial </a:t>
            </a:r>
            <a:r>
              <a:rPr lang="en-US" sz="3600" dirty="0">
                <a:solidFill>
                  <a:schemeClr val="accent1">
                    <a:lumMod val="75000"/>
                  </a:schemeClr>
                </a:solidFill>
              </a:rPr>
              <a:t>5-digit conference </a:t>
            </a:r>
            <a:r>
              <a:rPr lang="en-US" sz="3600">
                <a:solidFill>
                  <a:srgbClr val="0099FF"/>
                </a:solidFill>
              </a:rPr>
              <a:t>ID </a:t>
            </a:r>
            <a:r>
              <a:rPr lang="en-US" sz="3600" b="1" smtClean="0">
                <a:solidFill>
                  <a:srgbClr val="0099FF"/>
                </a:solidFill>
              </a:rPr>
              <a:t>37447</a:t>
            </a:r>
            <a:r>
              <a:rPr lang="en-US" sz="3600" dirty="0">
                <a:solidFill>
                  <a:srgbClr val="0099FF"/>
                </a:solidFill>
              </a:rPr>
              <a:t>  </a:t>
            </a:r>
            <a:endParaRPr lang="en-US" sz="3600" dirty="0" smtClean="0">
              <a:solidFill>
                <a:srgbClr val="0099FF"/>
              </a:solidFill>
            </a:endParaRPr>
          </a:p>
          <a:p>
            <a:r>
              <a:rPr lang="en-US" sz="3600" dirty="0" smtClean="0">
                <a:solidFill>
                  <a:schemeClr val="accent1">
                    <a:lumMod val="75000"/>
                  </a:schemeClr>
                </a:solidFill>
              </a:rPr>
              <a:t>(</a:t>
            </a:r>
            <a:r>
              <a:rPr lang="en-US" sz="3600" dirty="0">
                <a:solidFill>
                  <a:schemeClr val="accent1">
                    <a:lumMod val="75000"/>
                  </a:schemeClr>
                </a:solidFill>
              </a:rPr>
              <a:t>using DTMF or softphone keypad)</a:t>
            </a:r>
            <a:endParaRPr lang="en-GB" sz="3600" dirty="0">
              <a:solidFill>
                <a:schemeClr val="accent1">
                  <a:lumMod val="75000"/>
                </a:schemeClr>
              </a:solidFill>
            </a:endParaRPr>
          </a:p>
          <a:p>
            <a:pPr lvl="0"/>
            <a:endParaRPr lang="en-US" sz="3200" dirty="0">
              <a:solidFill>
                <a:schemeClr val="accent1">
                  <a:lumMod val="75000"/>
                </a:schemeClr>
              </a:solidFill>
            </a:endParaRPr>
          </a:p>
          <a:p>
            <a:pPr lvl="0"/>
            <a:endParaRPr lang="en-US" sz="3200" dirty="0" smtClean="0">
              <a:solidFill>
                <a:schemeClr val="accent1">
                  <a:lumMod val="75000"/>
                </a:schemeClr>
              </a:solidFill>
            </a:endParaRPr>
          </a:p>
          <a:p>
            <a:pPr lvl="0"/>
            <a:endParaRPr lang="en-GB" sz="3200" dirty="0">
              <a:solidFill>
                <a:schemeClr val="accent1">
                  <a:lumMod val="75000"/>
                </a:schemeClr>
              </a:solidFill>
            </a:endParaRPr>
          </a:p>
          <a:p>
            <a:pPr lvl="0"/>
            <a:r>
              <a:rPr lang="en-US" sz="3200" dirty="0">
                <a:solidFill>
                  <a:schemeClr val="accent1">
                    <a:lumMod val="75000"/>
                  </a:schemeClr>
                </a:solidFill>
              </a:rPr>
              <a:t>For International access numbers </a:t>
            </a:r>
            <a:r>
              <a:rPr lang="en-US" sz="3200" dirty="0">
                <a:solidFill>
                  <a:schemeClr val="accent1">
                    <a:lumMod val="75000"/>
                  </a:schemeClr>
                </a:solidFill>
                <a:hlinkClick r:id="rId5"/>
              </a:rPr>
              <a:t>http://vc.eurescom.eu/international-info.html</a:t>
            </a:r>
            <a:endParaRPr lang="en-GB" sz="3200" dirty="0">
              <a:solidFill>
                <a:schemeClr val="accent1">
                  <a:lumMod val="75000"/>
                </a:schemeClr>
              </a:solidFill>
            </a:endParaRPr>
          </a:p>
          <a:p>
            <a:pPr lvl="0"/>
            <a:r>
              <a:rPr lang="en-US" sz="3200" dirty="0">
                <a:solidFill>
                  <a:schemeClr val="accent1">
                    <a:lumMod val="75000"/>
                  </a:schemeClr>
                </a:solidFill>
              </a:rPr>
              <a:t>For Voip (SIP) Access, dial </a:t>
            </a:r>
            <a:r>
              <a:rPr lang="en-US" sz="3200" dirty="0">
                <a:solidFill>
                  <a:schemeClr val="accent1">
                    <a:lumMod val="75000"/>
                  </a:schemeClr>
                </a:solidFill>
                <a:hlinkClick r:id="rId6"/>
              </a:rPr>
              <a:t>ac@eurescom.eu</a:t>
            </a:r>
            <a:r>
              <a:rPr lang="en-US" sz="3200" dirty="0">
                <a:solidFill>
                  <a:schemeClr val="accent1">
                    <a:lumMod val="75000"/>
                  </a:schemeClr>
                </a:solidFill>
              </a:rPr>
              <a:t>.</a:t>
            </a:r>
            <a:endParaRPr lang="en-GB" sz="3200" dirty="0">
              <a:solidFill>
                <a:schemeClr val="accent1">
                  <a:lumMod val="75000"/>
                </a:schemeClr>
              </a:solidFill>
            </a:endParaRPr>
          </a:p>
          <a:p>
            <a:pPr lvl="1"/>
            <a:r>
              <a:rPr lang="en-US" sz="3200" dirty="0">
                <a:solidFill>
                  <a:schemeClr val="accent1">
                    <a:lumMod val="75000"/>
                  </a:schemeClr>
                </a:solidFill>
              </a:rPr>
              <a:t>For help with Voip (SIP) client setup, </a:t>
            </a:r>
            <a:r>
              <a:rPr lang="en-US" sz="3200" dirty="0">
                <a:solidFill>
                  <a:schemeClr val="accent1">
                    <a:lumMod val="75000"/>
                  </a:schemeClr>
                </a:solidFill>
                <a:hlinkClick r:id="rId7"/>
              </a:rPr>
              <a:t>http://vc.eurescom.eu/voip-info.html</a:t>
            </a:r>
            <a:r>
              <a:rPr lang="en-US" sz="3200" dirty="0" smtClean="0">
                <a:solidFill>
                  <a:schemeClr val="accent1">
                    <a:lumMod val="75000"/>
                  </a:schemeClr>
                </a:solidFill>
              </a:rPr>
              <a:t>.</a:t>
            </a:r>
            <a:endParaRPr lang="en-GB" sz="3200" dirty="0">
              <a:solidFill>
                <a:schemeClr val="accent1">
                  <a:lumMod val="75000"/>
                </a:schemeClr>
              </a:solidFill>
            </a:endParaRPr>
          </a:p>
        </p:txBody>
      </p:sp>
      <p:sp>
        <p:nvSpPr>
          <p:cNvPr id="15" name="Titre 1"/>
          <p:cNvSpPr txBox="1">
            <a:spLocks/>
          </p:cNvSpPr>
          <p:nvPr/>
        </p:nvSpPr>
        <p:spPr>
          <a:xfrm>
            <a:off x="1371600" y="1601416"/>
            <a:ext cx="12404576" cy="2286000"/>
          </a:xfrm>
          <a:prstGeom prst="rect">
            <a:avLst/>
          </a:prstGeom>
        </p:spPr>
        <p:txBody>
          <a:bodyPr vert="horz" lIns="217686" tIns="108843" rIns="217686" bIns="108843" rtlCol="0" anchor="ctr">
            <a:normAutofit fontScale="25000" lnSpcReduction="20000"/>
          </a:bodyPr>
          <a:lstStyle>
            <a:lvl1pPr algn="ctr" defTabSz="2176857" rtl="0" eaLnBrk="1" latinLnBrk="0" hangingPunct="1">
              <a:spcBef>
                <a:spcPct val="0"/>
              </a:spcBef>
              <a:buNone/>
              <a:defRPr sz="10500" kern="1200">
                <a:solidFill>
                  <a:schemeClr val="tx1"/>
                </a:solidFill>
                <a:latin typeface="+mj-lt"/>
                <a:ea typeface="+mj-ea"/>
                <a:cs typeface="+mj-cs"/>
              </a:defRPr>
            </a:lvl1pPr>
          </a:lstStyle>
          <a:p>
            <a:pPr algn="l" fontAlgn="base">
              <a:spcAft>
                <a:spcPct val="0"/>
              </a:spcAft>
            </a:pPr>
            <a:endParaRPr lang="de-DE" sz="9200" b="1" dirty="0" smtClean="0">
              <a:solidFill>
                <a:srgbClr val="0070C0"/>
              </a:solidFill>
              <a:latin typeface="Aleo" panose="020F0502020204030203" pitchFamily="34" charset="0"/>
              <a:ea typeface="Aleo" panose="020F0502020204030203" pitchFamily="34" charset="0"/>
              <a:cs typeface="Aleo" panose="020F0502020204030203" pitchFamily="34" charset="0"/>
            </a:endParaRPr>
          </a:p>
          <a:p>
            <a:pPr algn="l" fontAlgn="base">
              <a:spcAft>
                <a:spcPct val="0"/>
              </a:spcAft>
            </a:pPr>
            <a:endParaRPr lang="de-DE" sz="9200" b="1" dirty="0">
              <a:solidFill>
                <a:srgbClr val="0070C0"/>
              </a:solidFill>
              <a:latin typeface="Aleo" panose="020F0502020204030203" pitchFamily="34" charset="0"/>
              <a:ea typeface="Aleo" panose="020F0502020204030203" pitchFamily="34" charset="0"/>
              <a:cs typeface="Aleo" panose="020F0502020204030203" pitchFamily="34" charset="0"/>
            </a:endParaRPr>
          </a:p>
          <a:p>
            <a:pPr algn="l" fontAlgn="base">
              <a:spcAft>
                <a:spcPct val="0"/>
              </a:spcAft>
            </a:pPr>
            <a:endParaRPr lang="de-DE" sz="9200" b="1" dirty="0" smtClean="0">
              <a:solidFill>
                <a:srgbClr val="0070C0"/>
              </a:solidFill>
              <a:latin typeface="Aleo" panose="020F0502020204030203" pitchFamily="34" charset="0"/>
              <a:ea typeface="Aleo" panose="020F0502020204030203" pitchFamily="34" charset="0"/>
              <a:cs typeface="Aleo" panose="020F0502020204030203" pitchFamily="34" charset="0"/>
            </a:endParaRPr>
          </a:p>
          <a:p>
            <a:pPr algn="l" fontAlgn="base">
              <a:spcAft>
                <a:spcPct val="0"/>
              </a:spcAft>
            </a:pPr>
            <a:endParaRPr lang="de-DE" sz="9200" b="1" dirty="0">
              <a:solidFill>
                <a:srgbClr val="0070C0"/>
              </a:solidFill>
              <a:latin typeface="Aleo" panose="020F0502020204030203" pitchFamily="34" charset="0"/>
              <a:ea typeface="Aleo" panose="020F0502020204030203" pitchFamily="34" charset="0"/>
              <a:cs typeface="Aleo" panose="020F0502020204030203" pitchFamily="34" charset="0"/>
            </a:endParaRPr>
          </a:p>
          <a:p>
            <a:pPr algn="l" fontAlgn="base">
              <a:spcAft>
                <a:spcPct val="0"/>
              </a:spcAft>
            </a:pPr>
            <a:endParaRPr lang="de-DE" sz="36800" b="1" dirty="0">
              <a:solidFill>
                <a:srgbClr val="0070C0"/>
              </a:solidFill>
              <a:latin typeface="Aleo" panose="020F0502020204030203" pitchFamily="34" charset="0"/>
              <a:ea typeface="Aleo" panose="020F0502020204030203" pitchFamily="34" charset="0"/>
              <a:cs typeface="Aleo" panose="020F0502020204030203" pitchFamily="34" charset="0"/>
            </a:endParaRPr>
          </a:p>
          <a:p>
            <a:pPr algn="l" fontAlgn="base">
              <a:spcAft>
                <a:spcPct val="0"/>
              </a:spcAft>
            </a:pPr>
            <a:r>
              <a:rPr lang="de-DE" sz="36800" b="1" dirty="0" smtClean="0">
                <a:solidFill>
                  <a:srgbClr val="0070C0"/>
                </a:solidFill>
                <a:latin typeface="Aleo" panose="020F0502020204030203" pitchFamily="34" charset="0"/>
                <a:ea typeface="Aleo" panose="020F0502020204030203" pitchFamily="34" charset="0"/>
                <a:cs typeface="Aleo" panose="020F0502020204030203" pitchFamily="34" charset="0"/>
              </a:rPr>
              <a:t>3rd</a:t>
            </a:r>
            <a:r>
              <a:rPr lang="de-DE" sz="36800" b="1" dirty="0" smtClean="0">
                <a:solidFill>
                  <a:srgbClr val="0070C0"/>
                </a:solidFill>
                <a:latin typeface="Aleo" panose="020F0502020204030203" pitchFamily="34" charset="0"/>
                <a:ea typeface="Aleo" panose="020F0502020204030203" pitchFamily="34" charset="0"/>
                <a:cs typeface="Aleo" panose="020F0502020204030203" pitchFamily="34" charset="0"/>
              </a:rPr>
              <a:t> </a:t>
            </a:r>
            <a:r>
              <a:rPr lang="de-DE" sz="36800" b="1" dirty="0">
                <a:solidFill>
                  <a:srgbClr val="0070C0"/>
                </a:solidFill>
                <a:latin typeface="Aleo" panose="020F0502020204030203" pitchFamily="34" charset="0"/>
                <a:ea typeface="Aleo" panose="020F0502020204030203" pitchFamily="34" charset="0"/>
                <a:cs typeface="Aleo" panose="020F0502020204030203" pitchFamily="34" charset="0"/>
              </a:rPr>
              <a:t>of </a:t>
            </a:r>
            <a:r>
              <a:rPr lang="de-DE" sz="36800" b="1" dirty="0" smtClean="0">
                <a:solidFill>
                  <a:srgbClr val="0070C0"/>
                </a:solidFill>
                <a:latin typeface="Aleo" panose="020F0502020204030203" pitchFamily="34" charset="0"/>
                <a:ea typeface="Aleo" panose="020F0502020204030203" pitchFamily="34" charset="0"/>
                <a:cs typeface="Aleo" panose="020F0502020204030203" pitchFamily="34" charset="0"/>
              </a:rPr>
              <a:t>October  10 </a:t>
            </a:r>
            <a:r>
              <a:rPr lang="de-DE" sz="36800" b="1" dirty="0" smtClean="0">
                <a:solidFill>
                  <a:srgbClr val="0070C0"/>
                </a:solidFill>
                <a:latin typeface="Aleo" panose="020F0502020204030203" pitchFamily="34" charset="0"/>
                <a:ea typeface="Aleo" panose="020F0502020204030203" pitchFamily="34" charset="0"/>
                <a:cs typeface="Aleo" panose="020F0502020204030203" pitchFamily="34" charset="0"/>
              </a:rPr>
              <a:t>CET </a:t>
            </a:r>
            <a:endParaRPr lang="en-GB" sz="368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Tree>
    <p:extLst>
      <p:ext uri="{BB962C8B-B14F-4D97-AF65-F5344CB8AC3E}">
        <p14:creationId xmlns:p14="http://schemas.microsoft.com/office/powerpoint/2010/main" val="2127122683"/>
      </p:ext>
    </p:extLst>
  </p:cSld>
  <p:clrMapOvr>
    <a:masterClrMapping/>
  </p:clrMapOvr>
</p:sld>
</file>

<file path=ppt/theme/theme1.xml><?xml version="1.0" encoding="utf-8"?>
<a:theme xmlns:a="http://schemas.openxmlformats.org/drawingml/2006/main" name="1_Spanish Chair Eureka 2016 inter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anish Chair Eureka 2016 interno" id="{BA4051FA-B5A8-8041-902C-54A3E0A35E45}" vid="{A453499C-19AA-F249-A308-67522C957B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Pages>0</Pages>
  <Words>393</Words>
  <Characters>0</Characters>
  <Application>Microsoft Office PowerPoint</Application>
  <PresentationFormat>Custom</PresentationFormat>
  <Lines>0</Lines>
  <Paragraphs>68</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1_Spanish Chair Eureka 2016 interno</vt:lpstr>
      <vt:lpstr>Office Theme</vt:lpstr>
      <vt:lpstr>PowerPoint Presentation</vt:lpstr>
      <vt:lpstr>MONITORING in cities,  “Vulnerable Road Users” </vt:lpstr>
      <vt:lpstr>PowerPoint Presentation</vt:lpstr>
      <vt:lpstr>the creation of awareness for an unpredictable behaviour</vt:lpstr>
      <vt:lpstr>Smart City’s approach to crowd sensing</vt:lpstr>
      <vt:lpstr>Partners</vt:lpstr>
      <vt:lpstr>Contact Info</vt:lpstr>
      <vt:lpstr>Join the follow-up Telco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conference@thesai.org</dc:creator>
  <cp:lastModifiedBy>Christiane Reinsch</cp:lastModifiedBy>
  <cp:revision>277</cp:revision>
  <dcterms:modified xsi:type="dcterms:W3CDTF">2018-09-26T04:48:14Z</dcterms:modified>
</cp:coreProperties>
</file>