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32" r:id="rId4"/>
    <p:sldId id="333" r:id="rId5"/>
    <p:sldId id="330" r:id="rId6"/>
    <p:sldId id="335" r:id="rId7"/>
    <p:sldId id="320" r:id="rId8"/>
    <p:sldId id="336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1E2"/>
    <a:srgbClr val="E20000"/>
    <a:srgbClr val="FFCC00"/>
    <a:srgbClr val="39E745"/>
    <a:srgbClr val="3399FF"/>
    <a:srgbClr val="0099FF"/>
    <a:srgbClr val="3366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5" autoAdjust="0"/>
    <p:restoredTop sz="90872" autoAdjust="0"/>
  </p:normalViewPr>
  <p:slideViewPr>
    <p:cSldViewPr>
      <p:cViewPr>
        <p:scale>
          <a:sx n="50" d="100"/>
          <a:sy n="50" d="100"/>
        </p:scale>
        <p:origin x="-54" y="-72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544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D634-001A-425A-A756-CD4F80C94EF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es-ES"/>
        </a:p>
      </dgm:t>
    </dgm:pt>
    <dgm:pt modelId="{6F6787B6-F160-4871-A59F-C30350AAA761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s-ES" sz="4800" b="1" dirty="0"/>
            <a:t>Implement 5G technology</a:t>
          </a:r>
        </a:p>
      </dgm:t>
    </dgm:pt>
    <dgm:pt modelId="{B54F6F0E-9F25-443B-AEA7-DA898E41E223}" type="parTrans" cxnId="{11901E84-DFE2-4C8E-B37F-4A1FF42764B9}">
      <dgm:prSet/>
      <dgm:spPr/>
      <dgm:t>
        <a:bodyPr/>
        <a:lstStyle/>
        <a:p>
          <a:endParaRPr lang="es-ES"/>
        </a:p>
      </dgm:t>
    </dgm:pt>
    <dgm:pt modelId="{BC1F0654-FF7A-4522-9557-9705F385B3CC}" type="sibTrans" cxnId="{11901E84-DFE2-4C8E-B37F-4A1FF42764B9}">
      <dgm:prSet/>
      <dgm:spPr/>
      <dgm:t>
        <a:bodyPr/>
        <a:lstStyle/>
        <a:p>
          <a:endParaRPr lang="es-ES"/>
        </a:p>
      </dgm:t>
    </dgm:pt>
    <dgm:pt modelId="{9AEFD977-34F7-4E19-9630-6D8F203D3051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GB" sz="5400" b="1" dirty="0">
              <a:solidFill>
                <a:srgbClr val="0070C0"/>
              </a:solidFill>
              <a:latin typeface="+mn-lt"/>
            </a:rPr>
            <a:t>Develop vertical markets</a:t>
          </a:r>
          <a:endParaRPr lang="es-ES" sz="5400" dirty="0"/>
        </a:p>
      </dgm:t>
    </dgm:pt>
    <dgm:pt modelId="{09D357DB-34C6-44F2-B499-7ABA057703CA}" type="parTrans" cxnId="{5FA7787F-69F6-4121-A790-8309D32B3745}">
      <dgm:prSet/>
      <dgm:spPr/>
      <dgm:t>
        <a:bodyPr/>
        <a:lstStyle/>
        <a:p>
          <a:endParaRPr lang="es-ES"/>
        </a:p>
      </dgm:t>
    </dgm:pt>
    <dgm:pt modelId="{CD58CA08-39F0-4B9D-A7B6-324E148BB935}" type="sibTrans" cxnId="{5FA7787F-69F6-4121-A790-8309D32B3745}">
      <dgm:prSet/>
      <dgm:spPr/>
      <dgm:t>
        <a:bodyPr/>
        <a:lstStyle/>
        <a:p>
          <a:endParaRPr lang="es-ES"/>
        </a:p>
      </dgm:t>
    </dgm:pt>
    <dgm:pt modelId="{C19824AF-DAFE-414C-AA88-F15AA0BFC8BC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n-GB" sz="4800" b="1" dirty="0">
              <a:solidFill>
                <a:schemeClr val="bg1"/>
              </a:solidFill>
            </a:rPr>
            <a:t>Optimize existing resources</a:t>
          </a:r>
          <a:endParaRPr lang="es-ES" sz="4800" b="1" dirty="0"/>
        </a:p>
      </dgm:t>
    </dgm:pt>
    <dgm:pt modelId="{9B959489-81DF-4EFB-AA6E-9B3642EAE768}" type="parTrans" cxnId="{D9FF5EDC-22BF-47BC-8B56-8BBC8C80FFF8}">
      <dgm:prSet/>
      <dgm:spPr/>
      <dgm:t>
        <a:bodyPr/>
        <a:lstStyle/>
        <a:p>
          <a:endParaRPr lang="es-ES"/>
        </a:p>
      </dgm:t>
    </dgm:pt>
    <dgm:pt modelId="{88BDE7B6-E569-4949-8F9F-F7759F4E025A}" type="sibTrans" cxnId="{D9FF5EDC-22BF-47BC-8B56-8BBC8C80FFF8}">
      <dgm:prSet/>
      <dgm:spPr/>
      <dgm:t>
        <a:bodyPr/>
        <a:lstStyle/>
        <a:p>
          <a:endParaRPr lang="es-ES"/>
        </a:p>
      </dgm:t>
    </dgm:pt>
    <dgm:pt modelId="{727268CF-3E23-4257-A946-8DAB5444D21D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n-GB" sz="4800" b="1" dirty="0">
              <a:solidFill>
                <a:schemeClr val="bg1"/>
              </a:solidFill>
            </a:rPr>
            <a:t>Predict risks</a:t>
          </a:r>
          <a:endParaRPr lang="es-ES" sz="4800" b="1" dirty="0"/>
        </a:p>
      </dgm:t>
    </dgm:pt>
    <dgm:pt modelId="{F7A48B80-2E0C-4088-B774-E37DB4D95B3F}" type="parTrans" cxnId="{DB7D73B3-9ABD-4363-B9D7-0E087FA0FE23}">
      <dgm:prSet/>
      <dgm:spPr/>
      <dgm:t>
        <a:bodyPr/>
        <a:lstStyle/>
        <a:p>
          <a:endParaRPr lang="es-ES"/>
        </a:p>
      </dgm:t>
    </dgm:pt>
    <dgm:pt modelId="{AC4EB7B9-2169-406D-9FAB-619B29678D73}" type="sibTrans" cxnId="{DB7D73B3-9ABD-4363-B9D7-0E087FA0FE23}">
      <dgm:prSet/>
      <dgm:spPr/>
      <dgm:t>
        <a:bodyPr/>
        <a:lstStyle/>
        <a:p>
          <a:endParaRPr lang="es-ES"/>
        </a:p>
      </dgm:t>
    </dgm:pt>
    <dgm:pt modelId="{4CF940D7-B654-46E3-A830-950D753D1FDC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s-ES" sz="4800" b="1" dirty="0"/>
            <a:t>Monitor real time facts</a:t>
          </a:r>
        </a:p>
      </dgm:t>
    </dgm:pt>
    <dgm:pt modelId="{879E47EB-51CD-4A49-8AEB-A1495520AD4C}" type="parTrans" cxnId="{F7E95447-3E80-4C25-A2DE-F771CD6C393F}">
      <dgm:prSet/>
      <dgm:spPr/>
      <dgm:t>
        <a:bodyPr/>
        <a:lstStyle/>
        <a:p>
          <a:endParaRPr lang="es-ES"/>
        </a:p>
      </dgm:t>
    </dgm:pt>
    <dgm:pt modelId="{402E64EF-6499-40DE-B316-9B28D579D178}" type="sibTrans" cxnId="{F7E95447-3E80-4C25-A2DE-F771CD6C393F}">
      <dgm:prSet/>
      <dgm:spPr/>
      <dgm:t>
        <a:bodyPr/>
        <a:lstStyle/>
        <a:p>
          <a:endParaRPr lang="es-ES"/>
        </a:p>
      </dgm:t>
    </dgm:pt>
    <dgm:pt modelId="{71253727-6155-4D18-8AB4-DBB7059EC1E5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n-GB" sz="4800" b="1" dirty="0">
              <a:solidFill>
                <a:schemeClr val="bg1"/>
              </a:solidFill>
            </a:rPr>
            <a:t>Adequate business response </a:t>
          </a:r>
          <a:endParaRPr lang="es-ES" sz="4800" b="1" dirty="0"/>
        </a:p>
      </dgm:t>
    </dgm:pt>
    <dgm:pt modelId="{CF69EDD4-E40A-4812-936B-70EB4ACE69AB}" type="parTrans" cxnId="{AD750412-26E1-47CF-887C-9D952D60DFA2}">
      <dgm:prSet/>
      <dgm:spPr/>
      <dgm:t>
        <a:bodyPr/>
        <a:lstStyle/>
        <a:p>
          <a:endParaRPr lang="es-ES"/>
        </a:p>
      </dgm:t>
    </dgm:pt>
    <dgm:pt modelId="{CAE59690-6E91-4950-A47B-5FE66C957A58}" type="sibTrans" cxnId="{AD750412-26E1-47CF-887C-9D952D60DFA2}">
      <dgm:prSet/>
      <dgm:spPr/>
      <dgm:t>
        <a:bodyPr/>
        <a:lstStyle/>
        <a:p>
          <a:endParaRPr lang="es-ES"/>
        </a:p>
      </dgm:t>
    </dgm:pt>
    <dgm:pt modelId="{D8BA7ED0-E524-46B2-B845-88E572A05D41}">
      <dgm:prSet phldrT="[Texto]" custT="1"/>
      <dgm:spPr>
        <a:solidFill>
          <a:srgbClr val="0070C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en-GB" sz="4800" b="1" dirty="0">
              <a:solidFill>
                <a:schemeClr val="bg1"/>
              </a:solidFill>
            </a:rPr>
            <a:t>Forecast consumers behavioural trends</a:t>
          </a:r>
          <a:endParaRPr lang="es-ES" sz="4800" b="1" dirty="0"/>
        </a:p>
      </dgm:t>
    </dgm:pt>
    <dgm:pt modelId="{9C920EF8-0E7D-4347-B728-59EC512A5FA5}" type="parTrans" cxnId="{FD682511-FB14-420D-BA7E-D5096D12D82A}">
      <dgm:prSet/>
      <dgm:spPr/>
      <dgm:t>
        <a:bodyPr/>
        <a:lstStyle/>
        <a:p>
          <a:endParaRPr lang="es-ES"/>
        </a:p>
      </dgm:t>
    </dgm:pt>
    <dgm:pt modelId="{8619AAA8-32A1-4FA2-803B-18113FF4F98C}" type="sibTrans" cxnId="{FD682511-FB14-420D-BA7E-D5096D12D82A}">
      <dgm:prSet/>
      <dgm:spPr/>
      <dgm:t>
        <a:bodyPr/>
        <a:lstStyle/>
        <a:p>
          <a:endParaRPr lang="es-ES"/>
        </a:p>
      </dgm:t>
    </dgm:pt>
    <dgm:pt modelId="{0DDA49A6-62B4-44C6-ABD2-6CFC7242E694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GB" sz="5400" b="1" dirty="0">
              <a:solidFill>
                <a:srgbClr val="0070C0"/>
              </a:solidFill>
              <a:latin typeface="+mn-lt"/>
            </a:rPr>
            <a:t>Minimum operational costs</a:t>
          </a:r>
          <a:endParaRPr lang="es-ES" sz="5400" dirty="0"/>
        </a:p>
      </dgm:t>
    </dgm:pt>
    <dgm:pt modelId="{474E863B-AF5E-448B-B7BA-B551BD257155}" type="parTrans" cxnId="{2E4B3AA1-A3DC-433E-8B13-B941BBAD96E4}">
      <dgm:prSet/>
      <dgm:spPr/>
      <dgm:t>
        <a:bodyPr/>
        <a:lstStyle/>
        <a:p>
          <a:endParaRPr lang="es-ES"/>
        </a:p>
      </dgm:t>
    </dgm:pt>
    <dgm:pt modelId="{803C6FF4-8652-4F9D-ACBF-598422FB3DF5}" type="sibTrans" cxnId="{2E4B3AA1-A3DC-433E-8B13-B941BBAD96E4}">
      <dgm:prSet/>
      <dgm:spPr/>
      <dgm:t>
        <a:bodyPr/>
        <a:lstStyle/>
        <a:p>
          <a:endParaRPr lang="es-ES"/>
        </a:p>
      </dgm:t>
    </dgm:pt>
    <dgm:pt modelId="{A27BF71A-5B4D-4E80-991D-730044612A2C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GB" sz="5400" b="1" dirty="0">
              <a:solidFill>
                <a:srgbClr val="0070C0"/>
              </a:solidFill>
              <a:latin typeface="+mn-lt"/>
            </a:rPr>
            <a:t>Enhance business</a:t>
          </a:r>
          <a:endParaRPr lang="es-ES" sz="5400" dirty="0"/>
        </a:p>
      </dgm:t>
    </dgm:pt>
    <dgm:pt modelId="{1AB2B217-374A-40FA-AC0F-F82EF6E738E3}" type="parTrans" cxnId="{70D518C1-E253-46EE-A934-8205B11F969F}">
      <dgm:prSet/>
      <dgm:spPr/>
      <dgm:t>
        <a:bodyPr/>
        <a:lstStyle/>
        <a:p>
          <a:endParaRPr lang="es-ES"/>
        </a:p>
      </dgm:t>
    </dgm:pt>
    <dgm:pt modelId="{DDA06A07-4D98-4243-898B-3FE39F82BB52}" type="sibTrans" cxnId="{70D518C1-E253-46EE-A934-8205B11F969F}">
      <dgm:prSet/>
      <dgm:spPr/>
      <dgm:t>
        <a:bodyPr/>
        <a:lstStyle/>
        <a:p>
          <a:endParaRPr lang="es-ES"/>
        </a:p>
      </dgm:t>
    </dgm:pt>
    <dgm:pt modelId="{D339D540-B50B-4F99-B4C6-EBABBC1507AA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GB" sz="5400" b="1" dirty="0">
              <a:solidFill>
                <a:srgbClr val="0070C0"/>
              </a:solidFill>
            </a:rPr>
            <a:t>Integrate Big Data &amp; IA</a:t>
          </a:r>
          <a:endParaRPr lang="es-ES" sz="5400" dirty="0"/>
        </a:p>
      </dgm:t>
    </dgm:pt>
    <dgm:pt modelId="{046025D3-410D-4221-88D3-ED7B7D393238}" type="parTrans" cxnId="{FE5EB8CE-13A3-447D-8502-053F37E617DF}">
      <dgm:prSet/>
      <dgm:spPr/>
      <dgm:t>
        <a:bodyPr/>
        <a:lstStyle/>
        <a:p>
          <a:endParaRPr lang="es-ES"/>
        </a:p>
      </dgm:t>
    </dgm:pt>
    <dgm:pt modelId="{4C781ECD-0C4B-43FC-B21E-419BDBE1E39D}" type="sibTrans" cxnId="{FE5EB8CE-13A3-447D-8502-053F37E617DF}">
      <dgm:prSet/>
      <dgm:spPr/>
      <dgm:t>
        <a:bodyPr/>
        <a:lstStyle/>
        <a:p>
          <a:endParaRPr lang="es-ES"/>
        </a:p>
      </dgm:t>
    </dgm:pt>
    <dgm:pt modelId="{7D0963ED-D09E-4775-AD7C-6F65A4277E16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US" sz="5400" b="1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Make </a:t>
          </a:r>
          <a:r>
            <a:rPr lang="en-US" sz="5400" b="1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decisions </a:t>
          </a:r>
          <a:r>
            <a:rPr lang="en-US" sz="5400" b="1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efficient</a:t>
          </a:r>
        </a:p>
      </dgm:t>
    </dgm:pt>
    <dgm:pt modelId="{431060DC-79D3-4A8B-9FB1-88181E4CAD76}" type="parTrans" cxnId="{1E0C01B6-AE2D-4B00-97D4-8D7515FAAA03}">
      <dgm:prSet/>
      <dgm:spPr/>
      <dgm:t>
        <a:bodyPr/>
        <a:lstStyle/>
        <a:p>
          <a:endParaRPr lang="es-ES"/>
        </a:p>
      </dgm:t>
    </dgm:pt>
    <dgm:pt modelId="{D26A8A58-61A2-4E77-B7DF-D72BDA90523B}" type="sibTrans" cxnId="{1E0C01B6-AE2D-4B00-97D4-8D7515FAAA03}">
      <dgm:prSet/>
      <dgm:spPr/>
      <dgm:t>
        <a:bodyPr/>
        <a:lstStyle/>
        <a:p>
          <a:endParaRPr lang="es-ES"/>
        </a:p>
      </dgm:t>
    </dgm:pt>
    <dgm:pt modelId="{DBB0E991-FB98-4ADB-AD99-DBAC2ADCAE44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 anchor="ctr"/>
        <a:lstStyle/>
        <a:p>
          <a:pPr marL="540000">
            <a:buNone/>
          </a:pPr>
          <a:r>
            <a:rPr lang="en-GB" sz="5400" b="1" dirty="0">
              <a:solidFill>
                <a:srgbClr val="0070C0"/>
              </a:solidFill>
            </a:rPr>
            <a:t>Increase sells</a:t>
          </a:r>
          <a:endParaRPr lang="es-ES" sz="5400" dirty="0"/>
        </a:p>
      </dgm:t>
    </dgm:pt>
    <dgm:pt modelId="{759EC5D0-221E-4B6D-8DE1-1F2FBEC8C884}" type="parTrans" cxnId="{DB459A91-B012-45CE-8E89-B22AB424002F}">
      <dgm:prSet/>
      <dgm:spPr/>
      <dgm:t>
        <a:bodyPr/>
        <a:lstStyle/>
        <a:p>
          <a:endParaRPr lang="es-ES"/>
        </a:p>
      </dgm:t>
    </dgm:pt>
    <dgm:pt modelId="{513F4A63-8039-489F-ABDE-83149BE8881F}" type="sibTrans" cxnId="{DB459A91-B012-45CE-8E89-B22AB424002F}">
      <dgm:prSet/>
      <dgm:spPr/>
      <dgm:t>
        <a:bodyPr/>
        <a:lstStyle/>
        <a:p>
          <a:endParaRPr lang="es-ES"/>
        </a:p>
      </dgm:t>
    </dgm:pt>
    <dgm:pt modelId="{F3181FA7-8D74-429A-8BF8-2E00A8FE9938}" type="pres">
      <dgm:prSet presAssocID="{588CD634-001A-425A-A756-CD4F80C94E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165B5E-FCA5-4E2B-BE3C-99D2C49C1B5F}" type="pres">
      <dgm:prSet presAssocID="{6F6787B6-F160-4871-A59F-C30350AAA761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A996A60E-CFF4-4617-B933-83E065526D6D}" type="pres">
      <dgm:prSet presAssocID="{6F6787B6-F160-4871-A59F-C30350AAA761}" presName="parentShp" presStyleLbl="node1" presStyleIdx="0" presStyleCnt="6" custScaleX="141738" custLinFactNeighborX="100000" custLinFactNeighborY="-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E34FA-F8B6-4178-9370-A2131136D618}" type="pres">
      <dgm:prSet presAssocID="{6F6787B6-F160-4871-A59F-C30350AAA761}" presName="childShp" presStyleLbl="bgAccFollowNode1" presStyleIdx="0" presStyleCnt="6" custScaleX="83321" custLinFactX="-28536" custLinFactNeighborX="-100000" custLinFactNeighborY="2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2078B4-FAF0-43F4-A7FC-C2B350389670}" type="pres">
      <dgm:prSet presAssocID="{BC1F0654-FF7A-4522-9557-9705F385B3CC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C9DBDB0F-9FCE-4A5E-A487-EE6BF20FA091}" type="pres">
      <dgm:prSet presAssocID="{C19824AF-DAFE-414C-AA88-F15AA0BFC8BC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0FF6A287-F50B-4025-98C0-60F271F55E9B}" type="pres">
      <dgm:prSet presAssocID="{C19824AF-DAFE-414C-AA88-F15AA0BFC8BC}" presName="parentShp" presStyleLbl="node1" presStyleIdx="1" presStyleCnt="6" custScaleX="144147" custLinFactX="996" custLinFactNeighborX="100000" custLinFactNeighborY="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4B37F-C583-482C-9709-CA4915B2DCF0}" type="pres">
      <dgm:prSet presAssocID="{C19824AF-DAFE-414C-AA88-F15AA0BFC8BC}" presName="childShp" presStyleLbl="bgAccFollowNode1" presStyleIdx="1" presStyleCnt="6" custScaleX="84139" custLinFactX="-30162" custLinFactNeighborX="-100000" custLinFactNeighborY="-3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6BFDE-4362-4AD3-B569-BD2A9151C55E}" type="pres">
      <dgm:prSet presAssocID="{88BDE7B6-E569-4949-8F9F-F7759F4E025A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7926602B-AE9D-49E4-AE35-13C43BDAAB95}" type="pres">
      <dgm:prSet presAssocID="{727268CF-3E23-4257-A946-8DAB5444D21D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0D35C02F-281D-4AE4-9E6E-F333D604E3F0}" type="pres">
      <dgm:prSet presAssocID="{727268CF-3E23-4257-A946-8DAB5444D21D}" presName="parentShp" presStyleLbl="node1" presStyleIdx="2" presStyleCnt="6" custScaleX="144147" custLinFactNeighborX="89554" custLinFactNeighborY="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5906B-9E4E-408D-BF59-F37E9066B93D}" type="pres">
      <dgm:prSet presAssocID="{727268CF-3E23-4257-A946-8DAB5444D21D}" presName="childShp" presStyleLbl="bgAccFollowNode1" presStyleIdx="2" presStyleCnt="6" custScaleX="83931" custLinFactX="-30170" custLinFactNeighborX="-100000" custLinFactNeighborY="-4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C7AE6-2C85-4339-A73A-C2395936A97A}" type="pres">
      <dgm:prSet presAssocID="{AC4EB7B9-2169-406D-9FAB-619B29678D73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B0DB2342-F961-40EF-8414-AE09459EC705}" type="pres">
      <dgm:prSet presAssocID="{4CF940D7-B654-46E3-A830-950D753D1FDC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DB44F735-A319-4584-AC04-87306AD524C7}" type="pres">
      <dgm:prSet presAssocID="{4CF940D7-B654-46E3-A830-950D753D1FDC}" presName="parentShp" presStyleLbl="node1" presStyleIdx="3" presStyleCnt="6" custScaleX="143791" custLinFactNeighborX="89783" custLinFactNeighborY="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75932-8C28-4CD7-A5FF-7E5D7C40A7B0}" type="pres">
      <dgm:prSet presAssocID="{4CF940D7-B654-46E3-A830-950D753D1FDC}" presName="childShp" presStyleLbl="bgAccFollowNode1" presStyleIdx="3" presStyleCnt="6" custScaleX="84139" custLinFactX="-29453" custLinFactNeighborX="-100000" custLinFactNeighborY="14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540D0-61F6-459A-B105-B58AFA77D8AA}" type="pres">
      <dgm:prSet presAssocID="{402E64EF-6499-40DE-B316-9B28D579D178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76F55F8E-DC1C-4648-B0E7-FCFC6C1F7724}" type="pres">
      <dgm:prSet presAssocID="{71253727-6155-4D18-8AB4-DBB7059EC1E5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726C9BD9-2C0A-437F-B060-FB4EED73DA8C}" type="pres">
      <dgm:prSet presAssocID="{71253727-6155-4D18-8AB4-DBB7059EC1E5}" presName="parentShp" presStyleLbl="node1" presStyleIdx="4" presStyleCnt="6" custScaleX="144566" custLinFactNeighborX="89718" custLinFactNeighborY="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33B4D-946E-4120-9CBD-658F647A48A3}" type="pres">
      <dgm:prSet presAssocID="{71253727-6155-4D18-8AB4-DBB7059EC1E5}" presName="childShp" presStyleLbl="bgAccFollowNode1" presStyleIdx="4" presStyleCnt="6" custScaleX="84139" custLinFactX="-30397" custLinFactNeighborX="-100000" custLinFactNeighborY="6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FCA702-8D43-4F65-82D0-45412941534C}" type="pres">
      <dgm:prSet presAssocID="{CAE59690-6E91-4950-A47B-5FE66C957A58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5D0BD4E3-15FB-4656-9CDD-0E84F939A513}" type="pres">
      <dgm:prSet presAssocID="{D8BA7ED0-E524-46B2-B845-88E572A05D41}" presName="linNod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328E1A55-FACB-4371-A647-D646EE58817E}" type="pres">
      <dgm:prSet presAssocID="{D8BA7ED0-E524-46B2-B845-88E572A05D41}" presName="parentShp" presStyleLbl="node1" presStyleIdx="5" presStyleCnt="6" custScaleX="144147" custLinFactNeighborX="89751" custLinFactNeighborY="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BD189-DD80-492A-A008-D24B9EF79785}" type="pres">
      <dgm:prSet presAssocID="{D8BA7ED0-E524-46B2-B845-88E572A05D41}" presName="childShp" presStyleLbl="bgAccFollowNode1" presStyleIdx="5" presStyleCnt="6" custScaleX="84139" custLinFactX="-30162" custLinFactNeighborX="-100000" custLinFactNeighborY="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901E84-DFE2-4C8E-B37F-4A1FF42764B9}" srcId="{588CD634-001A-425A-A756-CD4F80C94EF1}" destId="{6F6787B6-F160-4871-A59F-C30350AAA761}" srcOrd="0" destOrd="0" parTransId="{B54F6F0E-9F25-443B-AEA7-DA898E41E223}" sibTransId="{BC1F0654-FF7A-4522-9557-9705F385B3CC}"/>
    <dgm:cxn modelId="{E995AED6-CEBD-47CC-9714-717631708892}" type="presOf" srcId="{4CF940D7-B654-46E3-A830-950D753D1FDC}" destId="{DB44F735-A319-4584-AC04-87306AD524C7}" srcOrd="0" destOrd="0" presId="urn:microsoft.com/office/officeart/2005/8/layout/vList6"/>
    <dgm:cxn modelId="{D9FF5EDC-22BF-47BC-8B56-8BBC8C80FFF8}" srcId="{588CD634-001A-425A-A756-CD4F80C94EF1}" destId="{C19824AF-DAFE-414C-AA88-F15AA0BFC8BC}" srcOrd="1" destOrd="0" parTransId="{9B959489-81DF-4EFB-AA6E-9B3642EAE768}" sibTransId="{88BDE7B6-E569-4949-8F9F-F7759F4E025A}"/>
    <dgm:cxn modelId="{1BB03831-559D-4359-BB2E-7C9BF7EE0630}" type="presOf" srcId="{D339D540-B50B-4F99-B4C6-EBABBC1507AA}" destId="{67A75932-8C28-4CD7-A5FF-7E5D7C40A7B0}" srcOrd="0" destOrd="0" presId="urn:microsoft.com/office/officeart/2005/8/layout/vList6"/>
    <dgm:cxn modelId="{5FA7787F-69F6-4121-A790-8309D32B3745}" srcId="{6F6787B6-F160-4871-A59F-C30350AAA761}" destId="{9AEFD977-34F7-4E19-9630-6D8F203D3051}" srcOrd="0" destOrd="0" parTransId="{09D357DB-34C6-44F2-B499-7ABA057703CA}" sibTransId="{CD58CA08-39F0-4B9D-A7B6-324E148BB935}"/>
    <dgm:cxn modelId="{DB459A91-B012-45CE-8E89-B22AB424002F}" srcId="{D8BA7ED0-E524-46B2-B845-88E572A05D41}" destId="{DBB0E991-FB98-4ADB-AD99-DBAC2ADCAE44}" srcOrd="0" destOrd="0" parTransId="{759EC5D0-221E-4B6D-8DE1-1F2FBEC8C884}" sibTransId="{513F4A63-8039-489F-ABDE-83149BE8881F}"/>
    <dgm:cxn modelId="{E9E68C15-9419-4C28-B402-1F132076A099}" type="presOf" srcId="{A27BF71A-5B4D-4E80-991D-730044612A2C}" destId="{D0B5906B-9E4E-408D-BF59-F37E9066B93D}" srcOrd="0" destOrd="0" presId="urn:microsoft.com/office/officeart/2005/8/layout/vList6"/>
    <dgm:cxn modelId="{D9E602D1-C400-4299-95DA-75001C731412}" type="presOf" srcId="{D8BA7ED0-E524-46B2-B845-88E572A05D41}" destId="{328E1A55-FACB-4371-A647-D646EE58817E}" srcOrd="0" destOrd="0" presId="urn:microsoft.com/office/officeart/2005/8/layout/vList6"/>
    <dgm:cxn modelId="{2E4B3AA1-A3DC-433E-8B13-B941BBAD96E4}" srcId="{C19824AF-DAFE-414C-AA88-F15AA0BFC8BC}" destId="{0DDA49A6-62B4-44C6-ABD2-6CFC7242E694}" srcOrd="0" destOrd="0" parTransId="{474E863B-AF5E-448B-B7BA-B551BD257155}" sibTransId="{803C6FF4-8652-4F9D-ACBF-598422FB3DF5}"/>
    <dgm:cxn modelId="{28063D5B-5760-4595-BBB9-D89E72DB348A}" type="presOf" srcId="{6F6787B6-F160-4871-A59F-C30350AAA761}" destId="{A996A60E-CFF4-4617-B933-83E065526D6D}" srcOrd="0" destOrd="0" presId="urn:microsoft.com/office/officeart/2005/8/layout/vList6"/>
    <dgm:cxn modelId="{4C4D9A6E-CC64-4B31-B62A-66434D3170FF}" type="presOf" srcId="{C19824AF-DAFE-414C-AA88-F15AA0BFC8BC}" destId="{0FF6A287-F50B-4025-98C0-60F271F55E9B}" srcOrd="0" destOrd="0" presId="urn:microsoft.com/office/officeart/2005/8/layout/vList6"/>
    <dgm:cxn modelId="{1E0C01B6-AE2D-4B00-97D4-8D7515FAAA03}" srcId="{71253727-6155-4D18-8AB4-DBB7059EC1E5}" destId="{7D0963ED-D09E-4775-AD7C-6F65A4277E16}" srcOrd="0" destOrd="0" parTransId="{431060DC-79D3-4A8B-9FB1-88181E4CAD76}" sibTransId="{D26A8A58-61A2-4E77-B7DF-D72BDA90523B}"/>
    <dgm:cxn modelId="{24544C0E-4EB7-4E02-B269-5AA0E406FEC4}" type="presOf" srcId="{588CD634-001A-425A-A756-CD4F80C94EF1}" destId="{F3181FA7-8D74-429A-8BF8-2E00A8FE9938}" srcOrd="0" destOrd="0" presId="urn:microsoft.com/office/officeart/2005/8/layout/vList6"/>
    <dgm:cxn modelId="{DB7D73B3-9ABD-4363-B9D7-0E087FA0FE23}" srcId="{588CD634-001A-425A-A756-CD4F80C94EF1}" destId="{727268CF-3E23-4257-A946-8DAB5444D21D}" srcOrd="2" destOrd="0" parTransId="{F7A48B80-2E0C-4088-B774-E37DB4D95B3F}" sibTransId="{AC4EB7B9-2169-406D-9FAB-619B29678D73}"/>
    <dgm:cxn modelId="{D56063A9-BE2D-4965-8EE8-CD8F1DADE8C1}" type="presOf" srcId="{727268CF-3E23-4257-A946-8DAB5444D21D}" destId="{0D35C02F-281D-4AE4-9E6E-F333D604E3F0}" srcOrd="0" destOrd="0" presId="urn:microsoft.com/office/officeart/2005/8/layout/vList6"/>
    <dgm:cxn modelId="{F7E95447-3E80-4C25-A2DE-F771CD6C393F}" srcId="{588CD634-001A-425A-A756-CD4F80C94EF1}" destId="{4CF940D7-B654-46E3-A830-950D753D1FDC}" srcOrd="3" destOrd="0" parTransId="{879E47EB-51CD-4A49-8AEB-A1495520AD4C}" sibTransId="{402E64EF-6499-40DE-B316-9B28D579D178}"/>
    <dgm:cxn modelId="{7C91F7FA-9877-4381-8E2C-43D1B15F2F54}" type="presOf" srcId="{7D0963ED-D09E-4775-AD7C-6F65A4277E16}" destId="{B4033B4D-946E-4120-9CBD-658F647A48A3}" srcOrd="0" destOrd="0" presId="urn:microsoft.com/office/officeart/2005/8/layout/vList6"/>
    <dgm:cxn modelId="{CA03B463-95BE-48EB-A885-1D5A6298CB04}" type="presOf" srcId="{DBB0E991-FB98-4ADB-AD99-DBAC2ADCAE44}" destId="{6A3BD189-DD80-492A-A008-D24B9EF79785}" srcOrd="0" destOrd="0" presId="urn:microsoft.com/office/officeart/2005/8/layout/vList6"/>
    <dgm:cxn modelId="{D5895F12-F078-4ADF-98AF-E98A44BDF843}" type="presOf" srcId="{0DDA49A6-62B4-44C6-ABD2-6CFC7242E694}" destId="{06A4B37F-C583-482C-9709-CA4915B2DCF0}" srcOrd="0" destOrd="0" presId="urn:microsoft.com/office/officeart/2005/8/layout/vList6"/>
    <dgm:cxn modelId="{FD682511-FB14-420D-BA7E-D5096D12D82A}" srcId="{588CD634-001A-425A-A756-CD4F80C94EF1}" destId="{D8BA7ED0-E524-46B2-B845-88E572A05D41}" srcOrd="5" destOrd="0" parTransId="{9C920EF8-0E7D-4347-B728-59EC512A5FA5}" sibTransId="{8619AAA8-32A1-4FA2-803B-18113FF4F98C}"/>
    <dgm:cxn modelId="{70D518C1-E253-46EE-A934-8205B11F969F}" srcId="{727268CF-3E23-4257-A946-8DAB5444D21D}" destId="{A27BF71A-5B4D-4E80-991D-730044612A2C}" srcOrd="0" destOrd="0" parTransId="{1AB2B217-374A-40FA-AC0F-F82EF6E738E3}" sibTransId="{DDA06A07-4D98-4243-898B-3FE39F82BB52}"/>
    <dgm:cxn modelId="{AE91DB40-5138-4EB3-B468-A3563543CD54}" type="presOf" srcId="{71253727-6155-4D18-8AB4-DBB7059EC1E5}" destId="{726C9BD9-2C0A-437F-B060-FB4EED73DA8C}" srcOrd="0" destOrd="0" presId="urn:microsoft.com/office/officeart/2005/8/layout/vList6"/>
    <dgm:cxn modelId="{FE5EB8CE-13A3-447D-8502-053F37E617DF}" srcId="{4CF940D7-B654-46E3-A830-950D753D1FDC}" destId="{D339D540-B50B-4F99-B4C6-EBABBC1507AA}" srcOrd="0" destOrd="0" parTransId="{046025D3-410D-4221-88D3-ED7B7D393238}" sibTransId="{4C781ECD-0C4B-43FC-B21E-419BDBE1E39D}"/>
    <dgm:cxn modelId="{3968A2C8-CE1E-4CAA-A890-37039ACFAC51}" type="presOf" srcId="{9AEFD977-34F7-4E19-9630-6D8F203D3051}" destId="{434E34FA-F8B6-4178-9370-A2131136D618}" srcOrd="0" destOrd="0" presId="urn:microsoft.com/office/officeart/2005/8/layout/vList6"/>
    <dgm:cxn modelId="{AD750412-26E1-47CF-887C-9D952D60DFA2}" srcId="{588CD634-001A-425A-A756-CD4F80C94EF1}" destId="{71253727-6155-4D18-8AB4-DBB7059EC1E5}" srcOrd="4" destOrd="0" parTransId="{CF69EDD4-E40A-4812-936B-70EB4ACE69AB}" sibTransId="{CAE59690-6E91-4950-A47B-5FE66C957A58}"/>
    <dgm:cxn modelId="{666490FB-D08F-4AB0-93F3-7AFF0CCD30B4}" type="presParOf" srcId="{F3181FA7-8D74-429A-8BF8-2E00A8FE9938}" destId="{53165B5E-FCA5-4E2B-BE3C-99D2C49C1B5F}" srcOrd="0" destOrd="0" presId="urn:microsoft.com/office/officeart/2005/8/layout/vList6"/>
    <dgm:cxn modelId="{5BBE971D-27C5-4CB1-8C6E-6C8D1818CDA1}" type="presParOf" srcId="{53165B5E-FCA5-4E2B-BE3C-99D2C49C1B5F}" destId="{A996A60E-CFF4-4617-B933-83E065526D6D}" srcOrd="0" destOrd="0" presId="urn:microsoft.com/office/officeart/2005/8/layout/vList6"/>
    <dgm:cxn modelId="{3FEB026F-ED02-4B59-8215-400F09233B1E}" type="presParOf" srcId="{53165B5E-FCA5-4E2B-BE3C-99D2C49C1B5F}" destId="{434E34FA-F8B6-4178-9370-A2131136D618}" srcOrd="1" destOrd="0" presId="urn:microsoft.com/office/officeart/2005/8/layout/vList6"/>
    <dgm:cxn modelId="{A75C6045-64F3-464D-9680-71F78F2D5A14}" type="presParOf" srcId="{F3181FA7-8D74-429A-8BF8-2E00A8FE9938}" destId="{892078B4-FAF0-43F4-A7FC-C2B350389670}" srcOrd="1" destOrd="0" presId="urn:microsoft.com/office/officeart/2005/8/layout/vList6"/>
    <dgm:cxn modelId="{9CDFAE78-944A-4DFB-A888-41F6E0F99B4B}" type="presParOf" srcId="{F3181FA7-8D74-429A-8BF8-2E00A8FE9938}" destId="{C9DBDB0F-9FCE-4A5E-A487-EE6BF20FA091}" srcOrd="2" destOrd="0" presId="urn:microsoft.com/office/officeart/2005/8/layout/vList6"/>
    <dgm:cxn modelId="{666720AB-D7E5-47C5-B4C5-AE2C4547D070}" type="presParOf" srcId="{C9DBDB0F-9FCE-4A5E-A487-EE6BF20FA091}" destId="{0FF6A287-F50B-4025-98C0-60F271F55E9B}" srcOrd="0" destOrd="0" presId="urn:microsoft.com/office/officeart/2005/8/layout/vList6"/>
    <dgm:cxn modelId="{EA74D5AE-C6FC-4F35-B1B6-7CD7FACDC762}" type="presParOf" srcId="{C9DBDB0F-9FCE-4A5E-A487-EE6BF20FA091}" destId="{06A4B37F-C583-482C-9709-CA4915B2DCF0}" srcOrd="1" destOrd="0" presId="urn:microsoft.com/office/officeart/2005/8/layout/vList6"/>
    <dgm:cxn modelId="{0428AEA8-0E9A-4EF0-A461-DB68FA31FA25}" type="presParOf" srcId="{F3181FA7-8D74-429A-8BF8-2E00A8FE9938}" destId="{D8B6BFDE-4362-4AD3-B569-BD2A9151C55E}" srcOrd="3" destOrd="0" presId="urn:microsoft.com/office/officeart/2005/8/layout/vList6"/>
    <dgm:cxn modelId="{9BF545E0-26F1-4915-8803-66ED9960B1DE}" type="presParOf" srcId="{F3181FA7-8D74-429A-8BF8-2E00A8FE9938}" destId="{7926602B-AE9D-49E4-AE35-13C43BDAAB95}" srcOrd="4" destOrd="0" presId="urn:microsoft.com/office/officeart/2005/8/layout/vList6"/>
    <dgm:cxn modelId="{BADBE17B-EE40-49E5-93D4-23D1B020D10F}" type="presParOf" srcId="{7926602B-AE9D-49E4-AE35-13C43BDAAB95}" destId="{0D35C02F-281D-4AE4-9E6E-F333D604E3F0}" srcOrd="0" destOrd="0" presId="urn:microsoft.com/office/officeart/2005/8/layout/vList6"/>
    <dgm:cxn modelId="{4D23A2A1-AE84-4063-BC4D-31C12D95BB26}" type="presParOf" srcId="{7926602B-AE9D-49E4-AE35-13C43BDAAB95}" destId="{D0B5906B-9E4E-408D-BF59-F37E9066B93D}" srcOrd="1" destOrd="0" presId="urn:microsoft.com/office/officeart/2005/8/layout/vList6"/>
    <dgm:cxn modelId="{95D00B8D-3CAB-416C-ABBE-45DE0CFAFD96}" type="presParOf" srcId="{F3181FA7-8D74-429A-8BF8-2E00A8FE9938}" destId="{1C0C7AE6-2C85-4339-A73A-C2395936A97A}" srcOrd="5" destOrd="0" presId="urn:microsoft.com/office/officeart/2005/8/layout/vList6"/>
    <dgm:cxn modelId="{72B17914-3C30-4FFE-A5B5-6104ADFF642B}" type="presParOf" srcId="{F3181FA7-8D74-429A-8BF8-2E00A8FE9938}" destId="{B0DB2342-F961-40EF-8414-AE09459EC705}" srcOrd="6" destOrd="0" presId="urn:microsoft.com/office/officeart/2005/8/layout/vList6"/>
    <dgm:cxn modelId="{C6EE9149-A1A4-46FA-83D9-BF5AA95A19FB}" type="presParOf" srcId="{B0DB2342-F961-40EF-8414-AE09459EC705}" destId="{DB44F735-A319-4584-AC04-87306AD524C7}" srcOrd="0" destOrd="0" presId="urn:microsoft.com/office/officeart/2005/8/layout/vList6"/>
    <dgm:cxn modelId="{78711A10-B594-463E-ACA5-8E07EC813168}" type="presParOf" srcId="{B0DB2342-F961-40EF-8414-AE09459EC705}" destId="{67A75932-8C28-4CD7-A5FF-7E5D7C40A7B0}" srcOrd="1" destOrd="0" presId="urn:microsoft.com/office/officeart/2005/8/layout/vList6"/>
    <dgm:cxn modelId="{D1F0CDFF-5276-4E37-BE8E-2CEEE68A2C41}" type="presParOf" srcId="{F3181FA7-8D74-429A-8BF8-2E00A8FE9938}" destId="{1D6540D0-61F6-459A-B105-B58AFA77D8AA}" srcOrd="7" destOrd="0" presId="urn:microsoft.com/office/officeart/2005/8/layout/vList6"/>
    <dgm:cxn modelId="{7E8E99EB-2B7F-45A1-9246-CB5D4EBDBE3C}" type="presParOf" srcId="{F3181FA7-8D74-429A-8BF8-2E00A8FE9938}" destId="{76F55F8E-DC1C-4648-B0E7-FCFC6C1F7724}" srcOrd="8" destOrd="0" presId="urn:microsoft.com/office/officeart/2005/8/layout/vList6"/>
    <dgm:cxn modelId="{5531DF28-18ED-475B-B5DD-9A5D44D30F55}" type="presParOf" srcId="{76F55F8E-DC1C-4648-B0E7-FCFC6C1F7724}" destId="{726C9BD9-2C0A-437F-B060-FB4EED73DA8C}" srcOrd="0" destOrd="0" presId="urn:microsoft.com/office/officeart/2005/8/layout/vList6"/>
    <dgm:cxn modelId="{EEF747F7-6674-4365-8718-0106AD600360}" type="presParOf" srcId="{76F55F8E-DC1C-4648-B0E7-FCFC6C1F7724}" destId="{B4033B4D-946E-4120-9CBD-658F647A48A3}" srcOrd="1" destOrd="0" presId="urn:microsoft.com/office/officeart/2005/8/layout/vList6"/>
    <dgm:cxn modelId="{52962A5E-60BF-4898-BFCC-7CEA3C398937}" type="presParOf" srcId="{F3181FA7-8D74-429A-8BF8-2E00A8FE9938}" destId="{ECFCA702-8D43-4F65-82D0-45412941534C}" srcOrd="9" destOrd="0" presId="urn:microsoft.com/office/officeart/2005/8/layout/vList6"/>
    <dgm:cxn modelId="{3B51017F-F148-4B08-B794-3C02BE78EA5E}" type="presParOf" srcId="{F3181FA7-8D74-429A-8BF8-2E00A8FE9938}" destId="{5D0BD4E3-15FB-4656-9CDD-0E84F939A513}" srcOrd="10" destOrd="0" presId="urn:microsoft.com/office/officeart/2005/8/layout/vList6"/>
    <dgm:cxn modelId="{035C86C8-BE6F-4B93-9232-167ABD430B97}" type="presParOf" srcId="{5D0BD4E3-15FB-4656-9CDD-0E84F939A513}" destId="{328E1A55-FACB-4371-A647-D646EE58817E}" srcOrd="0" destOrd="0" presId="urn:microsoft.com/office/officeart/2005/8/layout/vList6"/>
    <dgm:cxn modelId="{CEDFDEA1-53CA-4E9C-B3AB-E009DBC0882F}" type="presParOf" srcId="{5D0BD4E3-15FB-4656-9CDD-0E84F939A513}" destId="{6A3BD189-DD80-492A-A008-D24B9EF797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E34FA-F8B6-4178-9370-A2131136D618}">
      <dsp:nvSpPr>
        <dsp:cNvPr id="0" name=""/>
        <dsp:cNvSpPr/>
      </dsp:nvSpPr>
      <dsp:spPr>
        <a:xfrm>
          <a:off x="0" y="32861"/>
          <a:ext cx="9439807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400" b="1" kern="1200" dirty="0">
              <a:solidFill>
                <a:srgbClr val="0070C0"/>
              </a:solidFill>
              <a:latin typeface="+mn-lt"/>
            </a:rPr>
            <a:t>Develop vertical markets</a:t>
          </a:r>
          <a:endParaRPr lang="es-ES" sz="5400" kern="1200" dirty="0"/>
        </a:p>
      </dsp:txBody>
      <dsp:txXfrm>
        <a:off x="0" y="203493"/>
        <a:ext cx="8927910" cy="1023795"/>
      </dsp:txXfrm>
    </dsp:sp>
    <dsp:sp modelId="{A996A60E-CFF4-4617-B933-83E065526D6D}">
      <dsp:nvSpPr>
        <dsp:cNvPr id="0" name=""/>
        <dsp:cNvSpPr/>
      </dsp:nvSpPr>
      <dsp:spPr>
        <a:xfrm>
          <a:off x="9456819" y="4"/>
          <a:ext cx="10705420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Implement 5G technology</a:t>
          </a:r>
        </a:p>
      </dsp:txBody>
      <dsp:txXfrm>
        <a:off x="9523456" y="66641"/>
        <a:ext cx="10572146" cy="1231785"/>
      </dsp:txXfrm>
    </dsp:sp>
    <dsp:sp modelId="{06A4B37F-C583-482C-9709-CA4915B2DCF0}">
      <dsp:nvSpPr>
        <dsp:cNvPr id="0" name=""/>
        <dsp:cNvSpPr/>
      </dsp:nvSpPr>
      <dsp:spPr>
        <a:xfrm>
          <a:off x="0" y="1461519"/>
          <a:ext cx="9403262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400" b="1" kern="1200" dirty="0">
              <a:solidFill>
                <a:srgbClr val="0070C0"/>
              </a:solidFill>
              <a:latin typeface="+mn-lt"/>
            </a:rPr>
            <a:t>Minimum operational costs</a:t>
          </a:r>
          <a:endParaRPr lang="es-ES" sz="5400" kern="1200" dirty="0"/>
        </a:p>
      </dsp:txBody>
      <dsp:txXfrm>
        <a:off x="0" y="1632151"/>
        <a:ext cx="8891365" cy="1023795"/>
      </dsp:txXfrm>
    </dsp:sp>
    <dsp:sp modelId="{0FF6A287-F50B-4025-98C0-60F271F55E9B}">
      <dsp:nvSpPr>
        <dsp:cNvPr id="0" name=""/>
        <dsp:cNvSpPr/>
      </dsp:nvSpPr>
      <dsp:spPr>
        <a:xfrm>
          <a:off x="9422455" y="1504259"/>
          <a:ext cx="10739784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>
              <a:solidFill>
                <a:schemeClr val="bg1"/>
              </a:solidFill>
            </a:rPr>
            <a:t>Optimize existing resources</a:t>
          </a:r>
          <a:endParaRPr lang="es-ES" sz="4800" b="1" kern="1200" dirty="0"/>
        </a:p>
      </dsp:txBody>
      <dsp:txXfrm>
        <a:off x="9489092" y="1570896"/>
        <a:ext cx="10606510" cy="1231785"/>
      </dsp:txXfrm>
    </dsp:sp>
    <dsp:sp modelId="{D0B5906B-9E4E-408D-BF59-F37E9066B93D}">
      <dsp:nvSpPr>
        <dsp:cNvPr id="0" name=""/>
        <dsp:cNvSpPr/>
      </dsp:nvSpPr>
      <dsp:spPr>
        <a:xfrm>
          <a:off x="0" y="2941229"/>
          <a:ext cx="9389932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400" b="1" kern="1200" dirty="0">
              <a:solidFill>
                <a:srgbClr val="0070C0"/>
              </a:solidFill>
              <a:latin typeface="+mn-lt"/>
            </a:rPr>
            <a:t>Enhance business</a:t>
          </a:r>
          <a:endParaRPr lang="es-ES" sz="5400" kern="1200" dirty="0"/>
        </a:p>
      </dsp:txBody>
      <dsp:txXfrm>
        <a:off x="0" y="3111861"/>
        <a:ext cx="8878035" cy="1023795"/>
      </dsp:txXfrm>
    </dsp:sp>
    <dsp:sp modelId="{0D35C02F-281D-4AE4-9E6E-F333D604E3F0}">
      <dsp:nvSpPr>
        <dsp:cNvPr id="0" name=""/>
        <dsp:cNvSpPr/>
      </dsp:nvSpPr>
      <dsp:spPr>
        <a:xfrm>
          <a:off x="9411102" y="3005824"/>
          <a:ext cx="10751137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>
              <a:solidFill>
                <a:schemeClr val="bg1"/>
              </a:solidFill>
            </a:rPr>
            <a:t>Predict risks</a:t>
          </a:r>
          <a:endParaRPr lang="es-ES" sz="4800" b="1" kern="1200" dirty="0"/>
        </a:p>
      </dsp:txBody>
      <dsp:txXfrm>
        <a:off x="9477739" y="3072461"/>
        <a:ext cx="10617863" cy="1231785"/>
      </dsp:txXfrm>
    </dsp:sp>
    <dsp:sp modelId="{67A75932-8C28-4CD7-A5FF-7E5D7C40A7B0}">
      <dsp:nvSpPr>
        <dsp:cNvPr id="0" name=""/>
        <dsp:cNvSpPr/>
      </dsp:nvSpPr>
      <dsp:spPr>
        <a:xfrm>
          <a:off x="0" y="4525571"/>
          <a:ext cx="9423142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400" b="1" kern="1200" dirty="0">
              <a:solidFill>
                <a:srgbClr val="0070C0"/>
              </a:solidFill>
            </a:rPr>
            <a:t>Integrate Big Data &amp; IA</a:t>
          </a:r>
          <a:endParaRPr lang="es-ES" sz="5400" kern="1200" dirty="0"/>
        </a:p>
      </dsp:txBody>
      <dsp:txXfrm>
        <a:off x="0" y="4696203"/>
        <a:ext cx="8911245" cy="1023795"/>
      </dsp:txXfrm>
    </dsp:sp>
    <dsp:sp modelId="{DB44F735-A319-4584-AC04-87306AD524C7}">
      <dsp:nvSpPr>
        <dsp:cNvPr id="0" name=""/>
        <dsp:cNvSpPr/>
      </dsp:nvSpPr>
      <dsp:spPr>
        <a:xfrm>
          <a:off x="9426330" y="4507389"/>
          <a:ext cx="10735909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/>
            <a:t>Monitor real time facts</a:t>
          </a:r>
        </a:p>
      </dsp:txBody>
      <dsp:txXfrm>
        <a:off x="9492967" y="4574026"/>
        <a:ext cx="10602635" cy="1231785"/>
      </dsp:txXfrm>
    </dsp:sp>
    <dsp:sp modelId="{B4033B4D-946E-4120-9CBD-658F647A48A3}">
      <dsp:nvSpPr>
        <dsp:cNvPr id="0" name=""/>
        <dsp:cNvSpPr/>
      </dsp:nvSpPr>
      <dsp:spPr>
        <a:xfrm>
          <a:off x="0" y="6100044"/>
          <a:ext cx="9393322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b="1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Make </a:t>
          </a:r>
          <a:r>
            <a:rPr lang="en-US" sz="5400" b="1" kern="1200" noProof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decisions </a:t>
          </a:r>
          <a:r>
            <a:rPr lang="en-US" sz="5400" b="1" kern="1200" noProof="0" dirty="0">
              <a:solidFill>
                <a:srgbClr val="0070C0"/>
              </a:solidFill>
              <a:latin typeface="Calibri"/>
              <a:ea typeface="+mn-ea"/>
              <a:cs typeface="+mn-cs"/>
            </a:rPr>
            <a:t>efficient</a:t>
          </a:r>
        </a:p>
      </dsp:txBody>
      <dsp:txXfrm>
        <a:off x="0" y="6270676"/>
        <a:ext cx="8881425" cy="1023795"/>
      </dsp:txXfrm>
    </dsp:sp>
    <dsp:sp modelId="{726C9BD9-2C0A-437F-B060-FB4EED73DA8C}">
      <dsp:nvSpPr>
        <dsp:cNvPr id="0" name=""/>
        <dsp:cNvSpPr/>
      </dsp:nvSpPr>
      <dsp:spPr>
        <a:xfrm>
          <a:off x="9402623" y="6008954"/>
          <a:ext cx="10759616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>
              <a:solidFill>
                <a:schemeClr val="bg1"/>
              </a:solidFill>
            </a:rPr>
            <a:t>Adequate business response </a:t>
          </a:r>
          <a:endParaRPr lang="es-ES" sz="4800" b="1" kern="1200" dirty="0"/>
        </a:p>
      </dsp:txBody>
      <dsp:txXfrm>
        <a:off x="9469260" y="6075591"/>
        <a:ext cx="10626342" cy="1231785"/>
      </dsp:txXfrm>
    </dsp:sp>
    <dsp:sp modelId="{6A3BD189-DD80-492A-A008-D24B9EF79785}">
      <dsp:nvSpPr>
        <dsp:cNvPr id="0" name=""/>
        <dsp:cNvSpPr/>
      </dsp:nvSpPr>
      <dsp:spPr>
        <a:xfrm>
          <a:off x="0" y="7509986"/>
          <a:ext cx="9403262" cy="136505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4000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400" b="1" kern="1200" dirty="0">
              <a:solidFill>
                <a:srgbClr val="0070C0"/>
              </a:solidFill>
            </a:rPr>
            <a:t>Increase sells</a:t>
          </a:r>
          <a:endParaRPr lang="es-ES" sz="5400" kern="1200" dirty="0"/>
        </a:p>
      </dsp:txBody>
      <dsp:txXfrm>
        <a:off x="0" y="7680618"/>
        <a:ext cx="8891365" cy="1023795"/>
      </dsp:txXfrm>
    </dsp:sp>
    <dsp:sp modelId="{328E1A55-FACB-4371-A647-D646EE58817E}">
      <dsp:nvSpPr>
        <dsp:cNvPr id="0" name=""/>
        <dsp:cNvSpPr/>
      </dsp:nvSpPr>
      <dsp:spPr>
        <a:xfrm>
          <a:off x="9422455" y="7509986"/>
          <a:ext cx="10739784" cy="1365059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>
              <a:solidFill>
                <a:schemeClr val="bg1"/>
              </a:solidFill>
            </a:rPr>
            <a:t>Forecast consumers behavioural trends</a:t>
          </a:r>
          <a:endParaRPr lang="es-ES" sz="4800" b="1" kern="1200" dirty="0"/>
        </a:p>
      </dsp:txBody>
      <dsp:txXfrm>
        <a:off x="9489092" y="7576623"/>
        <a:ext cx="10606510" cy="123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3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9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7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  <a:p>
            <a:r>
              <a:rPr lang="en-US" baseline="0" noProof="0" dirty="0"/>
              <a:t> 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vc.eurescom.eu/voip-inf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c@eurescom.eu" TargetMode="External"/><Relationship Id="rId5" Type="http://schemas.openxmlformats.org/officeDocument/2006/relationships/hyperlink" Target="http://vc.eurescom.eu/international-info.html" TargetMode="External"/><Relationship Id="rId4" Type="http://schemas.openxmlformats.org/officeDocument/2006/relationships/hyperlink" Target="tel:+49-6221-905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2385789" y="5760207"/>
            <a:ext cx="2072327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Predictive Monitoring Platform for Telcos</a:t>
            </a:r>
            <a:endParaRPr lang="en-GB" altLang="en-US" sz="8000" dirty="0">
              <a:solidFill>
                <a:srgbClr val="4F219B"/>
              </a:solidFill>
            </a:endParaRPr>
          </a:p>
          <a:p>
            <a:pPr eaLnBrk="1" hangingPunct="1"/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September 2018, Madrid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5691059" y="11768479"/>
            <a:ext cx="1251624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Fernando Iglesias &amp; Co. </a:t>
            </a:r>
            <a:r>
              <a:rPr lang="mr-IN" sz="4400" b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–</a:t>
            </a:r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Project Coordinator</a:t>
            </a:r>
          </a:p>
          <a:p>
            <a:pPr eaLnBrk="1" hangingPunct="1"/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figlesi@gmail.com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4D285339-056D-4FFA-883F-323480D26FFA}"/>
              </a:ext>
            </a:extLst>
          </p:cNvPr>
          <p:cNvGrpSpPr/>
          <p:nvPr/>
        </p:nvGrpSpPr>
        <p:grpSpPr>
          <a:xfrm>
            <a:off x="8879632" y="8975824"/>
            <a:ext cx="6912768" cy="2206779"/>
            <a:chOff x="14905655" y="1192998"/>
            <a:chExt cx="5733580" cy="197700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4BC8AB0B-93AE-463C-9F73-F319345F9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5" t="64481" r="10195" b="26467"/>
            <a:stretch/>
          </p:blipFill>
          <p:spPr>
            <a:xfrm>
              <a:off x="14905655" y="2504731"/>
              <a:ext cx="5733580" cy="665270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xmlns="" id="{A04ED93D-8341-471E-84FA-EAB730165EA8}"/>
                </a:ext>
              </a:extLst>
            </p:cNvPr>
            <p:cNvGrpSpPr/>
            <p:nvPr/>
          </p:nvGrpSpPr>
          <p:grpSpPr>
            <a:xfrm>
              <a:off x="15061825" y="1192998"/>
              <a:ext cx="5421237" cy="1436736"/>
              <a:chOff x="22418798" y="4659965"/>
              <a:chExt cx="5421237" cy="1436736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A13CDEA9-3DD3-4FE1-982D-990393ADE97A}"/>
                  </a:ext>
                </a:extLst>
              </p:cNvPr>
              <p:cNvSpPr/>
              <p:nvPr/>
            </p:nvSpPr>
            <p:spPr>
              <a:xfrm>
                <a:off x="24419654" y="4676897"/>
                <a:ext cx="180021" cy="140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Picture 2052">
                <a:extLst>
                  <a:ext uri="{FF2B5EF4-FFF2-40B4-BE49-F238E27FC236}">
                    <a16:creationId xmlns:a16="http://schemas.microsoft.com/office/drawing/2014/main" xmlns="" id="{D11762B1-150D-4A2B-91F6-42AC84D6C7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22" t="36777" r="6048" b="40907"/>
              <a:stretch/>
            </p:blipFill>
            <p:spPr>
              <a:xfrm>
                <a:off x="24599675" y="4659965"/>
                <a:ext cx="3240360" cy="1436736"/>
              </a:xfrm>
              <a:prstGeom prst="rect">
                <a:avLst/>
              </a:prstGeom>
            </p:spPr>
          </p:pic>
          <p:pic>
            <p:nvPicPr>
              <p:cNvPr id="22" name="Picture 2052">
                <a:extLst>
                  <a:ext uri="{FF2B5EF4-FFF2-40B4-BE49-F238E27FC236}">
                    <a16:creationId xmlns:a16="http://schemas.microsoft.com/office/drawing/2014/main" xmlns="" id="{8692036E-B468-4EE6-A780-52D8E5B1A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2" t="41234" r="61587" b="38422"/>
              <a:stretch/>
            </p:blipFill>
            <p:spPr>
              <a:xfrm>
                <a:off x="22418798" y="4659965"/>
                <a:ext cx="2108869" cy="1436736"/>
              </a:xfrm>
              <a:prstGeom prst="rect">
                <a:avLst/>
              </a:prstGeom>
            </p:spPr>
          </p:pic>
          <p:pic>
            <p:nvPicPr>
              <p:cNvPr id="23" name="Picture 2052">
                <a:extLst>
                  <a:ext uri="{FF2B5EF4-FFF2-40B4-BE49-F238E27FC236}">
                    <a16:creationId xmlns:a16="http://schemas.microsoft.com/office/drawing/2014/main" xmlns="" id="{4DEE3978-6945-43B3-887A-4E5E3511FB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94" t="39147" r="58140" b="40720"/>
              <a:stretch/>
            </p:blipFill>
            <p:spPr>
              <a:xfrm>
                <a:off x="24418313" y="4770835"/>
                <a:ext cx="185595" cy="130399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xmlns="" id="{5AF070F1-43DA-438C-AC9D-510E5EE74077}"/>
              </a:ext>
            </a:extLst>
          </p:cNvPr>
          <p:cNvSpPr/>
          <p:nvPr/>
        </p:nvSpPr>
        <p:spPr>
          <a:xfrm>
            <a:off x="7223447" y="5928904"/>
            <a:ext cx="15903763" cy="14526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0EEF6984-B2A3-445D-BFEE-771D56227FA6}"/>
              </a:ext>
            </a:extLst>
          </p:cNvPr>
          <p:cNvSpPr/>
          <p:nvPr/>
        </p:nvSpPr>
        <p:spPr>
          <a:xfrm>
            <a:off x="7127432" y="7794104"/>
            <a:ext cx="16012831" cy="18126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CD32BFFB-44E5-4C40-BD58-0B06970583BB}"/>
              </a:ext>
            </a:extLst>
          </p:cNvPr>
          <p:cNvSpPr/>
          <p:nvPr/>
        </p:nvSpPr>
        <p:spPr>
          <a:xfrm>
            <a:off x="7305462" y="10021820"/>
            <a:ext cx="15903763" cy="14526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E647FB23-B9F7-4D59-AFF8-E8EBF0FA2660}"/>
              </a:ext>
            </a:extLst>
          </p:cNvPr>
          <p:cNvSpPr/>
          <p:nvPr/>
        </p:nvSpPr>
        <p:spPr>
          <a:xfrm>
            <a:off x="7241667" y="3842244"/>
            <a:ext cx="15903763" cy="14526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2185" y="521296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0F5A3A9E-9DBE-47BB-8F88-D7C56AB01EFD}"/>
              </a:ext>
            </a:extLst>
          </p:cNvPr>
          <p:cNvSpPr/>
          <p:nvPr/>
        </p:nvSpPr>
        <p:spPr>
          <a:xfrm>
            <a:off x="7612048" y="4153898"/>
            <a:ext cx="15471380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0070C0"/>
                </a:solidFill>
              </a:rPr>
              <a:t>LEAD the transition to 5G technology 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xmlns="" id="{A4D2FEDF-37ED-4BEF-AFDC-223490297D64}"/>
              </a:ext>
            </a:extLst>
          </p:cNvPr>
          <p:cNvSpPr/>
          <p:nvPr/>
        </p:nvSpPr>
        <p:spPr>
          <a:xfrm>
            <a:off x="1174776" y="3863084"/>
            <a:ext cx="5952658" cy="1377611"/>
          </a:xfrm>
          <a:prstGeom prst="homePlate">
            <a:avLst/>
          </a:prstGeom>
          <a:solidFill>
            <a:srgbClr val="0070C0"/>
          </a:solidFill>
          <a:ln cap="rnd">
            <a:noFill/>
            <a:beve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  <a:softEdge rad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Goal</a:t>
            </a: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xmlns="" id="{AEBE72E9-6FC6-470D-A26C-1B66AE107A9F}"/>
              </a:ext>
            </a:extLst>
          </p:cNvPr>
          <p:cNvSpPr/>
          <p:nvPr/>
        </p:nvSpPr>
        <p:spPr>
          <a:xfrm>
            <a:off x="1174774" y="5942542"/>
            <a:ext cx="5952658" cy="1377611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How</a:t>
            </a: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xmlns="" id="{ED5DE860-DD0F-4D46-9E7B-2BF9CAE19E3D}"/>
              </a:ext>
            </a:extLst>
          </p:cNvPr>
          <p:cNvSpPr/>
          <p:nvPr/>
        </p:nvSpPr>
        <p:spPr>
          <a:xfrm>
            <a:off x="1174773" y="7960139"/>
            <a:ext cx="5952661" cy="1377611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Distintive</a:t>
            </a:r>
            <a:r>
              <a:rPr lang="es-ES" sz="4800" dirty="0"/>
              <a:t> </a:t>
            </a:r>
            <a:r>
              <a:rPr lang="es-ES" sz="4800" b="1" dirty="0"/>
              <a:t>Feature</a:t>
            </a:r>
          </a:p>
        </p:txBody>
      </p:sp>
      <p:sp>
        <p:nvSpPr>
          <p:cNvPr id="25" name="Flecha: pentágono 24">
            <a:extLst>
              <a:ext uri="{FF2B5EF4-FFF2-40B4-BE49-F238E27FC236}">
                <a16:creationId xmlns:a16="http://schemas.microsoft.com/office/drawing/2014/main" xmlns="" id="{2FC4C790-FB0E-48B3-A028-6F6178662CCC}"/>
              </a:ext>
            </a:extLst>
          </p:cNvPr>
          <p:cNvSpPr/>
          <p:nvPr/>
        </p:nvSpPr>
        <p:spPr>
          <a:xfrm>
            <a:off x="1174774" y="10059684"/>
            <a:ext cx="5952658" cy="1377611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Join us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B0ABFE09-B5DF-4328-B212-ECEF86ED2850}"/>
              </a:ext>
            </a:extLst>
          </p:cNvPr>
          <p:cNvSpPr/>
          <p:nvPr/>
        </p:nvSpPr>
        <p:spPr>
          <a:xfrm>
            <a:off x="7612048" y="6242129"/>
            <a:ext cx="14949104" cy="84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0070C0"/>
                </a:solidFill>
              </a:rPr>
              <a:t>Adapt CURRENT processes, escalating models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107AEBAE-0A4B-4D0A-843D-45EA391D41C6}"/>
              </a:ext>
            </a:extLst>
          </p:cNvPr>
          <p:cNvSpPr/>
          <p:nvPr/>
        </p:nvSpPr>
        <p:spPr>
          <a:xfrm>
            <a:off x="7581773" y="7938120"/>
            <a:ext cx="15267411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0070C0"/>
                </a:solidFill>
              </a:rPr>
              <a:t>Guide innovation, REDUCING costs, using existing resources  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47CD4511-86AA-4BBC-80F3-A39FFAED578D}"/>
              </a:ext>
            </a:extLst>
          </p:cNvPr>
          <p:cNvSpPr/>
          <p:nvPr/>
        </p:nvSpPr>
        <p:spPr>
          <a:xfrm>
            <a:off x="7563048" y="10400411"/>
            <a:ext cx="15736403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0070C0"/>
                </a:solidFill>
              </a:rPr>
              <a:t>PIONER project, seeking support mainly from telcos  </a:t>
            </a:r>
          </a:p>
        </p:txBody>
      </p: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xmlns="" id="{B34E1F56-4099-40FA-B34E-53A01464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5200" y="12712711"/>
            <a:ext cx="5689600" cy="730250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385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EB4CB9E-7E3E-4ADE-9C7B-0B40BCA47C87}"/>
              </a:ext>
            </a:extLst>
          </p:cNvPr>
          <p:cNvSpPr txBox="1"/>
          <p:nvPr/>
        </p:nvSpPr>
        <p:spPr>
          <a:xfrm>
            <a:off x="2182888" y="3113584"/>
            <a:ext cx="19874208" cy="25853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leo" panose="020F0502020204030203" pitchFamily="34" charset="0"/>
              </a:rPr>
              <a:t>We </a:t>
            </a:r>
            <a:r>
              <a:rPr lang="en-US" sz="5400" b="1" dirty="0">
                <a:solidFill>
                  <a:srgbClr val="0070C0"/>
                </a:solidFill>
                <a:latin typeface="Aleo" panose="020F0502020204030203" pitchFamily="34" charset="0"/>
              </a:rPr>
              <a:t>believe in our team of consultants</a:t>
            </a:r>
            <a:r>
              <a:rPr lang="en-GB" sz="5400" b="1" dirty="0">
                <a:solidFill>
                  <a:srgbClr val="0070C0"/>
                </a:solidFill>
                <a:latin typeface="Aleo" panose="020F0502020204030203" pitchFamily="34" charset="0"/>
              </a:rPr>
              <a:t>, </a:t>
            </a:r>
          </a:p>
          <a:p>
            <a:pPr algn="ctr"/>
            <a:r>
              <a:rPr lang="en-GB" sz="5400" b="1" dirty="0">
                <a:solidFill>
                  <a:srgbClr val="0070C0"/>
                </a:solidFill>
                <a:latin typeface="Aleo" panose="020F0502020204030203" pitchFamily="34" charset="0"/>
              </a:rPr>
              <a:t>together we will develop business and will grow with partners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xmlns="" id="{8F22BA0C-28A7-4CFA-98C4-7AAD2E883BAA}"/>
              </a:ext>
            </a:extLst>
          </p:cNvPr>
          <p:cNvSpPr/>
          <p:nvPr/>
        </p:nvSpPr>
        <p:spPr>
          <a:xfrm>
            <a:off x="1390799" y="7586727"/>
            <a:ext cx="13165367" cy="1261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98F19B6A-0128-460C-8EB0-0D0B28964D82}"/>
              </a:ext>
            </a:extLst>
          </p:cNvPr>
          <p:cNvSpPr/>
          <p:nvPr/>
        </p:nvSpPr>
        <p:spPr>
          <a:xfrm>
            <a:off x="1390799" y="6006215"/>
            <a:ext cx="13165349" cy="1261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DC2C3E1A-2039-46AD-A55E-FCFC87E2DC81}"/>
              </a:ext>
            </a:extLst>
          </p:cNvPr>
          <p:cNvSpPr/>
          <p:nvPr/>
        </p:nvSpPr>
        <p:spPr>
          <a:xfrm>
            <a:off x="1760346" y="6226354"/>
            <a:ext cx="11067629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GB" sz="4800" b="1" dirty="0">
                <a:solidFill>
                  <a:srgbClr val="0070C0"/>
                </a:solidFill>
              </a:rPr>
              <a:t>Senior</a:t>
            </a:r>
            <a:r>
              <a:rPr lang="en-GB" sz="4800" dirty="0">
                <a:solidFill>
                  <a:schemeClr val="tx1"/>
                </a:solidFill>
              </a:rPr>
              <a:t> </a:t>
            </a:r>
            <a:r>
              <a:rPr lang="en-GB" sz="4800" b="1" dirty="0">
                <a:solidFill>
                  <a:srgbClr val="0070C0"/>
                </a:solidFill>
              </a:rPr>
              <a:t>management freelance team</a:t>
            </a:r>
            <a:r>
              <a:rPr lang="en-US" sz="4800" b="1" dirty="0">
                <a:solidFill>
                  <a:srgbClr val="0070C0"/>
                </a:solidFill>
              </a:rPr>
              <a:t> 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B45F8F81-F545-4C83-AA41-D70269EC01A1}"/>
              </a:ext>
            </a:extLst>
          </p:cNvPr>
          <p:cNvGrpSpPr/>
          <p:nvPr/>
        </p:nvGrpSpPr>
        <p:grpSpPr>
          <a:xfrm>
            <a:off x="1390800" y="10996716"/>
            <a:ext cx="13465496" cy="1981964"/>
            <a:chOff x="1485966" y="9335635"/>
            <a:chExt cx="13211501" cy="1261884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xmlns="" id="{2634B54E-AF06-47DC-953E-193C15DE3D40}"/>
                </a:ext>
              </a:extLst>
            </p:cNvPr>
            <p:cNvSpPr/>
            <p:nvPr/>
          </p:nvSpPr>
          <p:spPr>
            <a:xfrm>
              <a:off x="1485966" y="9335635"/>
              <a:ext cx="12917016" cy="1261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3173C06C-0E0A-4196-966F-030702911AB9}"/>
                </a:ext>
              </a:extLst>
            </p:cNvPr>
            <p:cNvSpPr/>
            <p:nvPr/>
          </p:nvSpPr>
          <p:spPr>
            <a:xfrm>
              <a:off x="1892140" y="9502542"/>
              <a:ext cx="12805327" cy="831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GB" sz="4800" b="1" dirty="0">
                  <a:solidFill>
                    <a:srgbClr val="0070C0"/>
                  </a:solidFill>
                </a:rPr>
                <a:t>Motivated, involved and believer in the project</a:t>
              </a:r>
              <a:endParaRPr lang="en-US" sz="4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19CC7493-2B9D-4E0E-A9AA-31AD4B73EE65}"/>
              </a:ext>
            </a:extLst>
          </p:cNvPr>
          <p:cNvSpPr/>
          <p:nvPr/>
        </p:nvSpPr>
        <p:spPr>
          <a:xfrm>
            <a:off x="1750840" y="7753355"/>
            <a:ext cx="12805327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GB" sz="4800" b="1" dirty="0">
                <a:solidFill>
                  <a:srgbClr val="0070C0"/>
                </a:solidFill>
              </a:rPr>
              <a:t>Extensive experience in the IT field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2E25BB93-FA20-40F5-BD53-7067058CB478}"/>
              </a:ext>
            </a:extLst>
          </p:cNvPr>
          <p:cNvGrpSpPr/>
          <p:nvPr/>
        </p:nvGrpSpPr>
        <p:grpSpPr>
          <a:xfrm>
            <a:off x="1390800" y="9162256"/>
            <a:ext cx="13165348" cy="1647971"/>
            <a:chOff x="1586195" y="10853918"/>
            <a:chExt cx="12917016" cy="1261884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xmlns="" id="{3D599346-6C17-4413-A23B-61E946F5B3B3}"/>
                </a:ext>
              </a:extLst>
            </p:cNvPr>
            <p:cNvSpPr/>
            <p:nvPr/>
          </p:nvSpPr>
          <p:spPr>
            <a:xfrm>
              <a:off x="1586195" y="10853918"/>
              <a:ext cx="12917016" cy="1261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6C92ACA4-D355-46AE-8058-E21415984740}"/>
                </a:ext>
              </a:extLst>
            </p:cNvPr>
            <p:cNvSpPr/>
            <p:nvPr/>
          </p:nvSpPr>
          <p:spPr>
            <a:xfrm>
              <a:off x="1903881" y="10909056"/>
              <a:ext cx="12457384" cy="831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GB" sz="4800" b="1" dirty="0">
                  <a:solidFill>
                    <a:srgbClr val="0070C0"/>
                  </a:solidFill>
                </a:rPr>
                <a:t>Well connected to key people in the IT industry</a:t>
              </a:r>
              <a:endParaRPr lang="en-US" sz="4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2DC18556-689D-4D97-8488-86C4E6E5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593" y="6570571"/>
            <a:ext cx="6796185" cy="50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84FCA3C4-8AEA-498E-ACE9-FBD196D3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96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</a:t>
            </a:r>
            <a:endParaRPr 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41D5A8F-4549-49BA-BF1C-CD9BDFB2C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560434"/>
              </p:ext>
            </p:extLst>
          </p:nvPr>
        </p:nvGraphicFramePr>
        <p:xfrm>
          <a:off x="2254896" y="3351258"/>
          <a:ext cx="20162240" cy="887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1500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xmlns="" id="{1752EE9B-503F-44E3-B524-D5BF1521C841}"/>
              </a:ext>
            </a:extLst>
          </p:cNvPr>
          <p:cNvSpPr/>
          <p:nvPr/>
        </p:nvSpPr>
        <p:spPr>
          <a:xfrm>
            <a:off x="7646947" y="6882522"/>
            <a:ext cx="14264438" cy="34318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7391AD87-7865-4705-A560-B7CA21B69EEC}"/>
              </a:ext>
            </a:extLst>
          </p:cNvPr>
          <p:cNvSpPr/>
          <p:nvPr/>
        </p:nvSpPr>
        <p:spPr>
          <a:xfrm>
            <a:off x="7646947" y="3796547"/>
            <a:ext cx="14329592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FB83E45-10A7-426C-855B-EA24809FE3CC}"/>
              </a:ext>
            </a:extLst>
          </p:cNvPr>
          <p:cNvSpPr txBox="1"/>
          <p:nvPr/>
        </p:nvSpPr>
        <p:spPr>
          <a:xfrm>
            <a:off x="1030760" y="10890448"/>
            <a:ext cx="2268252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leo" panose="020F0502020204030203" pitchFamily="34" charset="0"/>
              </a:rPr>
              <a:t>Seeking from more partners currently, ideally from the telco </a:t>
            </a:r>
            <a:r>
              <a:rPr lang="en-US" sz="4800" b="1" dirty="0" smtClean="0">
                <a:solidFill>
                  <a:srgbClr val="0070C0"/>
                </a:solidFill>
                <a:latin typeface="Aleo" panose="020F0502020204030203" pitchFamily="34" charset="0"/>
              </a:rPr>
              <a:t>industry: network and performance monitoring, orchestration processes. </a:t>
            </a:r>
            <a:endParaRPr lang="en-GB" sz="4800" b="1" dirty="0">
              <a:solidFill>
                <a:srgbClr val="0070C0"/>
              </a:solidFill>
              <a:latin typeface="Aleo" panose="020F0502020204030203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E22239C-549B-44F8-849D-D89BD506C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" t="2603" r="1340" b="6094"/>
          <a:stretch/>
        </p:blipFill>
        <p:spPr>
          <a:xfrm>
            <a:off x="8022492" y="5105920"/>
            <a:ext cx="1375512" cy="82352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D6078E9-7FF2-4657-BA11-654D532684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/>
          <a:stretch/>
        </p:blipFill>
        <p:spPr>
          <a:xfrm>
            <a:off x="8087208" y="6945768"/>
            <a:ext cx="1375512" cy="101605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7C750CA-82E5-4F9A-B131-34A63BCF19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219" b="833"/>
          <a:stretch/>
        </p:blipFill>
        <p:spPr>
          <a:xfrm>
            <a:off x="8044289" y="3976380"/>
            <a:ext cx="1375512" cy="923331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0D2FB6C-9011-42A4-BFCC-4103F619AECA}"/>
              </a:ext>
            </a:extLst>
          </p:cNvPr>
          <p:cNvSpPr txBox="1"/>
          <p:nvPr/>
        </p:nvSpPr>
        <p:spPr>
          <a:xfrm>
            <a:off x="10622415" y="3896233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eo" panose="020F0502020204030203" pitchFamily="34" charset="0"/>
              </a:rPr>
              <a:t>IT processes development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389B4B7-667D-4375-A731-3885484001AA}"/>
              </a:ext>
            </a:extLst>
          </p:cNvPr>
          <p:cNvSpPr txBox="1"/>
          <p:nvPr/>
        </p:nvSpPr>
        <p:spPr>
          <a:xfrm>
            <a:off x="16785164" y="3941302"/>
            <a:ext cx="5415948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700"/>
              </a:lnSpc>
              <a:defRPr sz="4000" b="1">
                <a:solidFill>
                  <a:srgbClr val="0070C0"/>
                </a:solidFill>
                <a:latin typeface="Aleo" panose="020F0502020204030203" pitchFamily="34" charset="0"/>
              </a:defRPr>
            </a:lvl1pPr>
          </a:lstStyle>
          <a:p>
            <a:r>
              <a:rPr lang="es-ES" dirty="0" smtClean="0"/>
              <a:t>Turkcell </a:t>
            </a:r>
            <a:endParaRPr lang="es-ES" dirty="0"/>
          </a:p>
          <a:p>
            <a:r>
              <a:rPr lang="es-ES" sz="3600" b="0" dirty="0"/>
              <a:t>www.turkcell.com.tr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38812FCD-42A6-4511-B04E-C81CBE8F5A3D}"/>
              </a:ext>
            </a:extLst>
          </p:cNvPr>
          <p:cNvSpPr txBox="1"/>
          <p:nvPr/>
        </p:nvSpPr>
        <p:spPr>
          <a:xfrm>
            <a:off x="16763933" y="5076738"/>
            <a:ext cx="5415948" cy="33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700"/>
              </a:lnSpc>
              <a:defRPr sz="4000" b="1">
                <a:solidFill>
                  <a:srgbClr val="0070C0"/>
                </a:solidFill>
                <a:latin typeface="Aleo" panose="020F0502020204030203" pitchFamily="34" charset="0"/>
              </a:defRPr>
            </a:lvl1pPr>
          </a:lstStyle>
          <a:p>
            <a:r>
              <a:rPr lang="es-ES" dirty="0"/>
              <a:t>Aurea Telecom</a:t>
            </a:r>
          </a:p>
          <a:p>
            <a:r>
              <a:rPr lang="es-ES" sz="3600" b="0" dirty="0"/>
              <a:t>www.aureatelecom.com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58262817-F381-423A-8831-6C41F1154811}"/>
              </a:ext>
            </a:extLst>
          </p:cNvPr>
          <p:cNvSpPr txBox="1"/>
          <p:nvPr/>
        </p:nvSpPr>
        <p:spPr>
          <a:xfrm>
            <a:off x="10622415" y="508772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eo" panose="020F0502020204030203" pitchFamily="34" charset="0"/>
              </a:rPr>
              <a:t>Service provider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3FDE0731-37E3-4206-A972-A2FB7CC23A77}"/>
              </a:ext>
            </a:extLst>
          </p:cNvPr>
          <p:cNvSpPr txBox="1"/>
          <p:nvPr/>
        </p:nvSpPr>
        <p:spPr>
          <a:xfrm>
            <a:off x="10614018" y="6985094"/>
            <a:ext cx="758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eo" panose="020F0502020204030203" pitchFamily="34" charset="0"/>
              </a:rPr>
              <a:t>Software &amp; hardware development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1085F4C9-053E-45ED-9DB4-8F28BE680F7D}"/>
              </a:ext>
            </a:extLst>
          </p:cNvPr>
          <p:cNvSpPr txBox="1"/>
          <p:nvPr/>
        </p:nvSpPr>
        <p:spPr>
          <a:xfrm>
            <a:off x="10599275" y="809650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eo" panose="020F0502020204030203" pitchFamily="34" charset="0"/>
              </a:rPr>
              <a:t>Project management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99C1B3C9-CAD9-494B-BCCC-626B108290C1}"/>
              </a:ext>
            </a:extLst>
          </p:cNvPr>
          <p:cNvSpPr txBox="1"/>
          <p:nvPr/>
        </p:nvSpPr>
        <p:spPr>
          <a:xfrm>
            <a:off x="10614018" y="916984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eo" panose="020F0502020204030203" pitchFamily="34" charset="0"/>
              </a:rPr>
              <a:t>Network management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BA72D35-0926-47DA-9297-05250882CDA3}"/>
              </a:ext>
            </a:extLst>
          </p:cNvPr>
          <p:cNvSpPr txBox="1"/>
          <p:nvPr/>
        </p:nvSpPr>
        <p:spPr>
          <a:xfrm>
            <a:off x="7839153" y="2864198"/>
            <a:ext cx="36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  <a:latin typeface="Aleo" panose="020F0502020204030203" pitchFamily="34" charset="0"/>
              </a:rPr>
              <a:t>Country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0C729866-E415-4D85-82E4-4416B295E09F}"/>
              </a:ext>
            </a:extLst>
          </p:cNvPr>
          <p:cNvSpPr txBox="1"/>
          <p:nvPr/>
        </p:nvSpPr>
        <p:spPr>
          <a:xfrm>
            <a:off x="10548535" y="2881968"/>
            <a:ext cx="36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  <a:latin typeface="Aleo" panose="020F0502020204030203" pitchFamily="34" charset="0"/>
              </a:rPr>
              <a:t>Expertise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EC4E6B17-8242-415D-A7A0-C4726FC535BA}"/>
              </a:ext>
            </a:extLst>
          </p:cNvPr>
          <p:cNvSpPr txBox="1"/>
          <p:nvPr/>
        </p:nvSpPr>
        <p:spPr>
          <a:xfrm>
            <a:off x="16719955" y="2866198"/>
            <a:ext cx="36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  <a:latin typeface="Aleo" panose="020F0502020204030203" pitchFamily="34" charset="0"/>
              </a:rPr>
              <a:t>Name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B5526A8A-8034-4EE1-B00B-63455CAC79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219" b="833"/>
          <a:stretch/>
        </p:blipFill>
        <p:spPr>
          <a:xfrm>
            <a:off x="8104959" y="9251566"/>
            <a:ext cx="1375512" cy="923331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1E2954AF-8978-48BF-ADBC-95F0410E03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219" b="833"/>
          <a:stretch/>
        </p:blipFill>
        <p:spPr>
          <a:xfrm>
            <a:off x="8122178" y="8127374"/>
            <a:ext cx="1375512" cy="923331"/>
          </a:xfrm>
          <a:prstGeom prst="rect">
            <a:avLst/>
          </a:prstGeom>
        </p:spPr>
      </p:pic>
      <p:sp>
        <p:nvSpPr>
          <p:cNvPr id="54" name="Flecha: pentágono 53">
            <a:extLst>
              <a:ext uri="{FF2B5EF4-FFF2-40B4-BE49-F238E27FC236}">
                <a16:creationId xmlns:a16="http://schemas.microsoft.com/office/drawing/2014/main" xmlns="" id="{2375B52A-288D-48DE-8B05-1CC90A9BB379}"/>
              </a:ext>
            </a:extLst>
          </p:cNvPr>
          <p:cNvSpPr/>
          <p:nvPr/>
        </p:nvSpPr>
        <p:spPr>
          <a:xfrm>
            <a:off x="1524169" y="4178949"/>
            <a:ext cx="5952658" cy="1377611"/>
          </a:xfrm>
          <a:prstGeom prst="homePlate">
            <a:avLst/>
          </a:prstGeom>
          <a:solidFill>
            <a:srgbClr val="0070C0"/>
          </a:solidFill>
          <a:ln cap="rnd">
            <a:noFill/>
            <a:beve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  <a:softEdge rad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Finalizing deals with</a:t>
            </a:r>
          </a:p>
        </p:txBody>
      </p:sp>
      <p:sp>
        <p:nvSpPr>
          <p:cNvPr id="56" name="Flecha: pentágono 55">
            <a:extLst>
              <a:ext uri="{FF2B5EF4-FFF2-40B4-BE49-F238E27FC236}">
                <a16:creationId xmlns:a16="http://schemas.microsoft.com/office/drawing/2014/main" xmlns="" id="{9A1DC1F4-8080-450F-BA5A-2D12550FE45E}"/>
              </a:ext>
            </a:extLst>
          </p:cNvPr>
          <p:cNvSpPr/>
          <p:nvPr/>
        </p:nvSpPr>
        <p:spPr>
          <a:xfrm>
            <a:off x="1598275" y="7864200"/>
            <a:ext cx="5952658" cy="1377611"/>
          </a:xfrm>
          <a:prstGeom prst="homePlate">
            <a:avLst/>
          </a:prstGeom>
          <a:solidFill>
            <a:srgbClr val="0070C0"/>
          </a:solidFill>
          <a:ln cap="rnd">
            <a:noFill/>
            <a:bevel/>
          </a:ln>
          <a:effectLst>
            <a:outerShdw blurRad="228600" dist="203200" dir="6780000" sx="102000" sy="102000" algn="tr" rotWithShape="0">
              <a:prstClr val="black">
                <a:alpha val="25000"/>
              </a:prstClr>
            </a:outerShdw>
            <a:softEdge rad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In conversations with</a:t>
            </a:r>
          </a:p>
        </p:txBody>
      </p:sp>
    </p:spTree>
    <p:extLst>
      <p:ext uri="{BB962C8B-B14F-4D97-AF65-F5344CB8AC3E}">
        <p14:creationId xmlns:p14="http://schemas.microsoft.com/office/powerpoint/2010/main" val="208990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8872" y="3185593"/>
            <a:ext cx="20162240" cy="178949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or to participate please contact: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365" y="10529580"/>
            <a:ext cx="2473640" cy="24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9" name="Imagen 7">
            <a:extLst>
              <a:ext uri="{FF2B5EF4-FFF2-40B4-BE49-F238E27FC236}">
                <a16:creationId xmlns:a16="http://schemas.microsoft.com/office/drawing/2014/main" xmlns="" id="{391C8707-8A89-4B62-A79A-8689CC075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275" t="347" r="8942" b="36419"/>
          <a:stretch/>
        </p:blipFill>
        <p:spPr>
          <a:xfrm>
            <a:off x="12346351" y="5329001"/>
            <a:ext cx="3878097" cy="4498495"/>
          </a:xfrm>
          <a:prstGeom prst="roundRect">
            <a:avLst/>
          </a:prstGeom>
          <a:ln w="152400">
            <a:solidFill>
              <a:srgbClr val="0070C0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27FC07-7271-4825-B33A-88E52F1AE9BD}"/>
              </a:ext>
            </a:extLst>
          </p:cNvPr>
          <p:cNvSpPr txBox="1"/>
          <p:nvPr/>
        </p:nvSpPr>
        <p:spPr>
          <a:xfrm>
            <a:off x="2281185" y="5240616"/>
            <a:ext cx="9766799" cy="464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Fernando Iglesias &amp; Co. </a:t>
            </a:r>
          </a:p>
          <a:p>
            <a:r>
              <a:rPr lang="en-GB" sz="5400" b="1" dirty="0">
                <a:solidFill>
                  <a:srgbClr val="0070C0"/>
                </a:solidFill>
              </a:rPr>
              <a:t>Project Coordinator</a:t>
            </a:r>
          </a:p>
          <a:p>
            <a:endParaRPr lang="en-GB" sz="3200" b="1" dirty="0">
              <a:solidFill>
                <a:srgbClr val="0070C0"/>
              </a:solidFill>
            </a:endParaRPr>
          </a:p>
          <a:p>
            <a:pPr>
              <a:lnSpc>
                <a:spcPts val="5400"/>
              </a:lnSpc>
            </a:pPr>
            <a:r>
              <a:rPr lang="en-GB" sz="4800" dirty="0">
                <a:solidFill>
                  <a:srgbClr val="0070C0"/>
                </a:solidFill>
              </a:rPr>
              <a:t>figlesi@gmail.com</a:t>
            </a:r>
          </a:p>
          <a:p>
            <a:pPr>
              <a:lnSpc>
                <a:spcPts val="5400"/>
              </a:lnSpc>
            </a:pPr>
            <a:r>
              <a:rPr lang="en-GB" sz="4800" dirty="0">
                <a:solidFill>
                  <a:srgbClr val="0070C0"/>
                </a:solidFill>
              </a:rPr>
              <a:t>+34 629 811121</a:t>
            </a:r>
          </a:p>
          <a:p>
            <a:pPr>
              <a:lnSpc>
                <a:spcPts val="5400"/>
              </a:lnSpc>
            </a:pPr>
            <a:r>
              <a:rPr lang="en-GB" sz="4800" dirty="0">
                <a:solidFill>
                  <a:srgbClr val="0070C0"/>
                </a:solidFill>
              </a:rPr>
              <a:t>Madrid - Spain</a:t>
            </a:r>
            <a:r>
              <a:rPr lang="en-GB" sz="5400" dirty="0">
                <a:solidFill>
                  <a:srgbClr val="0070C0"/>
                </a:solidFill>
              </a:rPr>
              <a:t>	</a:t>
            </a:r>
            <a:endParaRPr lang="es-ES" sz="5400" dirty="0">
              <a:solidFill>
                <a:srgbClr val="0070C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E9EBEF9-08B2-4451-B424-EBB112A2CA06}"/>
              </a:ext>
            </a:extLst>
          </p:cNvPr>
          <p:cNvSpPr txBox="1"/>
          <p:nvPr/>
        </p:nvSpPr>
        <p:spPr>
          <a:xfrm>
            <a:off x="-1417512" y="10746432"/>
            <a:ext cx="121520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available at:</a:t>
            </a:r>
            <a:r>
              <a:rPr lang="en-GB" sz="4800" b="1" dirty="0">
                <a:solidFill>
                  <a:srgbClr val="0070C0"/>
                </a:solidFill>
              </a:rPr>
              <a:t>       </a:t>
            </a:r>
            <a:r>
              <a:rPr lang="en-GB" sz="4800" dirty="0">
                <a:solidFill>
                  <a:srgbClr val="0070C0"/>
                </a:solidFill>
              </a:rPr>
              <a:t>www.tiny.cc/projectidea 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0CBD29D8-5F22-4571-B3EF-EB15CBB4FF55}"/>
              </a:ext>
            </a:extLst>
          </p:cNvPr>
          <p:cNvGrpSpPr/>
          <p:nvPr/>
        </p:nvGrpSpPr>
        <p:grpSpPr>
          <a:xfrm>
            <a:off x="16149415" y="10509424"/>
            <a:ext cx="6768752" cy="2353407"/>
            <a:chOff x="14905655" y="1192998"/>
            <a:chExt cx="5733580" cy="197700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4DF1A0CC-BE91-474D-AB27-C723B06EC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5" t="64481" r="10195" b="26467"/>
            <a:stretch/>
          </p:blipFill>
          <p:spPr>
            <a:xfrm>
              <a:off x="14905655" y="2504731"/>
              <a:ext cx="5733580" cy="665270"/>
            </a:xfrm>
            <a:prstGeom prst="rect">
              <a:avLst/>
            </a:prstGeom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3A915584-7EC8-4B47-B4D1-3D3827FB85B0}"/>
                </a:ext>
              </a:extLst>
            </p:cNvPr>
            <p:cNvGrpSpPr/>
            <p:nvPr/>
          </p:nvGrpSpPr>
          <p:grpSpPr>
            <a:xfrm>
              <a:off x="15061825" y="1192998"/>
              <a:ext cx="5421237" cy="1436736"/>
              <a:chOff x="22418798" y="4659965"/>
              <a:chExt cx="5421237" cy="1436736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FCAA6A7A-0EB6-43A4-8BB4-FE6D3DE53435}"/>
                  </a:ext>
                </a:extLst>
              </p:cNvPr>
              <p:cNvSpPr/>
              <p:nvPr/>
            </p:nvSpPr>
            <p:spPr>
              <a:xfrm>
                <a:off x="24419654" y="4676897"/>
                <a:ext cx="180021" cy="140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Picture 2052">
                <a:extLst>
                  <a:ext uri="{FF2B5EF4-FFF2-40B4-BE49-F238E27FC236}">
                    <a16:creationId xmlns:a16="http://schemas.microsoft.com/office/drawing/2014/main" xmlns="" id="{B1B1ADB6-8415-416D-A506-D4D4AD9C41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22" t="36777" r="6048" b="40907"/>
              <a:stretch/>
            </p:blipFill>
            <p:spPr>
              <a:xfrm>
                <a:off x="24599675" y="4659965"/>
                <a:ext cx="3240360" cy="1436736"/>
              </a:xfrm>
              <a:prstGeom prst="rect">
                <a:avLst/>
              </a:prstGeom>
            </p:spPr>
          </p:pic>
          <p:pic>
            <p:nvPicPr>
              <p:cNvPr id="22" name="Picture 2052">
                <a:extLst>
                  <a:ext uri="{FF2B5EF4-FFF2-40B4-BE49-F238E27FC236}">
                    <a16:creationId xmlns:a16="http://schemas.microsoft.com/office/drawing/2014/main" xmlns="" id="{4AB68D32-3DE7-46CE-9623-8FB46E24C6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2" t="41234" r="61587" b="38422"/>
              <a:stretch/>
            </p:blipFill>
            <p:spPr>
              <a:xfrm>
                <a:off x="22418798" y="4659965"/>
                <a:ext cx="2108869" cy="1436736"/>
              </a:xfrm>
              <a:prstGeom prst="rect">
                <a:avLst/>
              </a:prstGeom>
            </p:spPr>
          </p:pic>
          <p:pic>
            <p:nvPicPr>
              <p:cNvPr id="23" name="Picture 2052">
                <a:extLst>
                  <a:ext uri="{FF2B5EF4-FFF2-40B4-BE49-F238E27FC236}">
                    <a16:creationId xmlns:a16="http://schemas.microsoft.com/office/drawing/2014/main" xmlns="" id="{4714A113-9699-4291-9753-609845DA52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94" t="39147" r="58140" b="40720"/>
              <a:stretch/>
            </p:blipFill>
            <p:spPr>
              <a:xfrm>
                <a:off x="24418313" y="4770835"/>
                <a:ext cx="185595" cy="1303998"/>
              </a:xfrm>
              <a:prstGeom prst="rect">
                <a:avLst/>
              </a:prstGeom>
            </p:spPr>
          </p:pic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0F3819F-10F4-4D81-A1D5-04C49BD04744}"/>
              </a:ext>
            </a:extLst>
          </p:cNvPr>
          <p:cNvGrpSpPr/>
          <p:nvPr/>
        </p:nvGrpSpPr>
        <p:grpSpPr>
          <a:xfrm>
            <a:off x="16809189" y="5325407"/>
            <a:ext cx="5967987" cy="4532056"/>
            <a:chOff x="16178729" y="5325407"/>
            <a:chExt cx="5967987" cy="4532056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6ACFB9C9-523D-4105-9DA2-E94888088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87" t="2853" r="15972" b="28139"/>
            <a:stretch/>
          </p:blipFill>
          <p:spPr>
            <a:xfrm>
              <a:off x="16178729" y="5325407"/>
              <a:ext cx="5967987" cy="4532056"/>
            </a:xfrm>
            <a:prstGeom prst="roundRect">
              <a:avLst/>
            </a:prstGeom>
            <a:ln w="152400">
              <a:solidFill>
                <a:srgbClr val="0070C0"/>
              </a:solidFill>
            </a:ln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DE472BAF-0BF2-4B45-9E87-8F793F2DC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0" t="48191" r="35506" b="47739"/>
            <a:stretch/>
          </p:blipFill>
          <p:spPr>
            <a:xfrm>
              <a:off x="18325538" y="7969381"/>
              <a:ext cx="1585485" cy="337095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office@celticplus.eu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3689648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 PSTN Access, dial </a:t>
            </a:r>
            <a:r>
              <a:rPr lang="en-US" sz="3600" dirty="0">
                <a:solidFill>
                  <a:srgbClr val="0099FF"/>
                </a:solidFill>
                <a:hlinkClick r:id="rId4"/>
              </a:rPr>
              <a:t>+</a:t>
            </a:r>
            <a:r>
              <a:rPr lang="en-US" sz="3600" dirty="0" smtClean="0">
                <a:solidFill>
                  <a:srgbClr val="0099FF"/>
                </a:solidFill>
                <a:hlinkClick r:id="rId4"/>
              </a:rPr>
              <a:t>49-6221-905280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After or during the voice prompt, 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5-digit conference </a:t>
            </a:r>
            <a:r>
              <a:rPr lang="en-US" sz="3600" dirty="0">
                <a:solidFill>
                  <a:srgbClr val="0099FF"/>
                </a:solidFill>
              </a:rPr>
              <a:t>ID </a:t>
            </a:r>
            <a:r>
              <a:rPr lang="en-US" sz="3600" b="1" dirty="0" smtClean="0">
                <a:solidFill>
                  <a:srgbClr val="0099FF"/>
                </a:solidFill>
              </a:rPr>
              <a:t>33291</a:t>
            </a:r>
            <a:r>
              <a:rPr lang="en-US" sz="3600" dirty="0">
                <a:solidFill>
                  <a:srgbClr val="0099FF"/>
                </a:solidFill>
              </a:rPr>
              <a:t>  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using DTMF or softphone keypad)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International access numbers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http://vc.eurescom.eu/international-info.html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Voip (SIP) Access, dial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ac@eurescom.eu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help with Voip (SIP) client setup,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http://vc.eurescom.eu/voip-info.html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4th </a:t>
            </a:r>
            <a:r>
              <a:rPr lang="de-DE" sz="36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of </a:t>
            </a:r>
            <a:r>
              <a:rPr lang="de-DE" sz="36800" b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October  14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CET </a:t>
            </a:r>
            <a:endParaRPr lang="en-GB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2662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240</Words>
  <Characters>0</Characters>
  <Application>Microsoft Office PowerPoint</Application>
  <PresentationFormat>Custom</PresentationFormat>
  <Lines>0</Lines>
  <Paragraphs>93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 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386</cp:revision>
  <dcterms:modified xsi:type="dcterms:W3CDTF">2018-09-26T04:52:47Z</dcterms:modified>
</cp:coreProperties>
</file>