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mp4" ContentType="video/mp4"/>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69" r:id="rId5"/>
    <p:sldMasterId id="2147483778" r:id="rId6"/>
    <p:sldMasterId id="2147483785" r:id="rId7"/>
    <p:sldMasterId id="2147483792" r:id="rId8"/>
    <p:sldMasterId id="2147483799" r:id="rId9"/>
    <p:sldMasterId id="2147483806" r:id="rId10"/>
    <p:sldMasterId id="2147483818" r:id="rId11"/>
  </p:sldMasterIdLst>
  <p:notesMasterIdLst>
    <p:notesMasterId r:id="rId42"/>
  </p:notesMasterIdLst>
  <p:handoutMasterIdLst>
    <p:handoutMasterId r:id="rId43"/>
  </p:handoutMasterIdLst>
  <p:sldIdLst>
    <p:sldId id="256" r:id="rId12"/>
    <p:sldId id="414" r:id="rId13"/>
    <p:sldId id="432" r:id="rId14"/>
    <p:sldId id="433" r:id="rId15"/>
    <p:sldId id="434" r:id="rId16"/>
    <p:sldId id="435" r:id="rId17"/>
    <p:sldId id="306" r:id="rId18"/>
    <p:sldId id="307" r:id="rId19"/>
    <p:sldId id="305" r:id="rId20"/>
    <p:sldId id="437" r:id="rId21"/>
    <p:sldId id="438" r:id="rId22"/>
    <p:sldId id="439" r:id="rId23"/>
    <p:sldId id="444" r:id="rId24"/>
    <p:sldId id="441" r:id="rId25"/>
    <p:sldId id="440" r:id="rId26"/>
    <p:sldId id="270" r:id="rId27"/>
    <p:sldId id="332" r:id="rId28"/>
    <p:sldId id="308" r:id="rId29"/>
    <p:sldId id="333" r:id="rId30"/>
    <p:sldId id="446" r:id="rId31"/>
    <p:sldId id="447" r:id="rId32"/>
    <p:sldId id="448" r:id="rId33"/>
    <p:sldId id="449" r:id="rId34"/>
    <p:sldId id="450" r:id="rId35"/>
    <p:sldId id="455" r:id="rId36"/>
    <p:sldId id="456" r:id="rId37"/>
    <p:sldId id="452" r:id="rId38"/>
    <p:sldId id="453" r:id="rId39"/>
    <p:sldId id="454" r:id="rId40"/>
    <p:sldId id="445" r:id="rId41"/>
  </p:sldIdLst>
  <p:sldSz cx="9144000" cy="5143500" type="screen16x9"/>
  <p:notesSz cx="6858000" cy="9144000"/>
  <p:defaultText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0" userDrawn="1">
          <p15:clr>
            <a:srgbClr val="A4A3A4"/>
          </p15:clr>
        </p15:guide>
        <p15:guide id="5" orient="horz" pos="2928" userDrawn="1">
          <p15:clr>
            <a:srgbClr val="A4A3A4"/>
          </p15:clr>
        </p15:guide>
        <p15:guide id="6"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erik Cornillie" initials="" lastIdx="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58EC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3"/>
    <p:restoredTop sz="87535"/>
  </p:normalViewPr>
  <p:slideViewPr>
    <p:cSldViewPr snapToGrid="0" snapToObjects="1" showGuides="1">
      <p:cViewPr varScale="1">
        <p:scale>
          <a:sx n="122" d="100"/>
          <a:sy n="122" d="100"/>
        </p:scale>
        <p:origin x="216" y="576"/>
      </p:cViewPr>
      <p:guideLst>
        <p:guide orient="horz" pos="3140"/>
        <p:guide orient="horz" pos="2928"/>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64" d="100"/>
          <a:sy n="164" d="100"/>
        </p:scale>
        <p:origin x="4904" y="-408"/>
      </p:cViewPr>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9" Type="http://schemas.openxmlformats.org/officeDocument/2006/relationships/slideMaster" Target="slideMasters/slideMaster6.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10" Type="http://schemas.openxmlformats.org/officeDocument/2006/relationships/slideMaster" Target="slideMasters/slideMaster7.xml"/><Relationship Id="rId11" Type="http://schemas.openxmlformats.org/officeDocument/2006/relationships/slideMaster" Target="slideMasters/slideMaster8.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commentAuthors" Target="commentAuthors.xml"/><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autoTitleDeleted val="1"/>
    <c:plotArea>
      <c:layout>
        <c:manualLayout>
          <c:layoutTarget val="inner"/>
          <c:xMode val="edge"/>
          <c:yMode val="edge"/>
          <c:x val="0.00967776745651093"/>
          <c:y val="0.0205819793649392"/>
          <c:w val="0.986753"/>
          <c:h val="0.87480951745675"/>
        </c:manualLayout>
      </c:layout>
      <c:barChart>
        <c:barDir val="col"/>
        <c:grouping val="stacked"/>
        <c:varyColors val="0"/>
        <c:ser>
          <c:idx val="0"/>
          <c:order val="0"/>
          <c:tx>
            <c:strRef>
              <c:f>Sheet1!$A$2</c:f>
              <c:strCache>
                <c:ptCount val="1"/>
                <c:pt idx="0">
                  <c:v>Grant from the Goverment, in million euro</c:v>
                </c:pt>
              </c:strCache>
            </c:strRef>
          </c:tx>
          <c:spPr>
            <a:solidFill>
              <a:srgbClr val="4591AE"/>
            </a:solidFill>
            <a:ln w="12700" cap="flat">
              <a:noFill/>
              <a:miter lim="400000"/>
            </a:ln>
            <a:effectLst/>
          </c:spPr>
          <c:invertIfNegative val="0"/>
          <c:cat>
            <c:strRef>
              <c:f>Sheet1!$B$1:$AH$1</c:f>
              <c:strCache>
                <c:ptCount val="33"/>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pt idx="29">
                  <c:v>2013</c:v>
                </c:pt>
                <c:pt idx="30">
                  <c:v>2014</c:v>
                </c:pt>
                <c:pt idx="31">
                  <c:v>2015</c:v>
                </c:pt>
                <c:pt idx="32">
                  <c:v>2016</c:v>
                </c:pt>
              </c:strCache>
            </c:strRef>
          </c:cat>
          <c:val>
            <c:numRef>
              <c:f>Sheet1!$B$2:$AH$2</c:f>
              <c:numCache>
                <c:formatCode>General</c:formatCode>
                <c:ptCount val="33"/>
                <c:pt idx="0">
                  <c:v>5.93</c:v>
                </c:pt>
                <c:pt idx="1">
                  <c:v>7.04</c:v>
                </c:pt>
                <c:pt idx="2">
                  <c:v>11.37</c:v>
                </c:pt>
                <c:pt idx="3">
                  <c:v>18.74</c:v>
                </c:pt>
                <c:pt idx="4">
                  <c:v>20.01</c:v>
                </c:pt>
                <c:pt idx="5">
                  <c:v>19.13</c:v>
                </c:pt>
                <c:pt idx="6">
                  <c:v>20.29</c:v>
                </c:pt>
                <c:pt idx="7">
                  <c:v>20.01</c:v>
                </c:pt>
                <c:pt idx="8">
                  <c:v>21.01</c:v>
                </c:pt>
                <c:pt idx="9">
                  <c:v>22.06</c:v>
                </c:pt>
                <c:pt idx="10">
                  <c:v>23.16</c:v>
                </c:pt>
                <c:pt idx="11">
                  <c:v>24.32</c:v>
                </c:pt>
                <c:pt idx="12">
                  <c:v>24.31</c:v>
                </c:pt>
                <c:pt idx="13">
                  <c:v>27.05</c:v>
                </c:pt>
                <c:pt idx="14">
                  <c:v>27.59</c:v>
                </c:pt>
                <c:pt idx="15">
                  <c:v>27.95</c:v>
                </c:pt>
                <c:pt idx="16">
                  <c:v>28.25</c:v>
                </c:pt>
                <c:pt idx="17">
                  <c:v>28.67</c:v>
                </c:pt>
                <c:pt idx="18">
                  <c:v>33.32</c:v>
                </c:pt>
                <c:pt idx="19">
                  <c:v>33.97</c:v>
                </c:pt>
                <c:pt idx="20">
                  <c:v>34.48</c:v>
                </c:pt>
                <c:pt idx="21">
                  <c:v>35.03</c:v>
                </c:pt>
                <c:pt idx="22">
                  <c:v>38.0</c:v>
                </c:pt>
                <c:pt idx="23">
                  <c:v>44.0</c:v>
                </c:pt>
                <c:pt idx="24">
                  <c:v>51.0</c:v>
                </c:pt>
                <c:pt idx="25">
                  <c:v>52.0</c:v>
                </c:pt>
                <c:pt idx="26">
                  <c:v>52.0</c:v>
                </c:pt>
                <c:pt idx="27">
                  <c:v>52.0</c:v>
                </c:pt>
                <c:pt idx="28">
                  <c:v>57.0</c:v>
                </c:pt>
                <c:pt idx="29">
                  <c:v>57.0</c:v>
                </c:pt>
                <c:pt idx="30">
                  <c:v>57.0</c:v>
                </c:pt>
                <c:pt idx="31">
                  <c:v>57.0</c:v>
                </c:pt>
                <c:pt idx="32">
                  <c:v>57.0</c:v>
                </c:pt>
              </c:numCache>
            </c:numRef>
          </c:val>
        </c:ser>
        <c:ser>
          <c:idx val="1"/>
          <c:order val="1"/>
          <c:tx>
            <c:strRef>
              <c:f>Sheet1!$A$3</c:f>
              <c:strCache>
                <c:ptCount val="1"/>
                <c:pt idx="0">
                  <c:v>External revenue, in million euro</c:v>
                </c:pt>
              </c:strCache>
            </c:strRef>
          </c:tx>
          <c:spPr>
            <a:solidFill>
              <a:srgbClr val="4591AE"/>
            </a:solidFill>
            <a:ln w="12700" cap="flat">
              <a:noFill/>
              <a:miter lim="400000"/>
            </a:ln>
            <a:effectLst/>
          </c:spPr>
          <c:invertIfNegative val="0"/>
          <c:cat>
            <c:strRef>
              <c:f>Sheet1!$B$1:$AH$1</c:f>
              <c:strCache>
                <c:ptCount val="33"/>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pt idx="29">
                  <c:v>2013</c:v>
                </c:pt>
                <c:pt idx="30">
                  <c:v>2014</c:v>
                </c:pt>
                <c:pt idx="31">
                  <c:v>2015</c:v>
                </c:pt>
                <c:pt idx="32">
                  <c:v>2016</c:v>
                </c:pt>
              </c:strCache>
            </c:strRef>
          </c:cat>
          <c:val>
            <c:numRef>
              <c:f>Sheet1!$B$3:$AH$3</c:f>
              <c:numCache>
                <c:formatCode>General</c:formatCode>
                <c:ptCount val="33"/>
                <c:pt idx="0">
                  <c:v>0.51</c:v>
                </c:pt>
                <c:pt idx="1">
                  <c:v>4.74</c:v>
                </c:pt>
                <c:pt idx="2">
                  <c:v>7.21</c:v>
                </c:pt>
                <c:pt idx="3">
                  <c:v>8.27</c:v>
                </c:pt>
                <c:pt idx="4">
                  <c:v>8.68</c:v>
                </c:pt>
                <c:pt idx="5">
                  <c:v>11.38</c:v>
                </c:pt>
                <c:pt idx="6">
                  <c:v>13.59</c:v>
                </c:pt>
                <c:pt idx="7">
                  <c:v>15.07</c:v>
                </c:pt>
                <c:pt idx="8">
                  <c:v>16.73</c:v>
                </c:pt>
                <c:pt idx="9">
                  <c:v>19.14</c:v>
                </c:pt>
                <c:pt idx="10">
                  <c:v>20.67</c:v>
                </c:pt>
                <c:pt idx="11">
                  <c:v>25.25</c:v>
                </c:pt>
                <c:pt idx="12">
                  <c:v>31.97</c:v>
                </c:pt>
                <c:pt idx="13">
                  <c:v>41.57</c:v>
                </c:pt>
                <c:pt idx="14">
                  <c:v>45.22</c:v>
                </c:pt>
                <c:pt idx="15">
                  <c:v>52.6</c:v>
                </c:pt>
                <c:pt idx="16">
                  <c:v>74.62</c:v>
                </c:pt>
                <c:pt idx="17">
                  <c:v>91.14</c:v>
                </c:pt>
                <c:pt idx="18">
                  <c:v>104.75</c:v>
                </c:pt>
                <c:pt idx="19">
                  <c:v>111.01</c:v>
                </c:pt>
                <c:pt idx="20">
                  <c:v>124.81</c:v>
                </c:pt>
                <c:pt idx="21">
                  <c:v>161.97</c:v>
                </c:pt>
                <c:pt idx="22">
                  <c:v>195.0</c:v>
                </c:pt>
                <c:pt idx="23">
                  <c:v>208.0</c:v>
                </c:pt>
                <c:pt idx="24">
                  <c:v>229.0</c:v>
                </c:pt>
                <c:pt idx="25">
                  <c:v>226.0</c:v>
                </c:pt>
                <c:pt idx="26">
                  <c:v>235.0</c:v>
                </c:pt>
                <c:pt idx="27">
                  <c:v>248.0</c:v>
                </c:pt>
                <c:pt idx="28">
                  <c:v>258.0</c:v>
                </c:pt>
                <c:pt idx="29">
                  <c:v>276.0</c:v>
                </c:pt>
                <c:pt idx="30">
                  <c:v>306.0</c:v>
                </c:pt>
                <c:pt idx="31">
                  <c:v>358.0</c:v>
                </c:pt>
                <c:pt idx="32">
                  <c:v>393.0</c:v>
                </c:pt>
              </c:numCache>
            </c:numRef>
          </c:val>
        </c:ser>
        <c:ser>
          <c:idx val="2"/>
          <c:order val="2"/>
          <c:tx>
            <c:strRef>
              <c:f>Sheet1!$A$4</c:f>
              <c:strCache>
                <c:ptCount val="1"/>
                <c:pt idx="0">
                  <c:v>iMInds</c:v>
                </c:pt>
              </c:strCache>
            </c:strRef>
          </c:tx>
          <c:spPr>
            <a:solidFill>
              <a:srgbClr val="4591AE"/>
            </a:solidFill>
            <a:ln w="12700" cap="flat">
              <a:noFill/>
              <a:miter lim="400000"/>
            </a:ln>
            <a:effectLst/>
          </c:spPr>
          <c:invertIfNegative val="0"/>
          <c:cat>
            <c:strRef>
              <c:f>Sheet1!$B$1:$AH$1</c:f>
              <c:strCache>
                <c:ptCount val="33"/>
                <c:pt idx="0">
                  <c:v>1984</c:v>
                </c:pt>
                <c:pt idx="1">
                  <c:v>1985</c:v>
                </c:pt>
                <c:pt idx="2">
                  <c:v>1986</c:v>
                </c:pt>
                <c:pt idx="3">
                  <c:v>1987</c:v>
                </c:pt>
                <c:pt idx="4">
                  <c:v>1988</c:v>
                </c:pt>
                <c:pt idx="5">
                  <c:v>1989</c:v>
                </c:pt>
                <c:pt idx="6">
                  <c:v>1990</c:v>
                </c:pt>
                <c:pt idx="7">
                  <c:v>1991</c:v>
                </c:pt>
                <c:pt idx="8">
                  <c:v>1992</c:v>
                </c:pt>
                <c:pt idx="9">
                  <c:v>1993</c:v>
                </c:pt>
                <c:pt idx="10">
                  <c:v>1994</c:v>
                </c:pt>
                <c:pt idx="11">
                  <c:v>1995</c:v>
                </c:pt>
                <c:pt idx="12">
                  <c:v>1996</c:v>
                </c:pt>
                <c:pt idx="13">
                  <c:v>1997</c:v>
                </c:pt>
                <c:pt idx="14">
                  <c:v>1998</c:v>
                </c:pt>
                <c:pt idx="15">
                  <c:v>1999</c:v>
                </c:pt>
                <c:pt idx="16">
                  <c:v>2000</c:v>
                </c:pt>
                <c:pt idx="17">
                  <c:v>2001</c:v>
                </c:pt>
                <c:pt idx="18">
                  <c:v>2002</c:v>
                </c:pt>
                <c:pt idx="19">
                  <c:v>2003</c:v>
                </c:pt>
                <c:pt idx="20">
                  <c:v>2004</c:v>
                </c:pt>
                <c:pt idx="21">
                  <c:v>2005</c:v>
                </c:pt>
                <c:pt idx="22">
                  <c:v>2006</c:v>
                </c:pt>
                <c:pt idx="23">
                  <c:v>2007</c:v>
                </c:pt>
                <c:pt idx="24">
                  <c:v>2008</c:v>
                </c:pt>
                <c:pt idx="25">
                  <c:v>2009</c:v>
                </c:pt>
                <c:pt idx="26">
                  <c:v>2010</c:v>
                </c:pt>
                <c:pt idx="27">
                  <c:v>2011</c:v>
                </c:pt>
                <c:pt idx="28">
                  <c:v>2012</c:v>
                </c:pt>
                <c:pt idx="29">
                  <c:v>2013</c:v>
                </c:pt>
                <c:pt idx="30">
                  <c:v>2014</c:v>
                </c:pt>
                <c:pt idx="31">
                  <c:v>2015</c:v>
                </c:pt>
                <c:pt idx="32">
                  <c:v>2016</c:v>
                </c:pt>
              </c:strCache>
            </c:strRef>
          </c:cat>
          <c:val>
            <c:numRef>
              <c:f>Sheet1!$B$4:$AH$4</c:f>
              <c:numCache>
                <c:formatCode>General</c:formatCode>
                <c:ptCount val="33"/>
                <c:pt idx="32">
                  <c:v>55.0</c:v>
                </c:pt>
              </c:numCache>
            </c:numRef>
          </c:val>
        </c:ser>
        <c:dLbls>
          <c:showLegendKey val="0"/>
          <c:showVal val="0"/>
          <c:showCatName val="0"/>
          <c:showSerName val="0"/>
          <c:showPercent val="0"/>
          <c:showBubbleSize val="0"/>
        </c:dLbls>
        <c:gapWidth val="10"/>
        <c:overlap val="100"/>
        <c:axId val="-1193457024"/>
        <c:axId val="-1052921728"/>
      </c:barChart>
      <c:catAx>
        <c:axId val="-1193457024"/>
        <c:scaling>
          <c:orientation val="minMax"/>
        </c:scaling>
        <c:delete val="0"/>
        <c:axPos val="b"/>
        <c:numFmt formatCode="General" sourceLinked="0"/>
        <c:majorTickMark val="none"/>
        <c:minorTickMark val="none"/>
        <c:tickLblPos val="low"/>
        <c:spPr>
          <a:ln w="12700" cap="flat">
            <a:noFill/>
            <a:prstDash val="solid"/>
            <a:miter lim="400000"/>
          </a:ln>
        </c:spPr>
        <c:txPr>
          <a:bodyPr rot="-16200000"/>
          <a:lstStyle/>
          <a:p>
            <a:pPr>
              <a:defRPr sz="900" b="0" i="0" u="none" strike="noStrike">
                <a:solidFill>
                  <a:schemeClr val="tx1"/>
                </a:solidFill>
                <a:latin typeface="+mj-lt"/>
              </a:defRPr>
            </a:pPr>
            <a:endParaRPr lang="en-US"/>
          </a:p>
        </c:txPr>
        <c:crossAx val="-1052921728"/>
        <c:crosses val="autoZero"/>
        <c:auto val="1"/>
        <c:lblAlgn val="ctr"/>
        <c:lblOffset val="100"/>
        <c:noMultiLvlLbl val="1"/>
      </c:catAx>
      <c:valAx>
        <c:axId val="-1052921728"/>
        <c:scaling>
          <c:orientation val="minMax"/>
          <c:max val="505.0"/>
        </c:scaling>
        <c:delete val="0"/>
        <c:axPos val="l"/>
        <c:numFmt formatCode="General" sourceLinked="0"/>
        <c:majorTickMark val="none"/>
        <c:minorTickMark val="none"/>
        <c:tickLblPos val="none"/>
        <c:spPr>
          <a:ln w="12700" cap="flat">
            <a:noFill/>
            <a:prstDash val="solid"/>
            <a:miter lim="400000"/>
          </a:ln>
        </c:spPr>
        <c:txPr>
          <a:bodyPr rot="0"/>
          <a:lstStyle/>
          <a:p>
            <a:pPr>
              <a:defRPr sz="900" b="0" i="0" u="none" strike="noStrike">
                <a:solidFill>
                  <a:srgbClr val="000000"/>
                </a:solidFill>
                <a:latin typeface="Agenda"/>
              </a:defRPr>
            </a:pPr>
            <a:endParaRPr lang="en-US"/>
          </a:p>
        </c:txPr>
        <c:crossAx val="-1193457024"/>
        <c:crosses val="autoZero"/>
        <c:crossBetween val="between"/>
        <c:majorUnit val="72.1429"/>
        <c:minorUnit val="36.0714"/>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c:style val="18"/>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0513834"/>
          <c:y val="0.0342401"/>
          <c:w val="0.989862"/>
          <c:h val="0.808588"/>
        </c:manualLayout>
      </c:layout>
      <c:barChart>
        <c:barDir val="col"/>
        <c:grouping val="clustered"/>
        <c:varyColors val="0"/>
        <c:ser>
          <c:idx val="0"/>
          <c:order val="0"/>
          <c:tx>
            <c:strRef>
              <c:f>Sheet1!$B$1</c:f>
              <c:strCache>
                <c:ptCount val="1"/>
                <c:pt idx="0">
                  <c:v>EMPLOYEES</c:v>
                </c:pt>
              </c:strCache>
            </c:strRef>
          </c:tx>
          <c:spPr>
            <a:solidFill>
              <a:srgbClr val="3F98BD"/>
            </a:solidFill>
            <a:ln w="12700" cap="flat">
              <a:noFill/>
              <a:miter lim="400000"/>
            </a:ln>
            <a:effectLst/>
          </c:spPr>
          <c:invertIfNegative val="0"/>
          <c:dLbls>
            <c:dLbl>
              <c:idx val="6"/>
              <c:layout/>
              <c:tx>
                <c:rich>
                  <a:bodyPr/>
                  <a:lstStyle/>
                  <a:p>
                    <a:r>
                      <a:rPr lang="fi-FI" smtClean="0"/>
                      <a:t>1,</a:t>
                    </a:r>
                    <a:fld id="{16EEE3B5-F3FD-614F-859B-9853185D2489}" type="VALUE">
                      <a:rPr lang="fi-FI" smtClean="0"/>
                      <a:pPr/>
                      <a:t>[VALUE]</a:t>
                    </a:fld>
                    <a:endParaRPr lang="fi-FI" smtClean="0"/>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numFmt formatCode="#,##0" sourceLinked="0"/>
            <c:spPr>
              <a:noFill/>
              <a:ln>
                <a:noFill/>
              </a:ln>
              <a:effectLst/>
            </c:spPr>
            <c:txPr>
              <a:bodyPr/>
              <a:lstStyle/>
              <a:p>
                <a:pPr>
                  <a:defRPr sz="800" b="0" i="0" u="none" strike="noStrike">
                    <a:solidFill>
                      <a:srgbClr val="464749"/>
                    </a:solidFill>
                    <a:latin typeface="+mj-lt"/>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Sheet1!$A$2:$A$76</c:f>
              <c:strCache>
                <c:ptCount val="75"/>
                <c:pt idx="0">
                  <c:v>Algeria</c:v>
                </c:pt>
                <c:pt idx="1">
                  <c:v>Argentinia</c:v>
                </c:pt>
                <c:pt idx="2">
                  <c:v>Armenia</c:v>
                </c:pt>
                <c:pt idx="3">
                  <c:v>Austria</c:v>
                </c:pt>
                <c:pt idx="4">
                  <c:v>Australia</c:v>
                </c:pt>
                <c:pt idx="5">
                  <c:v>Bangladesh</c:v>
                </c:pt>
                <c:pt idx="6">
                  <c:v>Belgium</c:v>
                </c:pt>
                <c:pt idx="7">
                  <c:v>Brazil</c:v>
                </c:pt>
                <c:pt idx="8">
                  <c:v>Bulgarian</c:v>
                </c:pt>
                <c:pt idx="9">
                  <c:v>Cameroon</c:v>
                </c:pt>
                <c:pt idx="10">
                  <c:v>Canada</c:v>
                </c:pt>
                <c:pt idx="11">
                  <c:v>China</c:v>
                </c:pt>
                <c:pt idx="12">
                  <c:v>Colombia</c:v>
                </c:pt>
                <c:pt idx="13">
                  <c:v>Costa Rica</c:v>
                </c:pt>
                <c:pt idx="14">
                  <c:v>Côte d'Ivoire</c:v>
                </c:pt>
                <c:pt idx="15">
                  <c:v>Croatia</c:v>
                </c:pt>
                <c:pt idx="16">
                  <c:v>Cyprus</c:v>
                </c:pt>
                <c:pt idx="17">
                  <c:v>Czech Republic</c:v>
                </c:pt>
                <c:pt idx="18">
                  <c:v>Denmark</c:v>
                </c:pt>
                <c:pt idx="19">
                  <c:v>Dominican Rep.</c:v>
                </c:pt>
                <c:pt idx="20">
                  <c:v>Egyptian</c:v>
                </c:pt>
                <c:pt idx="21">
                  <c:v>Estonia</c:v>
                </c:pt>
                <c:pt idx="22">
                  <c:v>Finland</c:v>
                </c:pt>
                <c:pt idx="23">
                  <c:v>France</c:v>
                </c:pt>
                <c:pt idx="24">
                  <c:v>Georgia</c:v>
                </c:pt>
                <c:pt idx="25">
                  <c:v>Germany</c:v>
                </c:pt>
                <c:pt idx="26">
                  <c:v>Greece</c:v>
                </c:pt>
                <c:pt idx="27">
                  <c:v>Hong Kong</c:v>
                </c:pt>
                <c:pt idx="28">
                  <c:v>Hungary</c:v>
                </c:pt>
                <c:pt idx="29">
                  <c:v>India</c:v>
                </c:pt>
                <c:pt idx="30">
                  <c:v>Indonesia</c:v>
                </c:pt>
                <c:pt idx="31">
                  <c:v>Iran</c:v>
                </c:pt>
                <c:pt idx="32">
                  <c:v>Iraq</c:v>
                </c:pt>
                <c:pt idx="33">
                  <c:v>Ireland</c:v>
                </c:pt>
                <c:pt idx="34">
                  <c:v>Israel</c:v>
                </c:pt>
                <c:pt idx="35">
                  <c:v>Italy</c:v>
                </c:pt>
                <c:pt idx="36">
                  <c:v>Japan</c:v>
                </c:pt>
                <c:pt idx="37">
                  <c:v>Lebanon</c:v>
                </c:pt>
                <c:pt idx="38">
                  <c:v>Lithuania</c:v>
                </c:pt>
                <c:pt idx="39">
                  <c:v>Luxembourg</c:v>
                </c:pt>
                <c:pt idx="40">
                  <c:v>Malaysia</c:v>
                </c:pt>
                <c:pt idx="41">
                  <c:v>Mexico</c:v>
                </c:pt>
                <c:pt idx="42">
                  <c:v>Moldova</c:v>
                </c:pt>
                <c:pt idx="43">
                  <c:v>Morocco</c:v>
                </c:pt>
                <c:pt idx="44">
                  <c:v>Netherlands</c:v>
                </c:pt>
                <c:pt idx="45">
                  <c:v>Nepal</c:v>
                </c:pt>
                <c:pt idx="46">
                  <c:v>Nicaraguan</c:v>
                </c:pt>
                <c:pt idx="47">
                  <c:v>Nigerian</c:v>
                </c:pt>
                <c:pt idx="48">
                  <c:v>North Korea</c:v>
                </c:pt>
                <c:pt idx="49">
                  <c:v>Norway</c:v>
                </c:pt>
                <c:pt idx="50">
                  <c:v>Pakistan</c:v>
                </c:pt>
                <c:pt idx="51">
                  <c:v>Peru</c:v>
                </c:pt>
                <c:pt idx="52">
                  <c:v>Philippines</c:v>
                </c:pt>
                <c:pt idx="53">
                  <c:v>Poland</c:v>
                </c:pt>
                <c:pt idx="54">
                  <c:v>Portugal</c:v>
                </c:pt>
                <c:pt idx="55">
                  <c:v>Romania</c:v>
                </c:pt>
                <c:pt idx="56">
                  <c:v>Russian Fed.</c:v>
                </c:pt>
                <c:pt idx="57">
                  <c:v>Senegal</c:v>
                </c:pt>
                <c:pt idx="58">
                  <c:v>Serbia/Monten.</c:v>
                </c:pt>
                <c:pt idx="59">
                  <c:v>Singapore</c:v>
                </c:pt>
                <c:pt idx="60">
                  <c:v>Slovakia</c:v>
                </c:pt>
                <c:pt idx="61">
                  <c:v>Slovenia</c:v>
                </c:pt>
                <c:pt idx="62">
                  <c:v>South Africa</c:v>
                </c:pt>
                <c:pt idx="63">
                  <c:v>South Korea</c:v>
                </c:pt>
                <c:pt idx="64">
                  <c:v>Spain</c:v>
                </c:pt>
                <c:pt idx="65">
                  <c:v>Swedish</c:v>
                </c:pt>
                <c:pt idx="66">
                  <c:v>Switzerland</c:v>
                </c:pt>
                <c:pt idx="67">
                  <c:v>Taiwan</c:v>
                </c:pt>
                <c:pt idx="68">
                  <c:v>Tunisia</c:v>
                </c:pt>
                <c:pt idx="69">
                  <c:v>Turkey</c:v>
                </c:pt>
                <c:pt idx="70">
                  <c:v>Uganda</c:v>
                </c:pt>
                <c:pt idx="71">
                  <c:v>Ukraine</c:v>
                </c:pt>
                <c:pt idx="72">
                  <c:v>United Kingdom</c:v>
                </c:pt>
                <c:pt idx="73">
                  <c:v>USA</c:v>
                </c:pt>
                <c:pt idx="74">
                  <c:v>Vietnam</c:v>
                </c:pt>
              </c:strCache>
            </c:strRef>
          </c:cat>
          <c:val>
            <c:numRef>
              <c:f>Sheet1!$B$2:$B$76</c:f>
              <c:numCache>
                <c:formatCode>General</c:formatCode>
                <c:ptCount val="75"/>
                <c:pt idx="0">
                  <c:v>1.0</c:v>
                </c:pt>
                <c:pt idx="1">
                  <c:v>2.0</c:v>
                </c:pt>
                <c:pt idx="2">
                  <c:v>2.0</c:v>
                </c:pt>
                <c:pt idx="3">
                  <c:v>4.0</c:v>
                </c:pt>
                <c:pt idx="4">
                  <c:v>1.0</c:v>
                </c:pt>
                <c:pt idx="5">
                  <c:v>2.0</c:v>
                </c:pt>
                <c:pt idx="6">
                  <c:v>250.0</c:v>
                </c:pt>
                <c:pt idx="7">
                  <c:v>7.0</c:v>
                </c:pt>
                <c:pt idx="8">
                  <c:v>9.0</c:v>
                </c:pt>
                <c:pt idx="9">
                  <c:v>1.0</c:v>
                </c:pt>
                <c:pt idx="10">
                  <c:v>6.0</c:v>
                </c:pt>
                <c:pt idx="11">
                  <c:v>107.0</c:v>
                </c:pt>
                <c:pt idx="12">
                  <c:v>6.0</c:v>
                </c:pt>
                <c:pt idx="13">
                  <c:v>1.0</c:v>
                </c:pt>
                <c:pt idx="14">
                  <c:v>1.0</c:v>
                </c:pt>
                <c:pt idx="15">
                  <c:v>5.0</c:v>
                </c:pt>
                <c:pt idx="16">
                  <c:v>1.0</c:v>
                </c:pt>
                <c:pt idx="17">
                  <c:v>2.0</c:v>
                </c:pt>
                <c:pt idx="18">
                  <c:v>2.0</c:v>
                </c:pt>
                <c:pt idx="19">
                  <c:v>1.0</c:v>
                </c:pt>
                <c:pt idx="20">
                  <c:v>5.0</c:v>
                </c:pt>
                <c:pt idx="21">
                  <c:v>1.0</c:v>
                </c:pt>
                <c:pt idx="22">
                  <c:v>1.0</c:v>
                </c:pt>
                <c:pt idx="23">
                  <c:v>115.0</c:v>
                </c:pt>
                <c:pt idx="24">
                  <c:v>1.0</c:v>
                </c:pt>
                <c:pt idx="25">
                  <c:v>53.0</c:v>
                </c:pt>
                <c:pt idx="26">
                  <c:v>12.0</c:v>
                </c:pt>
                <c:pt idx="27">
                  <c:v>1.0</c:v>
                </c:pt>
                <c:pt idx="28">
                  <c:v>2.0</c:v>
                </c:pt>
                <c:pt idx="29">
                  <c:v>101.0</c:v>
                </c:pt>
                <c:pt idx="30">
                  <c:v>3.0</c:v>
                </c:pt>
                <c:pt idx="31">
                  <c:v>5.0</c:v>
                </c:pt>
                <c:pt idx="32">
                  <c:v>2.0</c:v>
                </c:pt>
                <c:pt idx="33">
                  <c:v>10.0</c:v>
                </c:pt>
                <c:pt idx="34">
                  <c:v>4.0</c:v>
                </c:pt>
                <c:pt idx="35">
                  <c:v>96.0</c:v>
                </c:pt>
                <c:pt idx="36">
                  <c:v>76.0</c:v>
                </c:pt>
                <c:pt idx="37">
                  <c:v>5.0</c:v>
                </c:pt>
                <c:pt idx="38">
                  <c:v>3.0</c:v>
                </c:pt>
                <c:pt idx="39">
                  <c:v>1.0</c:v>
                </c:pt>
                <c:pt idx="40">
                  <c:v>5.0</c:v>
                </c:pt>
                <c:pt idx="41">
                  <c:v>7.0</c:v>
                </c:pt>
                <c:pt idx="42">
                  <c:v>1.0</c:v>
                </c:pt>
                <c:pt idx="43">
                  <c:v>3.0</c:v>
                </c:pt>
                <c:pt idx="44">
                  <c:v>184.0</c:v>
                </c:pt>
                <c:pt idx="45">
                  <c:v>5.0</c:v>
                </c:pt>
                <c:pt idx="46">
                  <c:v>1.0</c:v>
                </c:pt>
                <c:pt idx="47">
                  <c:v>1.0</c:v>
                </c:pt>
                <c:pt idx="48">
                  <c:v>4.0</c:v>
                </c:pt>
                <c:pt idx="49">
                  <c:v>1.0</c:v>
                </c:pt>
                <c:pt idx="50">
                  <c:v>5.0</c:v>
                </c:pt>
                <c:pt idx="51">
                  <c:v>2.0</c:v>
                </c:pt>
                <c:pt idx="52">
                  <c:v>7.0</c:v>
                </c:pt>
                <c:pt idx="53">
                  <c:v>22.0</c:v>
                </c:pt>
                <c:pt idx="54">
                  <c:v>11.0</c:v>
                </c:pt>
                <c:pt idx="55">
                  <c:v>13.0</c:v>
                </c:pt>
                <c:pt idx="56">
                  <c:v>15.0</c:v>
                </c:pt>
                <c:pt idx="57">
                  <c:v>1.0</c:v>
                </c:pt>
                <c:pt idx="58">
                  <c:v>3.0</c:v>
                </c:pt>
                <c:pt idx="59">
                  <c:v>8.0</c:v>
                </c:pt>
                <c:pt idx="60">
                  <c:v>3.0</c:v>
                </c:pt>
                <c:pt idx="61">
                  <c:v>1.0</c:v>
                </c:pt>
                <c:pt idx="62">
                  <c:v>2.0</c:v>
                </c:pt>
                <c:pt idx="63">
                  <c:v>30.0</c:v>
                </c:pt>
                <c:pt idx="64">
                  <c:v>25.0</c:v>
                </c:pt>
                <c:pt idx="65">
                  <c:v>3.0</c:v>
                </c:pt>
                <c:pt idx="66">
                  <c:v>2.0</c:v>
                </c:pt>
                <c:pt idx="67">
                  <c:v>35.0</c:v>
                </c:pt>
                <c:pt idx="68">
                  <c:v>2.0</c:v>
                </c:pt>
                <c:pt idx="69">
                  <c:v>13.0</c:v>
                </c:pt>
                <c:pt idx="70">
                  <c:v>1.0</c:v>
                </c:pt>
                <c:pt idx="71">
                  <c:v>3.0</c:v>
                </c:pt>
                <c:pt idx="72">
                  <c:v>34.0</c:v>
                </c:pt>
                <c:pt idx="73">
                  <c:v>39.0</c:v>
                </c:pt>
                <c:pt idx="74">
                  <c:v>6.0</c:v>
                </c:pt>
              </c:numCache>
            </c:numRef>
          </c:val>
        </c:ser>
        <c:dLbls>
          <c:showLegendKey val="0"/>
          <c:showVal val="0"/>
          <c:showCatName val="0"/>
          <c:showSerName val="0"/>
          <c:showPercent val="0"/>
          <c:showBubbleSize val="0"/>
        </c:dLbls>
        <c:gapWidth val="40"/>
        <c:overlap val="-10"/>
        <c:axId val="-1520191456"/>
        <c:axId val="-1031242720"/>
      </c:barChart>
      <c:catAx>
        <c:axId val="-1520191456"/>
        <c:scaling>
          <c:orientation val="minMax"/>
        </c:scaling>
        <c:delete val="0"/>
        <c:axPos val="b"/>
        <c:numFmt formatCode="General" sourceLinked="0"/>
        <c:majorTickMark val="none"/>
        <c:minorTickMark val="none"/>
        <c:tickLblPos val="low"/>
        <c:spPr>
          <a:ln w="3175" cap="flat">
            <a:solidFill>
              <a:srgbClr val="929497"/>
            </a:solidFill>
            <a:prstDash val="solid"/>
            <a:miter lim="400000"/>
          </a:ln>
        </c:spPr>
        <c:txPr>
          <a:bodyPr rot="-5400000"/>
          <a:lstStyle/>
          <a:p>
            <a:pPr>
              <a:defRPr sz="700" b="0" i="0" u="none" strike="noStrike">
                <a:solidFill>
                  <a:srgbClr val="464749"/>
                </a:solidFill>
                <a:latin typeface="+mj-lt"/>
              </a:defRPr>
            </a:pPr>
            <a:endParaRPr lang="en-US"/>
          </a:p>
        </c:txPr>
        <c:crossAx val="-1031242720"/>
        <c:crosses val="autoZero"/>
        <c:auto val="1"/>
        <c:lblAlgn val="ctr"/>
        <c:lblOffset val="100"/>
        <c:noMultiLvlLbl val="1"/>
      </c:catAx>
      <c:valAx>
        <c:axId val="-1031242720"/>
        <c:scaling>
          <c:orientation val="minMax"/>
        </c:scaling>
        <c:delete val="0"/>
        <c:axPos val="l"/>
        <c:numFmt formatCode="General" sourceLinked="0"/>
        <c:majorTickMark val="none"/>
        <c:minorTickMark val="none"/>
        <c:tickLblPos val="none"/>
        <c:spPr>
          <a:ln w="12700" cap="flat">
            <a:noFill/>
            <a:prstDash val="solid"/>
            <a:miter lim="400000"/>
          </a:ln>
        </c:spPr>
        <c:txPr>
          <a:bodyPr rot="0"/>
          <a:lstStyle/>
          <a:p>
            <a:pPr>
              <a:defRPr sz="900" b="0" i="0" u="none" strike="noStrike">
                <a:solidFill>
                  <a:srgbClr val="6A036A"/>
                </a:solidFill>
                <a:latin typeface="Helvetica"/>
              </a:defRPr>
            </a:pPr>
            <a:endParaRPr lang="en-US"/>
          </a:p>
        </c:txPr>
        <c:crossAx val="-1520191456"/>
        <c:crosses val="autoZero"/>
        <c:crossBetween val="between"/>
        <c:majorUnit val="50.0"/>
        <c:minorUnit val="25.0"/>
      </c:val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72D495-AFBC-D049-9D2A-D4CC16EF0503}" type="datetimeFigureOut">
              <a:rPr lang="en-US" smtClean="0"/>
              <a:t>11/23/16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3152AA6-2B99-6D4C-A44D-6EF5FEC718C3}" type="slidenum">
              <a:rPr lang="en-US" smtClean="0"/>
              <a:t>‹#›</a:t>
            </a:fld>
            <a:endParaRPr lang="en-US"/>
          </a:p>
        </p:txBody>
      </p:sp>
    </p:spTree>
    <p:extLst>
      <p:ext uri="{BB962C8B-B14F-4D97-AF65-F5344CB8AC3E}">
        <p14:creationId xmlns:p14="http://schemas.microsoft.com/office/powerpoint/2010/main" val="38442193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6.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schemeClr val="bg1">
                <a:lumMod val="85000"/>
              </a:schemeClr>
            </a:solidFill>
          </a:ln>
        </p:spPr>
        <p:txBody>
          <a:bodyPr vert="horz" lIns="91440" tIns="45720" rIns="91440" bIns="45720" rtlCol="0" anchor="ctr"/>
          <a:lstStyle/>
          <a:p>
            <a:endParaRPr lang="en-US"/>
          </a:p>
        </p:txBody>
      </p:sp>
      <p:sp>
        <p:nvSpPr>
          <p:cNvPr id="8" name="Notes Placeholder 4"/>
          <p:cNvSpPr>
            <a:spLocks noGrp="1"/>
          </p:cNvSpPr>
          <p:nvPr>
            <p:ph type="body" sz="quarter" idx="3"/>
          </p:nvPr>
        </p:nvSpPr>
        <p:spPr>
          <a:xfrm>
            <a:off x="375557" y="4247147"/>
            <a:ext cx="6098722" cy="4114800"/>
          </a:xfrm>
          <a:prstGeom prst="rect">
            <a:avLst/>
          </a:prstGeom>
        </p:spPr>
        <p:txBody>
          <a:bodyPr vert="horz" lIns="91440" tIns="45720" rIns="91440" bIns="45720" rtlCol="0"/>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9" name="Slide Number Placeholder 6"/>
          <p:cNvSpPr>
            <a:spLocks noGrp="1"/>
          </p:cNvSpPr>
          <p:nvPr>
            <p:ph type="sldNum" sz="quarter" idx="5"/>
          </p:nvPr>
        </p:nvSpPr>
        <p:spPr>
          <a:xfrm>
            <a:off x="3080982" y="8701475"/>
            <a:ext cx="696036" cy="230832"/>
          </a:xfrm>
          <a:prstGeom prst="rect">
            <a:avLst/>
          </a:prstGeom>
        </p:spPr>
        <p:txBody>
          <a:bodyPr vert="horz" wrap="square" lIns="91440" tIns="45720" rIns="91440" bIns="45720" rtlCol="0" anchor="ctr" anchorCtr="0">
            <a:spAutoFit/>
          </a:bodyPr>
          <a:lstStyle>
            <a:lvl1pPr algn="ctr">
              <a:defRPr sz="900" b="0" i="0">
                <a:latin typeface="Gill Sans MT" charset="0"/>
                <a:ea typeface="Gill Sans MT" charset="0"/>
                <a:cs typeface="Gill Sans MT" charset="0"/>
              </a:defRPr>
            </a:lvl1pPr>
          </a:lstStyle>
          <a:p>
            <a:fld id="{7B91B61D-47B7-A144-8E63-D9376A6761BB}" type="slidenum">
              <a:rPr lang="en-US" smtClean="0"/>
              <a:pPr/>
              <a:t>‹#›</a:t>
            </a:fld>
            <a:endParaRPr lang="en-US"/>
          </a:p>
        </p:txBody>
      </p:sp>
      <p:sp>
        <p:nvSpPr>
          <p:cNvPr id="10" name="TextBox 9"/>
          <p:cNvSpPr txBox="1"/>
          <p:nvPr/>
        </p:nvSpPr>
        <p:spPr>
          <a:xfrm>
            <a:off x="3928820" y="8701475"/>
            <a:ext cx="2535988" cy="230832"/>
          </a:xfrm>
          <a:prstGeom prst="rect">
            <a:avLst/>
          </a:prstGeom>
          <a:noFill/>
        </p:spPr>
        <p:txBody>
          <a:bodyPr wrap="square" rIns="0" rtlCol="0">
            <a:spAutoFit/>
          </a:bodyPr>
          <a:lstStyle/>
          <a:p>
            <a:pPr algn="r"/>
            <a:r>
              <a:rPr lang="en-US" sz="900" b="0" i="0" cap="all" dirty="0" smtClean="0">
                <a:solidFill>
                  <a:schemeClr val="tx1"/>
                </a:solidFill>
                <a:latin typeface="Gill Sans MT" charset="0"/>
                <a:ea typeface="Gill Sans MT" charset="0"/>
                <a:cs typeface="Gill Sans MT" charset="0"/>
              </a:rPr>
              <a:t>Confidential LIMITED USE ONLY</a:t>
            </a:r>
            <a:endParaRPr lang="en-US" sz="900" b="0" i="0" cap="all" dirty="0">
              <a:solidFill>
                <a:schemeClr val="tx1"/>
              </a:solidFill>
              <a:latin typeface="Gill Sans MT" charset="0"/>
              <a:ea typeface="Gill Sans MT" charset="0"/>
              <a:cs typeface="Gill Sans MT" charset="0"/>
            </a:endParaRPr>
          </a:p>
        </p:txBody>
      </p:sp>
      <p:pic>
        <p:nvPicPr>
          <p:cNvPr id="11" name="Picture 10" descr="IMEC_logo.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7449" y="8718306"/>
            <a:ext cx="566612" cy="197170"/>
          </a:xfrm>
          <a:prstGeom prst="rect">
            <a:avLst/>
          </a:prstGeom>
        </p:spPr>
      </p:pic>
    </p:spTree>
    <p:extLst>
      <p:ext uri="{BB962C8B-B14F-4D97-AF65-F5344CB8AC3E}">
        <p14:creationId xmlns:p14="http://schemas.microsoft.com/office/powerpoint/2010/main" val="2575172051"/>
      </p:ext>
    </p:extLst>
  </p:cSld>
  <p:clrMap bg1="lt1" tx1="dk1" bg2="lt2" tx2="dk2" accent1="accent1" accent2="accent2" accent3="accent3" accent4="accent4" accent5="accent5" accent6="accent6" hlink="hlink" folHlink="folHlink"/>
  <p:hf hdr="0" ftr="0" dt="0"/>
  <p:notesStyle>
    <a:lvl1pPr marL="154305" indent="-154305" algn="l" defTabSz="411480" rtl="0" eaLnBrk="1" latinLnBrk="0" hangingPunct="1">
      <a:buClr>
        <a:srgbClr val="6A036A"/>
      </a:buClr>
      <a:buFont typeface="Courier New" charset="0"/>
      <a:buChar char="o"/>
      <a:defRPr sz="990" kern="1200">
        <a:solidFill>
          <a:schemeClr val="tx1"/>
        </a:solidFill>
        <a:latin typeface="Gill Sans MT" charset="0"/>
        <a:ea typeface="Gill Sans MT" charset="0"/>
        <a:cs typeface="Gill Sans MT" charset="0"/>
      </a:defRPr>
    </a:lvl1pPr>
    <a:lvl2pPr marL="565785" indent="-154305" algn="l" defTabSz="411480" rtl="0" eaLnBrk="1" latinLnBrk="0" hangingPunct="1">
      <a:buClr>
        <a:srgbClr val="007BB8"/>
      </a:buClr>
      <a:buFont typeface="Courier New" charset="0"/>
      <a:buChar char="o"/>
      <a:defRPr sz="990" kern="1200">
        <a:solidFill>
          <a:schemeClr val="tx1"/>
        </a:solidFill>
        <a:latin typeface="Gill Sans MT" charset="0"/>
        <a:ea typeface="Gill Sans MT" charset="0"/>
        <a:cs typeface="Gill Sans MT" charset="0"/>
      </a:defRPr>
    </a:lvl2pPr>
    <a:lvl3pPr marL="977265" indent="-154305" algn="l" defTabSz="411480" rtl="0" eaLnBrk="1" latinLnBrk="0" hangingPunct="1">
      <a:buClr>
        <a:srgbClr val="6A036A"/>
      </a:buClr>
      <a:buFont typeface="Courier New" charset="0"/>
      <a:buChar char="o"/>
      <a:defRPr sz="990" kern="1200">
        <a:solidFill>
          <a:schemeClr val="tx1"/>
        </a:solidFill>
        <a:latin typeface="Gill Sans MT" charset="0"/>
        <a:ea typeface="Gill Sans MT" charset="0"/>
        <a:cs typeface="Gill Sans MT" charset="0"/>
      </a:defRPr>
    </a:lvl3pPr>
    <a:lvl4pPr marL="1388745" indent="-154305" algn="l" defTabSz="411480" rtl="0" eaLnBrk="1" latinLnBrk="0" hangingPunct="1">
      <a:buClr>
        <a:srgbClr val="007BB8"/>
      </a:buClr>
      <a:buFont typeface="Courier New" charset="0"/>
      <a:buChar char="o"/>
      <a:defRPr sz="990" kern="1200">
        <a:solidFill>
          <a:schemeClr val="tx1"/>
        </a:solidFill>
        <a:latin typeface="Gill Sans MT" charset="0"/>
        <a:ea typeface="Gill Sans MT" charset="0"/>
        <a:cs typeface="Gill Sans MT" charset="0"/>
      </a:defRPr>
    </a:lvl4pPr>
    <a:lvl5pPr marL="1800225" indent="-154305" algn="l" defTabSz="411480" rtl="0" eaLnBrk="1" latinLnBrk="0" hangingPunct="1">
      <a:buClr>
        <a:srgbClr val="6A036A"/>
      </a:buClr>
      <a:buFont typeface="Courier New" charset="0"/>
      <a:buChar char="o"/>
      <a:defRPr sz="990" kern="1200">
        <a:solidFill>
          <a:schemeClr val="tx1"/>
        </a:solidFill>
        <a:latin typeface="Gill Sans MT" charset="0"/>
        <a:ea typeface="Gill Sans MT" charset="0"/>
        <a:cs typeface="Gill Sans MT" charset="0"/>
      </a:defRPr>
    </a:lvl5pPr>
    <a:lvl6pPr marL="2057400" algn="l" defTabSz="411480" rtl="0" eaLnBrk="1" latinLnBrk="0" hangingPunct="1">
      <a:defRPr sz="1080" kern="1200">
        <a:solidFill>
          <a:schemeClr val="tx1"/>
        </a:solidFill>
        <a:latin typeface="+mn-lt"/>
        <a:ea typeface="+mn-ea"/>
        <a:cs typeface="+mn-cs"/>
      </a:defRPr>
    </a:lvl6pPr>
    <a:lvl7pPr marL="2468880" algn="l" defTabSz="411480" rtl="0" eaLnBrk="1" latinLnBrk="0" hangingPunct="1">
      <a:defRPr sz="1080" kern="1200">
        <a:solidFill>
          <a:schemeClr val="tx1"/>
        </a:solidFill>
        <a:latin typeface="+mn-lt"/>
        <a:ea typeface="+mn-ea"/>
        <a:cs typeface="+mn-cs"/>
      </a:defRPr>
    </a:lvl7pPr>
    <a:lvl8pPr marL="2880360" algn="l" defTabSz="411480" rtl="0" eaLnBrk="1" latinLnBrk="0" hangingPunct="1">
      <a:defRPr sz="1080" kern="1200">
        <a:solidFill>
          <a:schemeClr val="tx1"/>
        </a:solidFill>
        <a:latin typeface="+mn-lt"/>
        <a:ea typeface="+mn-ea"/>
        <a:cs typeface="+mn-cs"/>
      </a:defRPr>
    </a:lvl8pPr>
    <a:lvl9pPr marL="3291840" algn="l" defTabSz="411480" rtl="0" eaLnBrk="1" latinLnBrk="0" hangingPunct="1">
      <a:defRPr sz="108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080982" y="8424476"/>
            <a:ext cx="696036" cy="784830"/>
          </a:xfrm>
          <a:prstGeom prst="rect">
            <a:avLst/>
          </a:prstGeom>
        </p:spPr>
        <p:txBody>
          <a:bodyPr/>
          <a:lstStyle/>
          <a:p>
            <a:pPr defTabSz="1097280" hangingPunct="0"/>
            <a:fld id="{7B91B61D-47B7-A144-8E63-D9376A6761BB}" type="slidenum">
              <a:rPr lang="en-US" sz="4500" kern="0" smtClean="0">
                <a:solidFill>
                  <a:srgbClr val="222222"/>
                </a:solidFill>
                <a:latin typeface="Gill Sans MT Regular" charset="0"/>
                <a:ea typeface="Gill Sans MT Regular" charset="0"/>
                <a:cs typeface="Gill Sans MT Regular" charset="0"/>
                <a:sym typeface="Agenda Light"/>
              </a:rPr>
              <a:pPr defTabSz="1097280" hangingPunct="0"/>
              <a:t>1</a:t>
            </a:fld>
            <a:endParaRPr lang="en-US" sz="4500" kern="0" dirty="0">
              <a:solidFill>
                <a:srgbClr val="222222"/>
              </a:solidFill>
              <a:latin typeface="Gill Sans MT Regular" charset="0"/>
              <a:ea typeface="Gill Sans MT Regular" charset="0"/>
              <a:cs typeface="Gill Sans MT Regular" charset="0"/>
              <a:sym typeface="Agenda Light"/>
            </a:endParaRPr>
          </a:p>
        </p:txBody>
      </p:sp>
    </p:spTree>
    <p:extLst>
      <p:ext uri="{BB962C8B-B14F-4D97-AF65-F5344CB8AC3E}">
        <p14:creationId xmlns:p14="http://schemas.microsoft.com/office/powerpoint/2010/main" val="625627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r>
              <a:t>Worldwide – and especially in Flanders, Belgium – we employ close to 3.500 highly skilled researchers from over 70 nationalities who deliver industry relevant and life enhancing solutions.</a:t>
            </a:r>
          </a:p>
        </p:txBody>
      </p:sp>
    </p:spTree>
    <p:extLst>
      <p:ext uri="{BB962C8B-B14F-4D97-AF65-F5344CB8AC3E}">
        <p14:creationId xmlns:p14="http://schemas.microsoft.com/office/powerpoint/2010/main" val="119934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work together with key industrial partners and academia</a:t>
            </a:r>
            <a:r>
              <a:rPr lang="en-US" baseline="0" dirty="0" smtClean="0"/>
              <a:t> from all over the world</a:t>
            </a:r>
            <a:r>
              <a:rPr lang="en-US" dirty="0" smtClean="0"/>
              <a:t> across a variety of industries such as healthcare, smart cities and mobility, logistics and manufacturing, and energy. We stimulate entrepreneurship and kick-start technology start-ups.</a:t>
            </a:r>
            <a:endParaRPr lang="en-US" dirty="0"/>
          </a:p>
        </p:txBody>
      </p:sp>
      <p:sp>
        <p:nvSpPr>
          <p:cNvPr id="4" name="Slide Number Placeholder 3"/>
          <p:cNvSpPr>
            <a:spLocks noGrp="1"/>
          </p:cNvSpPr>
          <p:nvPr>
            <p:ph type="sldNum" sz="quarter" idx="10"/>
          </p:nvPr>
        </p:nvSpPr>
        <p:spPr/>
        <p:txBody>
          <a:bodyPr/>
          <a:lstStyle/>
          <a:p>
            <a:fld id="{7B91B61D-47B7-A144-8E63-D9376A6761BB}" type="slidenum">
              <a:rPr lang="en-US" smtClean="0"/>
              <a:pPr/>
              <a:t>13</a:t>
            </a:fld>
            <a:endParaRPr lang="en-US" dirty="0"/>
          </a:p>
        </p:txBody>
      </p:sp>
    </p:spTree>
    <p:extLst>
      <p:ext uri="{BB962C8B-B14F-4D97-AF65-F5344CB8AC3E}">
        <p14:creationId xmlns:p14="http://schemas.microsoft.com/office/powerpoint/2010/main" val="452449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r>
              <a:t>offices spread across the world.</a:t>
            </a:r>
          </a:p>
        </p:txBody>
      </p:sp>
    </p:spTree>
    <p:extLst>
      <p:ext uri="{BB962C8B-B14F-4D97-AF65-F5344CB8AC3E}">
        <p14:creationId xmlns:p14="http://schemas.microsoft.com/office/powerpoint/2010/main" val="2035624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p>
            <a:r>
              <a:t>We thereby make use of world-class infrastructure, including 12,000 square meters of clean room capacity containing the most advanced collection of microchip processing tools in the world, and state-of-the-art (bio, wireless, imaging, …) labs.</a:t>
            </a:r>
          </a:p>
          <a:p>
            <a:r>
              <a:t>We also have labs in all flemish universities; and…</a:t>
            </a:r>
          </a:p>
        </p:txBody>
      </p:sp>
    </p:spTree>
    <p:extLst>
      <p:ext uri="{BB962C8B-B14F-4D97-AF65-F5344CB8AC3E}">
        <p14:creationId xmlns:p14="http://schemas.microsoft.com/office/powerpoint/2010/main" val="2081187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r>
              <a:t>we use these skills in order to create groundbreaking innovation in application domains such as healthcare,  mobility and smart cities, logistics and manufacturing and energy.</a:t>
            </a:r>
          </a:p>
        </p:txBody>
      </p:sp>
    </p:spTree>
    <p:extLst>
      <p:ext uri="{BB962C8B-B14F-4D97-AF65-F5344CB8AC3E}">
        <p14:creationId xmlns:p14="http://schemas.microsoft.com/office/powerpoint/2010/main" val="522441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r>
              <a:t>we use these skills in order to create groundbreaking innovation in application domains such as healthcare,  mobility and smart cities, logistics and manufacturing and energy.</a:t>
            </a:r>
          </a:p>
        </p:txBody>
      </p:sp>
    </p:spTree>
    <p:extLst>
      <p:ext uri="{BB962C8B-B14F-4D97-AF65-F5344CB8AC3E}">
        <p14:creationId xmlns:p14="http://schemas.microsoft.com/office/powerpoint/2010/main" val="874237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r>
              <a:t>we use these skills in order to create groundbreaking innovation in application domains such as healthcare,  mobility and smart cities, logistics and manufacturing and energy.</a:t>
            </a:r>
          </a:p>
        </p:txBody>
      </p:sp>
    </p:spTree>
    <p:extLst>
      <p:ext uri="{BB962C8B-B14F-4D97-AF65-F5344CB8AC3E}">
        <p14:creationId xmlns:p14="http://schemas.microsoft.com/office/powerpoint/2010/main" val="1433076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of the most challenging</a:t>
            </a:r>
            <a:r>
              <a:rPr lang="en-US" baseline="0" dirty="0" smtClean="0"/>
              <a:t> environment is a large music festival.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Tomorrow</a:t>
            </a:r>
            <a:r>
              <a:rPr lang="en-US" baseline="0" dirty="0" err="1" smtClean="0"/>
              <a:t>land</a:t>
            </a:r>
            <a:r>
              <a:rPr lang="en-US" baseline="0" dirty="0" smtClean="0"/>
              <a:t> one of the biggest electronic music festivals in the world. In Boom, 16km south of Antwerp. </a:t>
            </a:r>
            <a:endParaRPr lang="en-US" dirty="0" smtClean="0"/>
          </a:p>
          <a:p>
            <a:endParaRPr lang="en-US" dirty="0"/>
          </a:p>
        </p:txBody>
      </p:sp>
      <p:sp>
        <p:nvSpPr>
          <p:cNvPr id="4" name="Slide Number Placeholder 3"/>
          <p:cNvSpPr>
            <a:spLocks noGrp="1"/>
          </p:cNvSpPr>
          <p:nvPr>
            <p:ph type="sldNum" sz="quarter" idx="10"/>
          </p:nvPr>
        </p:nvSpPr>
        <p:spPr/>
        <p:txBody>
          <a:bodyPr/>
          <a:lstStyle/>
          <a:p>
            <a:fld id="{379CA0D8-6577-48B2-BA77-88519BAFBFDA}" type="slidenum">
              <a:rPr lang="en-JM" smtClean="0"/>
              <a:pPr/>
              <a:t>20</a:t>
            </a:fld>
            <a:endParaRPr lang="en-JM"/>
          </a:p>
        </p:txBody>
      </p:sp>
    </p:spTree>
    <p:extLst>
      <p:ext uri="{BB962C8B-B14F-4D97-AF65-F5344CB8AC3E}">
        <p14:creationId xmlns:p14="http://schemas.microsoft.com/office/powerpoint/2010/main" val="88338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Tomorrowland</a:t>
            </a:r>
            <a:r>
              <a:rPr lang="en-US" baseline="0" dirty="0" smtClean="0"/>
              <a:t> asked us to help them with the design of their bracelet.</a:t>
            </a:r>
          </a:p>
          <a:p>
            <a:r>
              <a:rPr lang="en-US" baseline="0" dirty="0" smtClean="0"/>
              <a:t>One specific feature: Synchronize the LEDs to the music. </a:t>
            </a:r>
            <a:endParaRPr lang="en-US" dirty="0"/>
          </a:p>
        </p:txBody>
      </p:sp>
      <p:sp>
        <p:nvSpPr>
          <p:cNvPr id="4" name="Slide Number Placeholder 3"/>
          <p:cNvSpPr>
            <a:spLocks noGrp="1"/>
          </p:cNvSpPr>
          <p:nvPr>
            <p:ph type="sldNum" sz="quarter" idx="10"/>
          </p:nvPr>
        </p:nvSpPr>
        <p:spPr/>
        <p:txBody>
          <a:bodyPr/>
          <a:lstStyle/>
          <a:p>
            <a:fld id="{379CA0D8-6577-48B2-BA77-88519BAFBFDA}" type="slidenum">
              <a:rPr lang="en-JM" smtClean="0"/>
              <a:pPr/>
              <a:t>22</a:t>
            </a:fld>
            <a:endParaRPr lang="en-JM"/>
          </a:p>
        </p:txBody>
      </p:sp>
    </p:spTree>
    <p:extLst>
      <p:ext uri="{BB962C8B-B14F-4D97-AF65-F5344CB8AC3E}">
        <p14:creationId xmlns:p14="http://schemas.microsoft.com/office/powerpoint/2010/main" val="970717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a:t>
            </a:r>
            <a:r>
              <a:rPr lang="en-US" baseline="0" dirty="0" smtClean="0"/>
              <a:t> to the north, we have Antwerp. </a:t>
            </a:r>
          </a:p>
          <a:p>
            <a:r>
              <a:rPr lang="en-US" baseline="0" dirty="0" smtClean="0"/>
              <a:t>iMinds, </a:t>
            </a:r>
            <a:r>
              <a:rPr lang="en-US" baseline="0" dirty="0" err="1" smtClean="0"/>
              <a:t>imec</a:t>
            </a:r>
            <a:r>
              <a:rPr lang="en-US" baseline="0" dirty="0" smtClean="0"/>
              <a:t> and a number of industry partners</a:t>
            </a:r>
          </a:p>
          <a:p>
            <a:r>
              <a:rPr lang="en-US" baseline="0" dirty="0" smtClean="0"/>
              <a:t>One of the largest living labs for </a:t>
            </a:r>
            <a:r>
              <a:rPr lang="en-US" baseline="0" dirty="0" err="1" smtClean="0"/>
              <a:t>IoT</a:t>
            </a:r>
            <a:r>
              <a:rPr lang="en-US" baseline="0" dirty="0" smtClean="0"/>
              <a:t> in Europe. </a:t>
            </a:r>
          </a:p>
          <a:p>
            <a:endParaRPr lang="en-US" baseline="0" dirty="0" smtClean="0"/>
          </a:p>
          <a:p>
            <a:r>
              <a:rPr lang="en-US" baseline="0" dirty="0" smtClean="0"/>
              <a:t>But before there was the City of Things, there was the City of Strawberries</a:t>
            </a:r>
            <a:endParaRPr lang="en-US" dirty="0"/>
          </a:p>
        </p:txBody>
      </p:sp>
      <p:sp>
        <p:nvSpPr>
          <p:cNvPr id="4" name="Slide Number Placeholder 3"/>
          <p:cNvSpPr>
            <a:spLocks noGrp="1"/>
          </p:cNvSpPr>
          <p:nvPr>
            <p:ph type="sldNum" sz="quarter" idx="10"/>
          </p:nvPr>
        </p:nvSpPr>
        <p:spPr/>
        <p:txBody>
          <a:bodyPr/>
          <a:lstStyle/>
          <a:p>
            <a:fld id="{379CA0D8-6577-48B2-BA77-88519BAFBFDA}" type="slidenum">
              <a:rPr lang="en-JM" smtClean="0"/>
              <a:pPr/>
              <a:t>24</a:t>
            </a:fld>
            <a:endParaRPr lang="en-JM"/>
          </a:p>
        </p:txBody>
      </p:sp>
    </p:spTree>
    <p:extLst>
      <p:ext uri="{BB962C8B-B14F-4D97-AF65-F5344CB8AC3E}">
        <p14:creationId xmlns:p14="http://schemas.microsoft.com/office/powerpoint/2010/main" val="183709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p>
            <a:pPr>
              <a:defRPr b="1"/>
            </a:pPr>
            <a:r>
              <a:t>Imec’s Mission (1)</a:t>
            </a:r>
          </a:p>
          <a:p>
            <a:endParaRPr/>
          </a:p>
          <a:p>
            <a:r>
              <a:t>Imec is the world-leading R&amp;D and innovation hub in nano-electronics and digital technology.</a:t>
            </a:r>
          </a:p>
          <a:p>
            <a:endParaRPr/>
          </a:p>
        </p:txBody>
      </p:sp>
    </p:spTree>
    <p:extLst>
      <p:ext uri="{BB962C8B-B14F-4D97-AF65-F5344CB8AC3E}">
        <p14:creationId xmlns:p14="http://schemas.microsoft.com/office/powerpoint/2010/main" val="856864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http://</a:t>
            </a:r>
            <a:r>
              <a:rPr lang="en-US" dirty="0" err="1" smtClean="0"/>
              <a:t>irakorshunova.github.io</a:t>
            </a:r>
            <a:r>
              <a:rPr lang="en-US" dirty="0" smtClean="0"/>
              <a:t>/2016/03/15/</a:t>
            </a:r>
            <a:r>
              <a:rPr lang="en-US" dirty="0" err="1" smtClean="0"/>
              <a:t>heart.html</a:t>
            </a:r>
            <a:endParaRPr lang="en-US" dirty="0" smtClean="0"/>
          </a:p>
          <a:p>
            <a:endParaRPr lang="en-US" dirty="0" smtClean="0"/>
          </a:p>
          <a:p>
            <a:r>
              <a:rPr lang="en-US" dirty="0" smtClean="0"/>
              <a:t>In 2016, The Data Science Lab team came up second in </a:t>
            </a:r>
            <a:r>
              <a:rPr lang="en-US" dirty="0" err="1" smtClean="0"/>
              <a:t>Kaggle’s</a:t>
            </a:r>
            <a:r>
              <a:rPr lang="en-US" dirty="0" smtClean="0"/>
              <a:t> “National Data Science Bowl" competition, in what was generally considered to be a highly challenging datasets. This time, the aim was to predict the minimal and maximal volumes of the left ventricle (heart chamber) from a set of MRI video sequences. Initially, the model had to be developed based on labeled examples from only 500 patients and once more, our group’s solution was based on the combination of a large number of deep learning models. That was quite challenging, because usually deep learning datasets are much larger. In addition, the amount of information and the precise location in the body in which each video was recorded varied a lot between patients. We had to focus on making our top-level model combiner robust against missing data. It also needed to know how confident each model was in order to come up with a final prediction."</a:t>
            </a:r>
          </a:p>
          <a:p>
            <a:endParaRPr lang="en-US" dirty="0"/>
          </a:p>
        </p:txBody>
      </p:sp>
      <p:sp>
        <p:nvSpPr>
          <p:cNvPr id="4" name="Slide Number Placeholder 3"/>
          <p:cNvSpPr>
            <a:spLocks noGrp="1"/>
          </p:cNvSpPr>
          <p:nvPr>
            <p:ph type="sldNum" sz="quarter" idx="10"/>
          </p:nvPr>
        </p:nvSpPr>
        <p:spPr/>
        <p:txBody>
          <a:bodyPr/>
          <a:lstStyle/>
          <a:p>
            <a:fld id="{379CA0D8-6577-48B2-BA77-88519BAFBFDA}" type="slidenum">
              <a:rPr lang="en-JM" smtClean="0"/>
              <a:pPr/>
              <a:t>25</a:t>
            </a:fld>
            <a:endParaRPr lang="en-JM"/>
          </a:p>
        </p:txBody>
      </p:sp>
    </p:spTree>
    <p:extLst>
      <p:ext uri="{BB962C8B-B14F-4D97-AF65-F5344CB8AC3E}">
        <p14:creationId xmlns:p14="http://schemas.microsoft.com/office/powerpoint/2010/main" val="984966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http://</a:t>
            </a:r>
            <a:r>
              <a:rPr lang="en-US" dirty="0" err="1" smtClean="0"/>
              <a:t>irakorshunova.github.io</a:t>
            </a:r>
            <a:r>
              <a:rPr lang="en-US" dirty="0" smtClean="0"/>
              <a:t>/2016/03/15/</a:t>
            </a:r>
            <a:r>
              <a:rPr lang="en-US" dirty="0" err="1" smtClean="0"/>
              <a:t>heart.html</a:t>
            </a:r>
            <a:endParaRPr lang="en-US" dirty="0" smtClean="0"/>
          </a:p>
          <a:p>
            <a:endParaRPr lang="en-US" dirty="0" smtClean="0"/>
          </a:p>
          <a:p>
            <a:r>
              <a:rPr lang="en-US" dirty="0" smtClean="0"/>
              <a:t>In 2016, The Data Science Lab team came up second in </a:t>
            </a:r>
            <a:r>
              <a:rPr lang="en-US" dirty="0" err="1" smtClean="0"/>
              <a:t>Kaggle’s</a:t>
            </a:r>
            <a:r>
              <a:rPr lang="en-US" dirty="0" smtClean="0"/>
              <a:t> “National Data Science Bowl" competition, in what was generally considered to be a highly challenging datasets. This time, the aim was to predict the minimal and maximal volumes of the left ventricle (heart chamber) from a set of MRI video sequences. Initially, the model had to be developed based on labeled examples from only 500 patients and once more, our group’s solution was based on the combination of a large number of deep learning models. That was quite challenging, because usually deep learning datasets are much larger. In addition, the amount of information and the precise location in the body in which each video was recorded varied a lot between patients. We had to focus on making our top-level model combiner robust against missing data. It also needed to know how confident each model was in order to come up with a final prediction."</a:t>
            </a:r>
          </a:p>
          <a:p>
            <a:endParaRPr lang="en-US" dirty="0"/>
          </a:p>
        </p:txBody>
      </p:sp>
      <p:sp>
        <p:nvSpPr>
          <p:cNvPr id="4" name="Slide Number Placeholder 3"/>
          <p:cNvSpPr>
            <a:spLocks noGrp="1"/>
          </p:cNvSpPr>
          <p:nvPr>
            <p:ph type="sldNum" sz="quarter" idx="10"/>
          </p:nvPr>
        </p:nvSpPr>
        <p:spPr/>
        <p:txBody>
          <a:bodyPr/>
          <a:lstStyle/>
          <a:p>
            <a:fld id="{379CA0D8-6577-48B2-BA77-88519BAFBFDA}" type="slidenum">
              <a:rPr lang="en-JM" smtClean="0"/>
              <a:pPr/>
              <a:t>26</a:t>
            </a:fld>
            <a:endParaRPr lang="en-JM"/>
          </a:p>
        </p:txBody>
      </p:sp>
    </p:spTree>
    <p:extLst>
      <p:ext uri="{BB962C8B-B14F-4D97-AF65-F5344CB8AC3E}">
        <p14:creationId xmlns:p14="http://schemas.microsoft.com/office/powerpoint/2010/main" val="969615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The worlds most popular algorithm used in symmetric key cryptography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The first (and only) publicly accessible cipher approved by the National Security Agency (NSA)</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79CA0D8-6577-48B2-BA77-88519BAFBFDA}" type="slidenum">
              <a:rPr lang="en-JM" smtClean="0"/>
              <a:pPr/>
              <a:t>27</a:t>
            </a:fld>
            <a:endParaRPr lang="en-JM"/>
          </a:p>
        </p:txBody>
      </p:sp>
    </p:spTree>
    <p:extLst>
      <p:ext uri="{BB962C8B-B14F-4D97-AF65-F5344CB8AC3E}">
        <p14:creationId xmlns:p14="http://schemas.microsoft.com/office/powerpoint/2010/main" val="193763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Thomas,</a:t>
            </a:r>
          </a:p>
          <a:p>
            <a:endParaRPr lang="en-US" dirty="0" smtClean="0"/>
          </a:p>
          <a:p>
            <a:r>
              <a:rPr lang="en-US" dirty="0" smtClean="0"/>
              <a:t>Yes, the low power ECC is very suitable for </a:t>
            </a:r>
            <a:r>
              <a:rPr lang="en-US" dirty="0" err="1" smtClean="0"/>
              <a:t>IoT</a:t>
            </a:r>
            <a:r>
              <a:rPr lang="en-US" dirty="0" smtClean="0"/>
              <a:t>.</a:t>
            </a:r>
          </a:p>
          <a:p>
            <a:endParaRPr lang="en-US" dirty="0" smtClean="0"/>
          </a:p>
          <a:p>
            <a:r>
              <a:rPr lang="en-US" dirty="0" smtClean="0"/>
              <a:t>1. This work was first published in the context of an invited</a:t>
            </a:r>
          </a:p>
          <a:p>
            <a:r>
              <a:rPr lang="en-US" dirty="0" smtClean="0"/>
              <a:t>presentation at the DAC (Design Automation Conference) in 2013.</a:t>
            </a:r>
          </a:p>
          <a:p>
            <a:r>
              <a:rPr lang="en-US" dirty="0" smtClean="0"/>
              <a:t>This is a link to the paper:</a:t>
            </a:r>
          </a:p>
          <a:p>
            <a:r>
              <a:rPr lang="en-US" dirty="0" smtClean="0"/>
              <a:t>https://</a:t>
            </a:r>
            <a:r>
              <a:rPr lang="en-US" dirty="0" err="1" smtClean="0"/>
              <a:t>securewww.esat.kuleuven.be</a:t>
            </a:r>
            <a:r>
              <a:rPr lang="en-US" dirty="0" smtClean="0"/>
              <a:t>/</a:t>
            </a:r>
            <a:r>
              <a:rPr lang="en-US" dirty="0" err="1" smtClean="0"/>
              <a:t>cosic</a:t>
            </a:r>
            <a:r>
              <a:rPr lang="en-US" dirty="0" smtClean="0"/>
              <a:t>/publications/article-2338.pdf</a:t>
            </a:r>
          </a:p>
          <a:p>
            <a:endParaRPr lang="en-US" dirty="0" smtClean="0"/>
          </a:p>
          <a:p>
            <a:r>
              <a:rPr lang="en-US" dirty="0" smtClean="0"/>
              <a:t>1b. At this moment we are finishing an extended journal paper,</a:t>
            </a:r>
          </a:p>
          <a:p>
            <a:r>
              <a:rPr lang="en-US" dirty="0" smtClean="0"/>
              <a:t>which we plan to submit by the end of this month.</a:t>
            </a:r>
          </a:p>
          <a:p>
            <a:r>
              <a:rPr lang="en-US" dirty="0" smtClean="0"/>
              <a:t>The almost final version is available from the following link:</a:t>
            </a:r>
          </a:p>
          <a:p>
            <a:r>
              <a:rPr lang="en-US" dirty="0" smtClean="0"/>
              <a:t>https://</a:t>
            </a:r>
            <a:r>
              <a:rPr lang="en-US" dirty="0" err="1" smtClean="0"/>
              <a:t>securehomes.esat.kuleuven.be</a:t>
            </a:r>
            <a:r>
              <a:rPr lang="en-US" dirty="0" smtClean="0"/>
              <a:t>/~</a:t>
            </a:r>
            <a:r>
              <a:rPr lang="en-US" dirty="0" err="1" smtClean="0"/>
              <a:t>oreparaz</a:t>
            </a:r>
            <a:r>
              <a:rPr lang="en-US" dirty="0" smtClean="0"/>
              <a:t>/</a:t>
            </a:r>
            <a:r>
              <a:rPr lang="en-US" dirty="0" err="1" smtClean="0"/>
              <a:t>tmp</a:t>
            </a:r>
            <a:r>
              <a:rPr lang="en-US" dirty="0" smtClean="0"/>
              <a:t>/</a:t>
            </a:r>
            <a:r>
              <a:rPr lang="en-US" dirty="0" err="1" smtClean="0"/>
              <a:t>ecc_chip.pdf</a:t>
            </a:r>
            <a:endParaRPr lang="en-US" dirty="0" smtClean="0"/>
          </a:p>
          <a:p>
            <a:endParaRPr lang="en-US" dirty="0" smtClean="0"/>
          </a:p>
          <a:p>
            <a:r>
              <a:rPr lang="en-US" dirty="0" smtClean="0"/>
              <a:t>2. Yes, it is unique.</a:t>
            </a:r>
          </a:p>
          <a:p>
            <a:r>
              <a:rPr lang="en-US" dirty="0" smtClean="0"/>
              <a:t>There are multiple ECC implementations, some low power,</a:t>
            </a:r>
          </a:p>
          <a:p>
            <a:r>
              <a:rPr lang="en-US" dirty="0" smtClean="0"/>
              <a:t>but ours focuses on low energy as is required for</a:t>
            </a:r>
          </a:p>
          <a:p>
            <a:r>
              <a:rPr lang="en-US" dirty="0" smtClean="0"/>
              <a:t>battery operated devices.</a:t>
            </a:r>
          </a:p>
          <a:p>
            <a:endParaRPr lang="en-US" dirty="0" smtClean="0"/>
          </a:p>
          <a:p>
            <a:r>
              <a:rPr lang="en-US" dirty="0" smtClean="0"/>
              <a:t>These low numbers can only be obtained when optimizing at</a:t>
            </a:r>
          </a:p>
          <a:p>
            <a:r>
              <a:rPr lang="en-US" dirty="0" smtClean="0"/>
              <a:t>ALL design steps. It is an example of collaboration within</a:t>
            </a:r>
          </a:p>
          <a:p>
            <a:r>
              <a:rPr lang="en-US" dirty="0" smtClean="0"/>
              <a:t>COSIC. The protocol people (Jens and </a:t>
            </a:r>
            <a:r>
              <a:rPr lang="en-US" dirty="0" err="1" smtClean="0"/>
              <a:t>Roel</a:t>
            </a:r>
            <a:r>
              <a:rPr lang="en-US" dirty="0" smtClean="0"/>
              <a:t>) design protocols,</a:t>
            </a:r>
          </a:p>
          <a:p>
            <a:r>
              <a:rPr lang="en-US" dirty="0" smtClean="0"/>
              <a:t>the HW people developed a programmable co-processor to</a:t>
            </a:r>
          </a:p>
          <a:p>
            <a:r>
              <a:rPr lang="en-US" dirty="0" smtClean="0"/>
              <a:t>support these new protocols.</a:t>
            </a:r>
          </a:p>
          <a:p>
            <a:r>
              <a:rPr lang="en-US" dirty="0" smtClean="0"/>
              <a:t>We typically illustrate this multiple level optimization with</a:t>
            </a:r>
          </a:p>
          <a:p>
            <a:r>
              <a:rPr lang="en-US" dirty="0" smtClean="0"/>
              <a:t>our 'design pyramid'. See Figure 1. in the DAC paper.</a:t>
            </a:r>
          </a:p>
          <a:p>
            <a:endParaRPr lang="en-US" dirty="0" smtClean="0"/>
          </a:p>
          <a:p>
            <a:r>
              <a:rPr lang="en-US" dirty="0" smtClean="0"/>
              <a:t>4. Yes 5 </a:t>
            </a:r>
            <a:r>
              <a:rPr lang="en-US" dirty="0" err="1" smtClean="0"/>
              <a:t>microJoule</a:t>
            </a:r>
            <a:r>
              <a:rPr lang="en-US" dirty="0" smtClean="0"/>
              <a:t> for one point multiplication is a low number.</a:t>
            </a:r>
          </a:p>
          <a:p>
            <a:r>
              <a:rPr lang="en-US" dirty="0" smtClean="0"/>
              <a:t>But because it is public key it is still a few orders of magnitude</a:t>
            </a:r>
          </a:p>
          <a:p>
            <a:r>
              <a:rPr lang="en-US" dirty="0" smtClean="0"/>
              <a:t>larger than symmetric key. Our goal with the chip was to proof</a:t>
            </a:r>
          </a:p>
          <a:p>
            <a:r>
              <a:rPr lang="en-US" dirty="0" smtClean="0"/>
              <a:t>that public key is feasible within the power budget of a passive</a:t>
            </a:r>
          </a:p>
          <a:p>
            <a:r>
              <a:rPr lang="en-US" dirty="0" smtClean="0"/>
              <a:t>RFID tag. I have slides to compare it with AES, and HASH functions.</a:t>
            </a:r>
          </a:p>
          <a:p>
            <a:endParaRPr lang="en-US" dirty="0" smtClean="0"/>
          </a:p>
          <a:p>
            <a:r>
              <a:rPr lang="en-US" dirty="0" smtClean="0"/>
              <a:t>5. Pacemakers need to run for 6 to 12 years. They carry a non-</a:t>
            </a:r>
            <a:r>
              <a:rPr lang="en-US" dirty="0" err="1" smtClean="0"/>
              <a:t>rechargeble</a:t>
            </a:r>
            <a:endParaRPr lang="en-US" dirty="0" smtClean="0"/>
          </a:p>
          <a:p>
            <a:r>
              <a:rPr lang="en-US" dirty="0" smtClean="0"/>
              <a:t>battery. I don't know the details of their specific battery.</a:t>
            </a:r>
          </a:p>
          <a:p>
            <a:r>
              <a:rPr lang="en-US" dirty="0" smtClean="0"/>
              <a:t>Dave </a:t>
            </a:r>
            <a:r>
              <a:rPr lang="en-US" dirty="0" err="1" smtClean="0"/>
              <a:t>Singele</a:t>
            </a:r>
            <a:r>
              <a:rPr lang="en-US" dirty="0" smtClean="0"/>
              <a:t> and his student should know more.</a:t>
            </a:r>
          </a:p>
          <a:p>
            <a:endParaRPr lang="en-US" dirty="0" smtClean="0"/>
          </a:p>
          <a:p>
            <a:r>
              <a:rPr lang="en-US" dirty="0" smtClean="0"/>
              <a:t>6. Yes you can use it as an example. I don't have a problem with that.</a:t>
            </a:r>
          </a:p>
          <a:p>
            <a:r>
              <a:rPr lang="en-US" dirty="0" smtClean="0"/>
              <a:t>Although the funding for the research and processing for this project</a:t>
            </a:r>
          </a:p>
          <a:p>
            <a:r>
              <a:rPr lang="en-US" dirty="0" smtClean="0"/>
              <a:t>did not come from IMINDS, we always mention IMINDS in the affiliation.</a:t>
            </a:r>
          </a:p>
          <a:p>
            <a:endParaRPr lang="en-US" dirty="0" smtClean="0"/>
          </a:p>
          <a:p>
            <a:r>
              <a:rPr lang="en-US" dirty="0" smtClean="0"/>
              <a:t>7. We have started a real collaboration with IMEC on January 1.</a:t>
            </a:r>
          </a:p>
          <a:p>
            <a:r>
              <a:rPr lang="en-US" dirty="0" smtClean="0"/>
              <a:t>I have a joint PhD student with the reliability group: we want</a:t>
            </a:r>
          </a:p>
          <a:p>
            <a:r>
              <a:rPr lang="en-US" dirty="0" smtClean="0"/>
              <a:t>to look at process variations to derive unique fingerprints of chips,</a:t>
            </a:r>
          </a:p>
          <a:p>
            <a:r>
              <a:rPr lang="en-US" dirty="0" smtClean="0"/>
              <a:t>the so-called physical </a:t>
            </a:r>
            <a:r>
              <a:rPr lang="en-US" dirty="0" err="1" smtClean="0"/>
              <a:t>unclonable</a:t>
            </a:r>
            <a:r>
              <a:rPr lang="en-US" dirty="0" smtClean="0"/>
              <a:t> functions or PUFs.</a:t>
            </a:r>
          </a:p>
          <a:p>
            <a:endParaRPr lang="en-US" dirty="0" smtClean="0"/>
          </a:p>
          <a:p>
            <a:r>
              <a:rPr lang="en-US" dirty="0" smtClean="0"/>
              <a:t>Regards and success,</a:t>
            </a:r>
          </a:p>
          <a:p>
            <a:endParaRPr lang="en-US" dirty="0" smtClean="0"/>
          </a:p>
          <a:p>
            <a:r>
              <a:rPr lang="en-US" dirty="0" smtClean="0"/>
              <a:t>Ingrid</a:t>
            </a:r>
            <a:endParaRPr lang="en-US" dirty="0"/>
          </a:p>
        </p:txBody>
      </p:sp>
      <p:sp>
        <p:nvSpPr>
          <p:cNvPr id="4" name="Slide Number Placeholder 3"/>
          <p:cNvSpPr>
            <a:spLocks noGrp="1"/>
          </p:cNvSpPr>
          <p:nvPr>
            <p:ph type="sldNum" sz="quarter" idx="10"/>
          </p:nvPr>
        </p:nvSpPr>
        <p:spPr/>
        <p:txBody>
          <a:bodyPr/>
          <a:lstStyle/>
          <a:p>
            <a:fld id="{379CA0D8-6577-48B2-BA77-88519BAFBFDA}" type="slidenum">
              <a:rPr lang="en-JM" smtClean="0"/>
              <a:pPr/>
              <a:t>28</a:t>
            </a:fld>
            <a:endParaRPr lang="en-JM"/>
          </a:p>
        </p:txBody>
      </p:sp>
    </p:spTree>
    <p:extLst>
      <p:ext uri="{BB962C8B-B14F-4D97-AF65-F5344CB8AC3E}">
        <p14:creationId xmlns:p14="http://schemas.microsoft.com/office/powerpoint/2010/main" val="130274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3-year H2020 project called HEAT with </a:t>
            </a:r>
            <a:r>
              <a:rPr lang="en-GB" dirty="0" err="1" smtClean="0"/>
              <a:t>a.o.</a:t>
            </a:r>
            <a:r>
              <a:rPr lang="en-GB" dirty="0" smtClean="0"/>
              <a:t> Thales and NXP</a:t>
            </a:r>
            <a:endParaRPr lang="en-GB" dirty="0"/>
          </a:p>
        </p:txBody>
      </p:sp>
      <p:sp>
        <p:nvSpPr>
          <p:cNvPr id="4" name="Slide Number Placeholder 3"/>
          <p:cNvSpPr>
            <a:spLocks noGrp="1"/>
          </p:cNvSpPr>
          <p:nvPr>
            <p:ph type="sldNum" sz="quarter" idx="10"/>
          </p:nvPr>
        </p:nvSpPr>
        <p:spPr/>
        <p:txBody>
          <a:bodyPr/>
          <a:lstStyle/>
          <a:p>
            <a:fld id="{379CA0D8-6577-48B2-BA77-88519BAFBFDA}" type="slidenum">
              <a:rPr lang="en-JM" smtClean="0"/>
              <a:pPr/>
              <a:t>29</a:t>
            </a:fld>
            <a:endParaRPr lang="en-JM"/>
          </a:p>
        </p:txBody>
      </p:sp>
    </p:spTree>
    <p:extLst>
      <p:ext uri="{BB962C8B-B14F-4D97-AF65-F5344CB8AC3E}">
        <p14:creationId xmlns:p14="http://schemas.microsoft.com/office/powerpoint/2010/main" val="1166579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hape 300"/>
          <p:cNvSpPr>
            <a:spLocks noGrp="1" noRot="1" noChangeAspect="1"/>
          </p:cNvSpPr>
          <p:nvPr>
            <p:ph type="sldImg"/>
          </p:nvPr>
        </p:nvSpPr>
        <p:spPr>
          <a:prstGeom prst="rect">
            <a:avLst/>
          </a:prstGeom>
        </p:spPr>
        <p:txBody>
          <a:bodyPr/>
          <a:lstStyle/>
          <a:p>
            <a:endParaRPr/>
          </a:p>
        </p:txBody>
      </p:sp>
      <p:sp>
        <p:nvSpPr>
          <p:cNvPr id="301" name="Shape 301"/>
          <p:cNvSpPr>
            <a:spLocks noGrp="1"/>
          </p:cNvSpPr>
          <p:nvPr>
            <p:ph type="body" sz="quarter" idx="1"/>
          </p:nvPr>
        </p:nvSpPr>
        <p:spPr>
          <a:prstGeom prst="rect">
            <a:avLst/>
          </a:prstGeom>
        </p:spPr>
        <p:txBody>
          <a:bodyPr/>
          <a:lstStyle/>
          <a:p>
            <a:r>
              <a:t>Our uniqueness, our unique fingerprint is our combination of …</a:t>
            </a:r>
          </a:p>
          <a:p>
            <a:endParaRPr/>
          </a:p>
        </p:txBody>
      </p:sp>
    </p:spTree>
    <p:extLst>
      <p:ext uri="{BB962C8B-B14F-4D97-AF65-F5344CB8AC3E}">
        <p14:creationId xmlns:p14="http://schemas.microsoft.com/office/powerpoint/2010/main" val="80575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t>… most advanced microchip technologies and …</a:t>
            </a:r>
          </a:p>
        </p:txBody>
      </p:sp>
    </p:spTree>
    <p:extLst>
      <p:ext uri="{BB962C8B-B14F-4D97-AF65-F5344CB8AC3E}">
        <p14:creationId xmlns:p14="http://schemas.microsoft.com/office/powerpoint/2010/main" val="1840351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prstGeom prst="rect">
            <a:avLst/>
          </a:prstGeom>
        </p:spPr>
        <p:txBody>
          <a:bodyPr/>
          <a:lstStyle/>
          <a:p>
            <a:endParaRPr/>
          </a:p>
        </p:txBody>
      </p:sp>
      <p:sp>
        <p:nvSpPr>
          <p:cNvPr id="310" name="Shape 310"/>
          <p:cNvSpPr>
            <a:spLocks noGrp="1"/>
          </p:cNvSpPr>
          <p:nvPr>
            <p:ph type="body" sz="quarter" idx="1"/>
          </p:nvPr>
        </p:nvSpPr>
        <p:spPr>
          <a:prstGeom prst="rect">
            <a:avLst/>
          </a:prstGeom>
        </p:spPr>
        <p:txBody>
          <a:bodyPr/>
          <a:lstStyle/>
          <a:p>
            <a:r>
              <a:t>… profound software and data management skills …</a:t>
            </a:r>
          </a:p>
        </p:txBody>
      </p:sp>
    </p:spTree>
    <p:extLst>
      <p:ext uri="{BB962C8B-B14F-4D97-AF65-F5344CB8AC3E}">
        <p14:creationId xmlns:p14="http://schemas.microsoft.com/office/powerpoint/2010/main" val="431858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p>
            <a:r>
              <a:t>with specific emphasis on digital privacy and security. </a:t>
            </a:r>
          </a:p>
        </p:txBody>
      </p:sp>
    </p:spTree>
    <p:extLst>
      <p:ext uri="{BB962C8B-B14F-4D97-AF65-F5344CB8AC3E}">
        <p14:creationId xmlns:p14="http://schemas.microsoft.com/office/powerpoint/2010/main" val="1789316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4A55810A-84F8-844E-A5DF-8223D825AA0B}" type="slidenum">
              <a:rPr lang="nl-BE" smtClean="0"/>
              <a:pPr>
                <a:defRPr/>
              </a:pPr>
              <a:t>7</a:t>
            </a:fld>
            <a:endParaRPr lang="nl-BE"/>
          </a:p>
        </p:txBody>
      </p:sp>
    </p:spTree>
    <p:extLst>
      <p:ext uri="{BB962C8B-B14F-4D97-AF65-F5344CB8AC3E}">
        <p14:creationId xmlns:p14="http://schemas.microsoft.com/office/powerpoint/2010/main" val="365224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The µPnP technology was demonstrated at the IPSO challenge in a smart building scenario, where the team was awarded third place.</a:t>
            </a:r>
            <a:endParaRPr lang="en-GB"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79CA0D8-6577-48B2-BA77-88519BAFBFDA}" type="slidenum">
              <a:rPr lang="en-JM" smtClean="0"/>
              <a:pPr/>
              <a:t>8</a:t>
            </a:fld>
            <a:endParaRPr lang="en-JM"/>
          </a:p>
        </p:txBody>
      </p:sp>
    </p:spTree>
    <p:extLst>
      <p:ext uri="{BB962C8B-B14F-4D97-AF65-F5344CB8AC3E}">
        <p14:creationId xmlns:p14="http://schemas.microsoft.com/office/powerpoint/2010/main" val="1960766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1B61D-47B7-A144-8E63-D9376A6761BB}" type="slidenum">
              <a:rPr lang="en-US" smtClean="0"/>
              <a:pPr/>
              <a:t>9</a:t>
            </a:fld>
            <a:endParaRPr lang="en-US"/>
          </a:p>
        </p:txBody>
      </p:sp>
    </p:spTree>
    <p:extLst>
      <p:ext uri="{BB962C8B-B14F-4D97-AF65-F5344CB8AC3E}">
        <p14:creationId xmlns:p14="http://schemas.microsoft.com/office/powerpoint/2010/main" val="1825834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5.png"/><Relationship Id="rId3"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61457" y="3042176"/>
            <a:ext cx="8421086" cy="430887"/>
          </a:xfrm>
        </p:spPr>
        <p:txBody>
          <a:bodyPr wrap="square" lIns="108000" rIns="0" anchor="b">
            <a:spAutoFit/>
          </a:bodyPr>
          <a:lstStyle>
            <a:lvl1pPr algn="ctr">
              <a:defRPr sz="2200" baseline="0">
                <a:solidFill>
                  <a:schemeClr val="tx2"/>
                </a:solidFill>
              </a:defRPr>
            </a:lvl1pPr>
          </a:lstStyle>
          <a:p>
            <a:r>
              <a:rPr lang="nl-BE" dirty="0" smtClean="0"/>
              <a:t>A SHOrt teasing title can be put here</a:t>
            </a:r>
            <a:endParaRPr lang="en-US" dirty="0"/>
          </a:p>
        </p:txBody>
      </p:sp>
      <p:sp>
        <p:nvSpPr>
          <p:cNvPr id="5" name="Subtitle 2"/>
          <p:cNvSpPr>
            <a:spLocks noGrp="1"/>
          </p:cNvSpPr>
          <p:nvPr>
            <p:ph type="subTitle" idx="1" hasCustomPrompt="1"/>
          </p:nvPr>
        </p:nvSpPr>
        <p:spPr>
          <a:xfrm>
            <a:off x="361456" y="3398767"/>
            <a:ext cx="8421089" cy="341632"/>
          </a:xfrm>
        </p:spPr>
        <p:txBody>
          <a:bodyPr wrap="square" lIns="108000" rIns="0" anchor="t">
            <a:spAutoFit/>
          </a:bodyPr>
          <a:lstStyle>
            <a:lvl1pPr marL="0" indent="0" algn="ctr">
              <a:buNone/>
              <a:defRPr sz="1620" cap="all">
                <a:solidFill>
                  <a:schemeClr val="tx1"/>
                </a:solidFill>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nl-BE" dirty="0" smtClean="0"/>
              <a:t>Your Name here</a:t>
            </a:r>
            <a:endParaRPr lang="en-US" dirty="0"/>
          </a:p>
        </p:txBody>
      </p:sp>
      <p:sp>
        <p:nvSpPr>
          <p:cNvPr id="6" name="TextBox 5"/>
          <p:cNvSpPr txBox="1"/>
          <p:nvPr userDrawn="1"/>
        </p:nvSpPr>
        <p:spPr>
          <a:xfrm>
            <a:off x="246697" y="4888978"/>
            <a:ext cx="8650606" cy="184666"/>
          </a:xfrm>
          <a:prstGeom prst="rect">
            <a:avLst/>
          </a:prstGeom>
          <a:noFill/>
        </p:spPr>
        <p:txBody>
          <a:bodyPr wrap="square" rIns="0" rtlCol="0">
            <a:spAutoFit/>
          </a:bodyPr>
          <a:lstStyle/>
          <a:p>
            <a:pPr marL="0" marR="0" indent="0" algn="ctr" defTabSz="411480" rtl="0" eaLnBrk="1" fontAlgn="auto" latinLnBrk="0" hangingPunct="1">
              <a:lnSpc>
                <a:spcPct val="100000"/>
              </a:lnSpc>
              <a:spcBef>
                <a:spcPts val="0"/>
              </a:spcBef>
              <a:spcAft>
                <a:spcPts val="0"/>
              </a:spcAft>
              <a:buClrTx/>
              <a:buSzTx/>
              <a:buFontTx/>
              <a:buNone/>
              <a:tabLst/>
              <a:defRPr/>
            </a:pPr>
            <a:r>
              <a:rPr lang="en-US" sz="600" cap="all" dirty="0" smtClean="0">
                <a:solidFill>
                  <a:schemeClr val="tx1"/>
                </a:solidFill>
              </a:rPr>
              <a:t>PUBLIC</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34400" y="1568566"/>
            <a:ext cx="4021004" cy="1201589"/>
          </a:xfrm>
          <a:prstGeom prst="rect">
            <a:avLst/>
          </a:prstGeom>
        </p:spPr>
      </p:pic>
    </p:spTree>
    <p:extLst>
      <p:ext uri="{BB962C8B-B14F-4D97-AF65-F5344CB8AC3E}">
        <p14:creationId xmlns:p14="http://schemas.microsoft.com/office/powerpoint/2010/main" val="90957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mage Divider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1" y="2364001"/>
            <a:ext cx="8753475" cy="424732"/>
          </a:xfrm>
        </p:spPr>
        <p:txBody>
          <a:bodyPr anchor="t"/>
          <a:lstStyle>
            <a:lvl1pPr algn="ctr">
              <a:defRPr>
                <a:solidFill>
                  <a:schemeClr val="bg1"/>
                </a:solidFill>
                <a:effectLst>
                  <a:outerShdw blurRad="50800" dist="38100" dir="2700000" algn="tl" rotWithShape="0">
                    <a:prstClr val="black">
                      <a:alpha val="40000"/>
                    </a:prstClr>
                  </a:outerShdw>
                </a:effectLst>
              </a:defRPr>
            </a:lvl1pPr>
          </a:lstStyle>
          <a:p>
            <a:r>
              <a:rPr lang="nl-BE" dirty="0" smtClean="0"/>
              <a:t>Click to edit Master title style</a:t>
            </a:r>
            <a:endParaRPr lang="en-US" dirty="0"/>
          </a:p>
        </p:txBody>
      </p:sp>
    </p:spTree>
    <p:extLst>
      <p:ext uri="{BB962C8B-B14F-4D97-AF65-F5344CB8AC3E}">
        <p14:creationId xmlns:p14="http://schemas.microsoft.com/office/powerpoint/2010/main" val="307958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Title">
    <p:bg>
      <p:bgPr>
        <a:solidFill>
          <a:schemeClr val="tx1"/>
        </a:solidFill>
        <a:effectLst/>
      </p:bgPr>
    </p:bg>
    <p:spTree>
      <p:nvGrpSpPr>
        <p:cNvPr id="1" name=""/>
        <p:cNvGrpSpPr/>
        <p:nvPr/>
      </p:nvGrpSpPr>
      <p:grpSpPr>
        <a:xfrm>
          <a:off x="0" y="0"/>
          <a:ext cx="0" cy="0"/>
          <a:chOff x="0" y="0"/>
          <a:chExt cx="0" cy="0"/>
        </a:xfrm>
      </p:grpSpPr>
      <p:sp>
        <p:nvSpPr>
          <p:cNvPr id="4" name="TextBox 3"/>
          <p:cNvSpPr txBox="1"/>
          <p:nvPr userDrawn="1"/>
        </p:nvSpPr>
        <p:spPr>
          <a:xfrm>
            <a:off x="5021264" y="4893997"/>
            <a:ext cx="3889374" cy="184666"/>
          </a:xfrm>
          <a:prstGeom prst="rect">
            <a:avLst/>
          </a:prstGeom>
          <a:noFill/>
        </p:spPr>
        <p:txBody>
          <a:bodyPr wrap="square" rIns="0" rtlCol="0">
            <a:spAutoFit/>
          </a:bodyPr>
          <a:lstStyle/>
          <a:p>
            <a:pPr algn="r"/>
            <a:r>
              <a:rPr lang="en-US" sz="600" cap="all" dirty="0" smtClean="0">
                <a:solidFill>
                  <a:schemeClr val="bg1"/>
                </a:solidFill>
              </a:rPr>
              <a:t>PUBLIC</a:t>
            </a:r>
            <a:endParaRPr lang="en-US" sz="600" cap="all" dirty="0">
              <a:solidFill>
                <a:schemeClr val="bg1"/>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473" y="4891116"/>
            <a:ext cx="554400" cy="169277"/>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00712" y="1276898"/>
            <a:ext cx="5142576" cy="2567860"/>
          </a:xfrm>
          <a:prstGeom prst="rect">
            <a:avLst/>
          </a:prstGeom>
        </p:spPr>
      </p:pic>
    </p:spTree>
    <p:extLst>
      <p:ext uri="{BB962C8B-B14F-4D97-AF65-F5344CB8AC3E}">
        <p14:creationId xmlns:p14="http://schemas.microsoft.com/office/powerpoint/2010/main" val="160136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Only dark">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4473" y="4891116"/>
            <a:ext cx="554400" cy="169277"/>
          </a:xfrm>
          <a:prstGeom prst="rect">
            <a:avLst/>
          </a:prstGeom>
        </p:spPr>
      </p:pic>
      <p:sp>
        <p:nvSpPr>
          <p:cNvPr id="5" name="Title 1"/>
          <p:cNvSpPr>
            <a:spLocks noGrp="1"/>
          </p:cNvSpPr>
          <p:nvPr>
            <p:ph type="title"/>
          </p:nvPr>
        </p:nvSpPr>
        <p:spPr>
          <a:xfrm>
            <a:off x="160631" y="144539"/>
            <a:ext cx="8753475" cy="523220"/>
          </a:xfrm>
        </p:spPr>
        <p:txBody>
          <a:bodyPr/>
          <a:lstStyle>
            <a:lvl1pPr>
              <a:defRPr>
                <a:solidFill>
                  <a:schemeClr val="bg1"/>
                </a:solidFill>
              </a:defRPr>
            </a:lvl1pPr>
          </a:lstStyle>
          <a:p>
            <a:r>
              <a:rPr lang="nl-BE" smtClean="0"/>
              <a:t>Click to edit Master title style</a:t>
            </a:r>
            <a:endParaRPr lang="en-US"/>
          </a:p>
        </p:txBody>
      </p:sp>
      <p:sp>
        <p:nvSpPr>
          <p:cNvPr id="6" name="Text Placeholder 4"/>
          <p:cNvSpPr>
            <a:spLocks noGrp="1"/>
          </p:cNvSpPr>
          <p:nvPr>
            <p:ph type="body" sz="quarter" idx="14" hasCustomPrompt="1"/>
          </p:nvPr>
        </p:nvSpPr>
        <p:spPr>
          <a:xfrm>
            <a:off x="160631" y="576315"/>
            <a:ext cx="8753475" cy="369332"/>
          </a:xfrm>
        </p:spPr>
        <p:txBody>
          <a:bodyPr wrap="square" anchor="t">
            <a:spAutoFit/>
          </a:bodyPr>
          <a:lstStyle>
            <a:lvl1pPr marL="0" indent="0">
              <a:buFont typeface="Arial"/>
              <a:buNone/>
              <a:defRPr lang="en-US" sz="1800" b="0" i="0" kern="1200" cap="all" baseline="0" dirty="0">
                <a:solidFill>
                  <a:schemeClr val="bg1"/>
                </a:solidFill>
                <a:latin typeface="Gill Sans MT Regular" charset="0"/>
                <a:ea typeface="Gill Sans MT Regular" charset="0"/>
                <a:cs typeface="Gill Sans MT Regular" charset="0"/>
              </a:defRPr>
            </a:lvl1pPr>
          </a:lstStyle>
          <a:p>
            <a:pPr marL="0" lvl="0" indent="0" algn="l" defTabSz="411480"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Tree>
    <p:extLst>
      <p:ext uri="{BB962C8B-B14F-4D97-AF65-F5344CB8AC3E}">
        <p14:creationId xmlns:p14="http://schemas.microsoft.com/office/powerpoint/2010/main" val="84641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Afbeelding full page zonder bijschrift">
    <p:spTree>
      <p:nvGrpSpPr>
        <p:cNvPr id="1" name=""/>
        <p:cNvGrpSpPr/>
        <p:nvPr/>
      </p:nvGrpSpPr>
      <p:grpSpPr>
        <a:xfrm>
          <a:off x="0" y="0"/>
          <a:ext cx="0" cy="0"/>
          <a:chOff x="0" y="0"/>
          <a:chExt cx="0" cy="0"/>
        </a:xfrm>
      </p:grpSpPr>
      <p:sp>
        <p:nvSpPr>
          <p:cNvPr id="45" name="Shape 45"/>
          <p:cNvSpPr>
            <a:spLocks noGrp="1"/>
          </p:cNvSpPr>
          <p:nvPr>
            <p:ph type="sldNum" sz="quarter" idx="2"/>
          </p:nvPr>
        </p:nvSpPr>
        <p:spPr>
          <a:xfrm>
            <a:off x="-4357" y="4947682"/>
            <a:ext cx="461557" cy="201931"/>
          </a:xfrm>
          <a:prstGeom prst="rect">
            <a:avLst/>
          </a:prstGeom>
        </p:spPr>
        <p:txBody>
          <a:bodyPr lIns="91438" tIns="45719" rIns="91438" bIns="45719"/>
          <a:lstStyle/>
          <a:p>
            <a:pPr lvl="0"/>
            <a:fld id="{86CB4B4D-7CA3-9044-876B-883B54F8677D}" type="slidenum">
              <a:t>‹#›</a:t>
            </a:fld>
            <a:endParaRPr/>
          </a:p>
        </p:txBody>
      </p:sp>
    </p:spTree>
    <p:extLst>
      <p:ext uri="{BB962C8B-B14F-4D97-AF65-F5344CB8AC3E}">
        <p14:creationId xmlns:p14="http://schemas.microsoft.com/office/powerpoint/2010/main" val="82190840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3E484F"/>
                </a:solidFill>
              </a:defRPr>
            </a:lvl1pPr>
          </a:lstStyle>
          <a:p>
            <a:r>
              <a:rPr lang="en-US" dirty="0" smtClean="0"/>
              <a:t>CLICK TO EDIT MASTER TITLE STYLE</a:t>
            </a:r>
            <a:endParaRPr lang="en-JM" dirty="0"/>
          </a:p>
        </p:txBody>
      </p:sp>
      <p:pic>
        <p:nvPicPr>
          <p:cNvPr id="5" name="Picture 4" descr="iMinds_PPT_general_footer2.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4629150"/>
            <a:ext cx="9144000" cy="609600"/>
          </a:xfrm>
          <a:prstGeom prst="rect">
            <a:avLst/>
          </a:prstGeom>
        </p:spPr>
      </p:pic>
      <p:sp>
        <p:nvSpPr>
          <p:cNvPr id="6" name="TextBox 5"/>
          <p:cNvSpPr txBox="1"/>
          <p:nvPr userDrawn="1"/>
        </p:nvSpPr>
        <p:spPr>
          <a:xfrm>
            <a:off x="8305800" y="4781551"/>
            <a:ext cx="609600" cy="323165"/>
          </a:xfrm>
          <a:prstGeom prst="rect">
            <a:avLst/>
          </a:prstGeom>
          <a:noFill/>
        </p:spPr>
        <p:txBody>
          <a:bodyPr wrap="square" lIns="91438" tIns="45719" rIns="91438" bIns="45719" rtlCol="0">
            <a:spAutoFit/>
          </a:bodyPr>
          <a:lstStyle/>
          <a:p>
            <a:pPr algn="r"/>
            <a:fld id="{CBDB08C5-E043-F940-A301-BE4ACCC2B4A4}" type="slidenum">
              <a:rPr lang="en-US" sz="1500" smtClean="0">
                <a:solidFill>
                  <a:schemeClr val="tx1"/>
                </a:solidFill>
                <a:latin typeface="Helvetica Neue Medium"/>
                <a:cs typeface="Helvetica Neue Medium"/>
              </a:rPr>
              <a:pPr algn="r"/>
              <a:t>‹#›</a:t>
            </a:fld>
            <a:endParaRPr lang="en-US" sz="1500" dirty="0">
              <a:solidFill>
                <a:schemeClr val="tx1"/>
              </a:solidFill>
              <a:latin typeface="Helvetica Neue Medium"/>
              <a:cs typeface="Helvetica Neue Medium"/>
            </a:endParaRPr>
          </a:p>
        </p:txBody>
      </p:sp>
    </p:spTree>
    <p:extLst>
      <p:ext uri="{BB962C8B-B14F-4D97-AF65-F5344CB8AC3E}">
        <p14:creationId xmlns:p14="http://schemas.microsoft.com/office/powerpoint/2010/main" val="1722272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305176"/>
            <a:ext cx="7772400" cy="1021556"/>
          </a:xfrm>
        </p:spPr>
        <p:txBody>
          <a:bodyPr anchor="t"/>
          <a:lstStyle>
            <a:lvl1pPr algn="l">
              <a:defRPr sz="3600" b="0" cap="none">
                <a:solidFill>
                  <a:srgbClr val="3E484F"/>
                </a:solidFill>
              </a:defRPr>
            </a:lvl1pPr>
          </a:lstStyle>
          <a:p>
            <a:r>
              <a:rPr lang="en-US" dirty="0" smtClean="0"/>
              <a:t>CLICK TO EDIT MASTER TITLE STYLE</a:t>
            </a:r>
            <a:endParaRPr lang="en-JM" dirty="0"/>
          </a:p>
        </p:txBody>
      </p:sp>
      <p:sp>
        <p:nvSpPr>
          <p:cNvPr id="3" name="Text Placeholder 2"/>
          <p:cNvSpPr>
            <a:spLocks noGrp="1"/>
          </p:cNvSpPr>
          <p:nvPr>
            <p:ph type="body" idx="1"/>
          </p:nvPr>
        </p:nvSpPr>
        <p:spPr>
          <a:xfrm>
            <a:off x="722313" y="2180035"/>
            <a:ext cx="7772400" cy="1125140"/>
          </a:xfrm>
        </p:spPr>
        <p:txBody>
          <a:bodyPr anchor="b">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007680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Image Div White Logo">
    <p:bg>
      <p:bgPr>
        <a:solidFill>
          <a:schemeClr val="bg1"/>
        </a:solidFill>
        <a:effectLst/>
      </p:bgPr>
    </p:bg>
    <p:spTree>
      <p:nvGrpSpPr>
        <p:cNvPr id="1" name=""/>
        <p:cNvGrpSpPr/>
        <p:nvPr/>
      </p:nvGrpSpPr>
      <p:grpSpPr>
        <a:xfrm>
          <a:off x="0" y="0"/>
          <a:ext cx="0" cy="0"/>
          <a:chOff x="0" y="0"/>
          <a:chExt cx="0" cy="0"/>
        </a:xfrm>
      </p:grpSpPr>
      <p:pic>
        <p:nvPicPr>
          <p:cNvPr id="5" name="Picture 4" descr="02-white.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Slide Number Placeholder 3"/>
          <p:cNvSpPr>
            <a:spLocks noGrp="1"/>
          </p:cNvSpPr>
          <p:nvPr>
            <p:ph type="sldNum" sz="quarter" idx="12"/>
          </p:nvPr>
        </p:nvSpPr>
        <p:spPr/>
        <p:txBody>
          <a:bodyPr/>
          <a:lstStyle/>
          <a:p>
            <a:fld id="{8836216C-5BC3-7C44-80F8-E30864FFC228}" type="slidenum">
              <a:rPr lang="en-US" smtClean="0"/>
              <a:t>‹#›</a:t>
            </a:fld>
            <a:endParaRPr lang="en-US"/>
          </a:p>
        </p:txBody>
      </p:sp>
      <p:sp>
        <p:nvSpPr>
          <p:cNvPr id="6" name="Title 1"/>
          <p:cNvSpPr>
            <a:spLocks noGrp="1"/>
          </p:cNvSpPr>
          <p:nvPr>
            <p:ph type="title"/>
          </p:nvPr>
        </p:nvSpPr>
        <p:spPr>
          <a:xfrm>
            <a:off x="152401" y="252260"/>
            <a:ext cx="8753475" cy="430887"/>
          </a:xfrm>
        </p:spPr>
        <p:txBody>
          <a:bodyPr anchor="t"/>
          <a:lstStyle>
            <a:lvl1pPr algn="ctr">
              <a:defRPr/>
            </a:lvl1pPr>
          </a:lstStyle>
          <a:p>
            <a:r>
              <a:rPr lang="nl-BE" smtClean="0"/>
              <a:t>Click to edit Master title style</a:t>
            </a:r>
            <a:endParaRPr lang="en-US"/>
          </a:p>
        </p:txBody>
      </p:sp>
    </p:spTree>
    <p:extLst>
      <p:ext uri="{BB962C8B-B14F-4D97-AF65-F5344CB8AC3E}">
        <p14:creationId xmlns:p14="http://schemas.microsoft.com/office/powerpoint/2010/main" val="512712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8191500" y="4927998"/>
            <a:ext cx="495300" cy="183356"/>
          </a:xfrm>
          <a:prstGeom prst="rect">
            <a:avLst/>
          </a:prstGeom>
        </p:spPr>
        <p:txBody>
          <a:bodyPr/>
          <a:lstStyle/>
          <a:p>
            <a:fld id="{B6F15528-21DE-4FAA-801E-634DDDAF4B2B}" type="slidenum">
              <a:rPr lang="en-US" smtClean="0">
                <a:solidFill>
                  <a:srgbClr val="58595B"/>
                </a:solidFill>
              </a:rPr>
              <a:pPr/>
              <a:t>‹#›</a:t>
            </a:fld>
            <a:endParaRPr lang="en-US">
              <a:solidFill>
                <a:srgbClr val="58595B"/>
              </a:solidFill>
            </a:endParaRPr>
          </a:p>
        </p:txBody>
      </p:sp>
      <p:sp>
        <p:nvSpPr>
          <p:cNvPr id="4" name="Rectangle 3"/>
          <p:cNvSpPr/>
          <p:nvPr userDrawn="1"/>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18365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836216C-5BC3-7C44-80F8-E30864FFC228}" type="slidenum">
              <a:rPr lang="en-US" smtClean="0">
                <a:solidFill>
                  <a:srgbClr val="464749"/>
                </a:solidFill>
              </a:rPr>
              <a:pPr/>
              <a:t>‹#›</a:t>
            </a:fld>
            <a:endParaRPr lang="en-US">
              <a:solidFill>
                <a:srgbClr val="464749"/>
              </a:solidFill>
            </a:endParaRPr>
          </a:p>
        </p:txBody>
      </p:sp>
      <p:sp>
        <p:nvSpPr>
          <p:cNvPr id="6" name="Text Placeholder 4"/>
          <p:cNvSpPr>
            <a:spLocks noGrp="1"/>
          </p:cNvSpPr>
          <p:nvPr>
            <p:ph type="body" sz="quarter" idx="14" hasCustomPrompt="1"/>
          </p:nvPr>
        </p:nvSpPr>
        <p:spPr>
          <a:xfrm>
            <a:off x="160631"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a:t>Click to edit Master Subtitle Style</a:t>
            </a:r>
            <a:endParaRPr lang="en-US" dirty="0"/>
          </a:p>
        </p:txBody>
      </p:sp>
    </p:spTree>
    <p:extLst>
      <p:ext uri="{BB962C8B-B14F-4D97-AF65-F5344CB8AC3E}">
        <p14:creationId xmlns:p14="http://schemas.microsoft.com/office/powerpoint/2010/main" val="1188161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0"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Tree>
    <p:extLst>
      <p:ext uri="{BB962C8B-B14F-4D97-AF65-F5344CB8AC3E}">
        <p14:creationId xmlns:p14="http://schemas.microsoft.com/office/powerpoint/2010/main" val="79959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0"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Tree>
    <p:extLst>
      <p:ext uri="{BB962C8B-B14F-4D97-AF65-F5344CB8AC3E}">
        <p14:creationId xmlns:p14="http://schemas.microsoft.com/office/powerpoint/2010/main" val="23893518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Slide Number Placeholder 2"/>
          <p:cNvSpPr>
            <a:spLocks noGrp="1"/>
          </p:cNvSpPr>
          <p:nvPr>
            <p:ph type="sldNum" sz="quarter" idx="10"/>
          </p:nvPr>
        </p:nvSpPr>
        <p:spPr/>
        <p:txBody>
          <a:bodyPr/>
          <a:lstStyle/>
          <a:p>
            <a:fld id="{8836216C-5BC3-7C44-80F8-E30864FFC228}" type="slidenum">
              <a:rPr lang="en-US" smtClean="0"/>
              <a:pPr/>
              <a:t>‹#›</a:t>
            </a:fld>
            <a:endParaRPr lang="en-US"/>
          </a:p>
        </p:txBody>
      </p:sp>
      <p:sp>
        <p:nvSpPr>
          <p:cNvPr id="4"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
        <p:nvSpPr>
          <p:cNvPr id="6" name="Content Placeholder 5"/>
          <p:cNvSpPr>
            <a:spLocks noGrp="1"/>
          </p:cNvSpPr>
          <p:nvPr>
            <p:ph sz="quarter" idx="14"/>
          </p:nvPr>
        </p:nvSpPr>
        <p:spPr>
          <a:xfrm>
            <a:off x="160631" y="1071563"/>
            <a:ext cx="8753475"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206351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ouble 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a:xfrm>
            <a:off x="160630" y="1078230"/>
            <a:ext cx="4318000" cy="3524250"/>
          </a:xfrm>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
        <p:nvSpPr>
          <p:cNvPr id="7" name="Content Placeholder 2"/>
          <p:cNvSpPr>
            <a:spLocks noGrp="1"/>
          </p:cNvSpPr>
          <p:nvPr>
            <p:ph idx="14"/>
          </p:nvPr>
        </p:nvSpPr>
        <p:spPr>
          <a:xfrm>
            <a:off x="4587876" y="1078230"/>
            <a:ext cx="4318000" cy="3524250"/>
          </a:xfrm>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125041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ouble 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
        <p:nvSpPr>
          <p:cNvPr id="7" name="Content Placeholder 5"/>
          <p:cNvSpPr>
            <a:spLocks noGrp="1"/>
          </p:cNvSpPr>
          <p:nvPr>
            <p:ph sz="quarter" idx="14"/>
          </p:nvPr>
        </p:nvSpPr>
        <p:spPr>
          <a:xfrm>
            <a:off x="160631" y="1071563"/>
            <a:ext cx="4368652"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11" name="Content Placeholder 5"/>
          <p:cNvSpPr>
            <a:spLocks noGrp="1"/>
          </p:cNvSpPr>
          <p:nvPr>
            <p:ph sz="quarter" idx="15"/>
          </p:nvPr>
        </p:nvSpPr>
        <p:spPr>
          <a:xfrm>
            <a:off x="4545453" y="1071563"/>
            <a:ext cx="4368652"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1274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1"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Tree>
    <p:extLst>
      <p:ext uri="{BB962C8B-B14F-4D97-AF65-F5344CB8AC3E}">
        <p14:creationId xmlns:p14="http://schemas.microsoft.com/office/powerpoint/2010/main" val="3635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836216C-5BC3-7C44-80F8-E30864FFC228}" type="slidenum">
              <a:rPr lang="en-US" smtClean="0"/>
              <a:t>‹#›</a:t>
            </a:fld>
            <a:endParaRPr lang="en-US"/>
          </a:p>
        </p:txBody>
      </p:sp>
    </p:spTree>
    <p:extLst>
      <p:ext uri="{BB962C8B-B14F-4D97-AF65-F5344CB8AC3E}">
        <p14:creationId xmlns:p14="http://schemas.microsoft.com/office/powerpoint/2010/main" val="207250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0"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Tree>
    <p:extLst>
      <p:ext uri="{BB962C8B-B14F-4D97-AF65-F5344CB8AC3E}">
        <p14:creationId xmlns:p14="http://schemas.microsoft.com/office/powerpoint/2010/main" val="160220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Slide Number Placeholder 2"/>
          <p:cNvSpPr>
            <a:spLocks noGrp="1"/>
          </p:cNvSpPr>
          <p:nvPr>
            <p:ph type="sldNum" sz="quarter" idx="10"/>
          </p:nvPr>
        </p:nvSpPr>
        <p:spPr/>
        <p:txBody>
          <a:bodyPr/>
          <a:lstStyle/>
          <a:p>
            <a:fld id="{8836216C-5BC3-7C44-80F8-E30864FFC228}" type="slidenum">
              <a:rPr lang="en-US" smtClean="0"/>
              <a:pPr/>
              <a:t>‹#›</a:t>
            </a:fld>
            <a:endParaRPr lang="en-US"/>
          </a:p>
        </p:txBody>
      </p:sp>
      <p:sp>
        <p:nvSpPr>
          <p:cNvPr id="4"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
        <p:nvSpPr>
          <p:cNvPr id="6" name="Content Placeholder 5"/>
          <p:cNvSpPr>
            <a:spLocks noGrp="1"/>
          </p:cNvSpPr>
          <p:nvPr>
            <p:ph sz="quarter" idx="14"/>
          </p:nvPr>
        </p:nvSpPr>
        <p:spPr>
          <a:xfrm>
            <a:off x="160631" y="1071563"/>
            <a:ext cx="8753475"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595803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ouble 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a:xfrm>
            <a:off x="160630" y="1078230"/>
            <a:ext cx="4318000" cy="3524250"/>
          </a:xfrm>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
        <p:nvSpPr>
          <p:cNvPr id="7" name="Content Placeholder 2"/>
          <p:cNvSpPr>
            <a:spLocks noGrp="1"/>
          </p:cNvSpPr>
          <p:nvPr>
            <p:ph idx="14"/>
          </p:nvPr>
        </p:nvSpPr>
        <p:spPr>
          <a:xfrm>
            <a:off x="4587876" y="1078230"/>
            <a:ext cx="4318000" cy="3524250"/>
          </a:xfrm>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116723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ouble 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
        <p:nvSpPr>
          <p:cNvPr id="7" name="Content Placeholder 5"/>
          <p:cNvSpPr>
            <a:spLocks noGrp="1"/>
          </p:cNvSpPr>
          <p:nvPr>
            <p:ph sz="quarter" idx="14"/>
          </p:nvPr>
        </p:nvSpPr>
        <p:spPr>
          <a:xfrm>
            <a:off x="160631" y="1071563"/>
            <a:ext cx="4368652"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11" name="Content Placeholder 5"/>
          <p:cNvSpPr>
            <a:spLocks noGrp="1"/>
          </p:cNvSpPr>
          <p:nvPr>
            <p:ph sz="quarter" idx="15"/>
          </p:nvPr>
        </p:nvSpPr>
        <p:spPr>
          <a:xfrm>
            <a:off x="4545453" y="1071563"/>
            <a:ext cx="4368652"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69914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1"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Tree>
    <p:extLst>
      <p:ext uri="{BB962C8B-B14F-4D97-AF65-F5344CB8AC3E}">
        <p14:creationId xmlns:p14="http://schemas.microsoft.com/office/powerpoint/2010/main" val="62754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Slide Number Placeholder 2"/>
          <p:cNvSpPr>
            <a:spLocks noGrp="1"/>
          </p:cNvSpPr>
          <p:nvPr>
            <p:ph type="sldNum" sz="quarter" idx="10"/>
          </p:nvPr>
        </p:nvSpPr>
        <p:spPr/>
        <p:txBody>
          <a:bodyPr/>
          <a:lstStyle/>
          <a:p>
            <a:fld id="{8836216C-5BC3-7C44-80F8-E30864FFC228}" type="slidenum">
              <a:rPr lang="en-US" smtClean="0"/>
              <a:pPr/>
              <a:t>‹#›</a:t>
            </a:fld>
            <a:endParaRPr lang="en-US"/>
          </a:p>
        </p:txBody>
      </p:sp>
      <p:sp>
        <p:nvSpPr>
          <p:cNvPr id="4"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
        <p:nvSpPr>
          <p:cNvPr id="6" name="Content Placeholder 5"/>
          <p:cNvSpPr>
            <a:spLocks noGrp="1"/>
          </p:cNvSpPr>
          <p:nvPr>
            <p:ph sz="quarter" idx="14"/>
          </p:nvPr>
        </p:nvSpPr>
        <p:spPr>
          <a:xfrm>
            <a:off x="160631" y="1071563"/>
            <a:ext cx="8753475"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281457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836216C-5BC3-7C44-80F8-E30864FFC228}" type="slidenum">
              <a:rPr lang="en-US" smtClean="0"/>
              <a:t>‹#›</a:t>
            </a:fld>
            <a:endParaRPr lang="en-US"/>
          </a:p>
        </p:txBody>
      </p:sp>
    </p:spTree>
    <p:extLst>
      <p:ext uri="{BB962C8B-B14F-4D97-AF65-F5344CB8AC3E}">
        <p14:creationId xmlns:p14="http://schemas.microsoft.com/office/powerpoint/2010/main" val="31084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0"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Tree>
    <p:extLst>
      <p:ext uri="{BB962C8B-B14F-4D97-AF65-F5344CB8AC3E}">
        <p14:creationId xmlns:p14="http://schemas.microsoft.com/office/powerpoint/2010/main" val="54022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Slide Number Placeholder 2"/>
          <p:cNvSpPr>
            <a:spLocks noGrp="1"/>
          </p:cNvSpPr>
          <p:nvPr>
            <p:ph type="sldNum" sz="quarter" idx="10"/>
          </p:nvPr>
        </p:nvSpPr>
        <p:spPr/>
        <p:txBody>
          <a:bodyPr/>
          <a:lstStyle/>
          <a:p>
            <a:fld id="{8836216C-5BC3-7C44-80F8-E30864FFC228}" type="slidenum">
              <a:rPr lang="en-US" smtClean="0"/>
              <a:pPr/>
              <a:t>‹#›</a:t>
            </a:fld>
            <a:endParaRPr lang="en-US"/>
          </a:p>
        </p:txBody>
      </p:sp>
      <p:sp>
        <p:nvSpPr>
          <p:cNvPr id="4"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
        <p:nvSpPr>
          <p:cNvPr id="6" name="Content Placeholder 5"/>
          <p:cNvSpPr>
            <a:spLocks noGrp="1"/>
          </p:cNvSpPr>
          <p:nvPr>
            <p:ph sz="quarter" idx="14"/>
          </p:nvPr>
        </p:nvSpPr>
        <p:spPr>
          <a:xfrm>
            <a:off x="160631" y="1071563"/>
            <a:ext cx="8753475"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40892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ouble 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a:xfrm>
            <a:off x="160630" y="1078230"/>
            <a:ext cx="4318000" cy="3524250"/>
          </a:xfrm>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
        <p:nvSpPr>
          <p:cNvPr id="7" name="Content Placeholder 2"/>
          <p:cNvSpPr>
            <a:spLocks noGrp="1"/>
          </p:cNvSpPr>
          <p:nvPr>
            <p:ph idx="14"/>
          </p:nvPr>
        </p:nvSpPr>
        <p:spPr>
          <a:xfrm>
            <a:off x="4587876" y="1078230"/>
            <a:ext cx="4318000" cy="3524250"/>
          </a:xfrm>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140476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ouble 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
        <p:nvSpPr>
          <p:cNvPr id="7" name="Content Placeholder 5"/>
          <p:cNvSpPr>
            <a:spLocks noGrp="1"/>
          </p:cNvSpPr>
          <p:nvPr>
            <p:ph sz="quarter" idx="14"/>
          </p:nvPr>
        </p:nvSpPr>
        <p:spPr>
          <a:xfrm>
            <a:off x="160631" y="1071563"/>
            <a:ext cx="4368652"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11" name="Content Placeholder 5"/>
          <p:cNvSpPr>
            <a:spLocks noGrp="1"/>
          </p:cNvSpPr>
          <p:nvPr>
            <p:ph sz="quarter" idx="15"/>
          </p:nvPr>
        </p:nvSpPr>
        <p:spPr>
          <a:xfrm>
            <a:off x="4545453" y="1071563"/>
            <a:ext cx="4368652"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101242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1"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Tree>
    <p:extLst>
      <p:ext uri="{BB962C8B-B14F-4D97-AF65-F5344CB8AC3E}">
        <p14:creationId xmlns:p14="http://schemas.microsoft.com/office/powerpoint/2010/main" val="148840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836216C-5BC3-7C44-80F8-E30864FFC228}" type="slidenum">
              <a:rPr lang="en-US" smtClean="0"/>
              <a:t>‹#›</a:t>
            </a:fld>
            <a:endParaRPr lang="en-US"/>
          </a:p>
        </p:txBody>
      </p:sp>
    </p:spTree>
    <p:extLst>
      <p:ext uri="{BB962C8B-B14F-4D97-AF65-F5344CB8AC3E}">
        <p14:creationId xmlns:p14="http://schemas.microsoft.com/office/powerpoint/2010/main" val="99322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0"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Tree>
    <p:extLst>
      <p:ext uri="{BB962C8B-B14F-4D97-AF65-F5344CB8AC3E}">
        <p14:creationId xmlns:p14="http://schemas.microsoft.com/office/powerpoint/2010/main" val="185609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Slide Number Placeholder 2"/>
          <p:cNvSpPr>
            <a:spLocks noGrp="1"/>
          </p:cNvSpPr>
          <p:nvPr>
            <p:ph type="sldNum" sz="quarter" idx="10"/>
          </p:nvPr>
        </p:nvSpPr>
        <p:spPr/>
        <p:txBody>
          <a:bodyPr/>
          <a:lstStyle/>
          <a:p>
            <a:fld id="{8836216C-5BC3-7C44-80F8-E30864FFC228}" type="slidenum">
              <a:rPr lang="en-US" smtClean="0"/>
              <a:pPr/>
              <a:t>‹#›</a:t>
            </a:fld>
            <a:endParaRPr lang="en-US"/>
          </a:p>
        </p:txBody>
      </p:sp>
      <p:sp>
        <p:nvSpPr>
          <p:cNvPr id="4"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
        <p:nvSpPr>
          <p:cNvPr id="6" name="Content Placeholder 5"/>
          <p:cNvSpPr>
            <a:spLocks noGrp="1"/>
          </p:cNvSpPr>
          <p:nvPr>
            <p:ph sz="quarter" idx="14"/>
          </p:nvPr>
        </p:nvSpPr>
        <p:spPr>
          <a:xfrm>
            <a:off x="160631" y="1071563"/>
            <a:ext cx="8753475"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48068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ouble 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a:xfrm>
            <a:off x="160630" y="1078230"/>
            <a:ext cx="4318000" cy="3524250"/>
          </a:xfrm>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
        <p:nvSpPr>
          <p:cNvPr id="7" name="Content Placeholder 2"/>
          <p:cNvSpPr>
            <a:spLocks noGrp="1"/>
          </p:cNvSpPr>
          <p:nvPr>
            <p:ph idx="14"/>
          </p:nvPr>
        </p:nvSpPr>
        <p:spPr>
          <a:xfrm>
            <a:off x="4587876" y="1078230"/>
            <a:ext cx="4318000" cy="3524250"/>
          </a:xfrm>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186789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uble 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a:xfrm>
            <a:off x="160630" y="1078230"/>
            <a:ext cx="4318000" cy="3524250"/>
          </a:xfrm>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
        <p:nvSpPr>
          <p:cNvPr id="7" name="Content Placeholder 2"/>
          <p:cNvSpPr>
            <a:spLocks noGrp="1"/>
          </p:cNvSpPr>
          <p:nvPr>
            <p:ph idx="14"/>
          </p:nvPr>
        </p:nvSpPr>
        <p:spPr>
          <a:xfrm>
            <a:off x="4587876" y="1078230"/>
            <a:ext cx="4318000" cy="3524250"/>
          </a:xfrm>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34034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ouble 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
        <p:nvSpPr>
          <p:cNvPr id="7" name="Content Placeholder 5"/>
          <p:cNvSpPr>
            <a:spLocks noGrp="1"/>
          </p:cNvSpPr>
          <p:nvPr>
            <p:ph sz="quarter" idx="14"/>
          </p:nvPr>
        </p:nvSpPr>
        <p:spPr>
          <a:xfrm>
            <a:off x="160631" y="1071563"/>
            <a:ext cx="4368652"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11" name="Content Placeholder 5"/>
          <p:cNvSpPr>
            <a:spLocks noGrp="1"/>
          </p:cNvSpPr>
          <p:nvPr>
            <p:ph sz="quarter" idx="15"/>
          </p:nvPr>
        </p:nvSpPr>
        <p:spPr>
          <a:xfrm>
            <a:off x="4545453" y="1071563"/>
            <a:ext cx="4368652"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187552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1"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Tree>
    <p:extLst>
      <p:ext uri="{BB962C8B-B14F-4D97-AF65-F5344CB8AC3E}">
        <p14:creationId xmlns:p14="http://schemas.microsoft.com/office/powerpoint/2010/main" val="17085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836216C-5BC3-7C44-80F8-E30864FFC228}" type="slidenum">
              <a:rPr lang="en-US" smtClean="0"/>
              <a:t>‹#›</a:t>
            </a:fld>
            <a:endParaRPr lang="en-US"/>
          </a:p>
        </p:txBody>
      </p:sp>
    </p:spTree>
    <p:extLst>
      <p:ext uri="{BB962C8B-B14F-4D97-AF65-F5344CB8AC3E}">
        <p14:creationId xmlns:p14="http://schemas.microsoft.com/office/powerpoint/2010/main" val="58094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0"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Tree>
    <p:extLst>
      <p:ext uri="{BB962C8B-B14F-4D97-AF65-F5344CB8AC3E}">
        <p14:creationId xmlns:p14="http://schemas.microsoft.com/office/powerpoint/2010/main" val="176056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Slide Number Placeholder 2"/>
          <p:cNvSpPr>
            <a:spLocks noGrp="1"/>
          </p:cNvSpPr>
          <p:nvPr>
            <p:ph type="sldNum" sz="quarter" idx="10"/>
          </p:nvPr>
        </p:nvSpPr>
        <p:spPr/>
        <p:txBody>
          <a:bodyPr/>
          <a:lstStyle/>
          <a:p>
            <a:fld id="{8836216C-5BC3-7C44-80F8-E30864FFC228}" type="slidenum">
              <a:rPr lang="en-US" smtClean="0"/>
              <a:pPr/>
              <a:t>‹#›</a:t>
            </a:fld>
            <a:endParaRPr lang="en-US"/>
          </a:p>
        </p:txBody>
      </p:sp>
      <p:sp>
        <p:nvSpPr>
          <p:cNvPr id="4"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
        <p:nvSpPr>
          <p:cNvPr id="6" name="Content Placeholder 5"/>
          <p:cNvSpPr>
            <a:spLocks noGrp="1"/>
          </p:cNvSpPr>
          <p:nvPr>
            <p:ph sz="quarter" idx="14"/>
          </p:nvPr>
        </p:nvSpPr>
        <p:spPr>
          <a:xfrm>
            <a:off x="160631" y="1071563"/>
            <a:ext cx="8753475"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58358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ouble 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a:xfrm>
            <a:off x="160630" y="1078230"/>
            <a:ext cx="4318000" cy="3524250"/>
          </a:xfrm>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
        <p:nvSpPr>
          <p:cNvPr id="7" name="Content Placeholder 2"/>
          <p:cNvSpPr>
            <a:spLocks noGrp="1"/>
          </p:cNvSpPr>
          <p:nvPr>
            <p:ph idx="14"/>
          </p:nvPr>
        </p:nvSpPr>
        <p:spPr>
          <a:xfrm>
            <a:off x="4587876" y="1078230"/>
            <a:ext cx="4318000" cy="3524250"/>
          </a:xfrm>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43112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ouble 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
        <p:nvSpPr>
          <p:cNvPr id="7" name="Content Placeholder 5"/>
          <p:cNvSpPr>
            <a:spLocks noGrp="1"/>
          </p:cNvSpPr>
          <p:nvPr>
            <p:ph sz="quarter" idx="14"/>
          </p:nvPr>
        </p:nvSpPr>
        <p:spPr>
          <a:xfrm>
            <a:off x="160631" y="1071563"/>
            <a:ext cx="4368652"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11" name="Content Placeholder 5"/>
          <p:cNvSpPr>
            <a:spLocks noGrp="1"/>
          </p:cNvSpPr>
          <p:nvPr>
            <p:ph sz="quarter" idx="15"/>
          </p:nvPr>
        </p:nvSpPr>
        <p:spPr>
          <a:xfrm>
            <a:off x="4545453" y="1071563"/>
            <a:ext cx="4368652"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180696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1"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Tree>
    <p:extLst>
      <p:ext uri="{BB962C8B-B14F-4D97-AF65-F5344CB8AC3E}">
        <p14:creationId xmlns:p14="http://schemas.microsoft.com/office/powerpoint/2010/main" val="67817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836216C-5BC3-7C44-80F8-E30864FFC228}" type="slidenum">
              <a:rPr lang="en-US" smtClean="0"/>
              <a:t>‹#›</a:t>
            </a:fld>
            <a:endParaRPr lang="en-US"/>
          </a:p>
        </p:txBody>
      </p:sp>
    </p:spTree>
    <p:extLst>
      <p:ext uri="{BB962C8B-B14F-4D97-AF65-F5344CB8AC3E}">
        <p14:creationId xmlns:p14="http://schemas.microsoft.com/office/powerpoint/2010/main" val="17832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0"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Tree>
    <p:extLst>
      <p:ext uri="{BB962C8B-B14F-4D97-AF65-F5344CB8AC3E}">
        <p14:creationId xmlns:p14="http://schemas.microsoft.com/office/powerpoint/2010/main" val="190789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uble 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
        <p:nvSpPr>
          <p:cNvPr id="7" name="Content Placeholder 5"/>
          <p:cNvSpPr>
            <a:spLocks noGrp="1"/>
          </p:cNvSpPr>
          <p:nvPr>
            <p:ph sz="quarter" idx="14"/>
          </p:nvPr>
        </p:nvSpPr>
        <p:spPr>
          <a:xfrm>
            <a:off x="160631" y="1071563"/>
            <a:ext cx="4368652"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11" name="Content Placeholder 5"/>
          <p:cNvSpPr>
            <a:spLocks noGrp="1"/>
          </p:cNvSpPr>
          <p:nvPr>
            <p:ph sz="quarter" idx="15"/>
          </p:nvPr>
        </p:nvSpPr>
        <p:spPr>
          <a:xfrm>
            <a:off x="4545453" y="1071563"/>
            <a:ext cx="4368652"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17399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Slide Number Placeholder 2"/>
          <p:cNvSpPr>
            <a:spLocks noGrp="1"/>
          </p:cNvSpPr>
          <p:nvPr>
            <p:ph type="sldNum" sz="quarter" idx="10"/>
          </p:nvPr>
        </p:nvSpPr>
        <p:spPr/>
        <p:txBody>
          <a:bodyPr/>
          <a:lstStyle/>
          <a:p>
            <a:fld id="{8836216C-5BC3-7C44-80F8-E30864FFC228}" type="slidenum">
              <a:rPr lang="en-US" smtClean="0"/>
              <a:pPr/>
              <a:t>‹#›</a:t>
            </a:fld>
            <a:endParaRPr lang="en-US"/>
          </a:p>
        </p:txBody>
      </p:sp>
      <p:sp>
        <p:nvSpPr>
          <p:cNvPr id="4"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
        <p:nvSpPr>
          <p:cNvPr id="6" name="Content Placeholder 5"/>
          <p:cNvSpPr>
            <a:spLocks noGrp="1"/>
          </p:cNvSpPr>
          <p:nvPr>
            <p:ph sz="quarter" idx="14"/>
          </p:nvPr>
        </p:nvSpPr>
        <p:spPr>
          <a:xfrm>
            <a:off x="160631" y="1071563"/>
            <a:ext cx="8753475"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115174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ouble 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3" name="Content Placeholder 2"/>
          <p:cNvSpPr>
            <a:spLocks noGrp="1"/>
          </p:cNvSpPr>
          <p:nvPr>
            <p:ph idx="1"/>
          </p:nvPr>
        </p:nvSpPr>
        <p:spPr>
          <a:xfrm>
            <a:off x="160630" y="1078230"/>
            <a:ext cx="4318000" cy="3524250"/>
          </a:xfrm>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
        <p:nvSpPr>
          <p:cNvPr id="7" name="Content Placeholder 2"/>
          <p:cNvSpPr>
            <a:spLocks noGrp="1"/>
          </p:cNvSpPr>
          <p:nvPr>
            <p:ph idx="14"/>
          </p:nvPr>
        </p:nvSpPr>
        <p:spPr>
          <a:xfrm>
            <a:off x="4587876" y="1078230"/>
            <a:ext cx="4318000" cy="3524250"/>
          </a:xfrm>
        </p:spPr>
        <p:txBody>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61255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ouble 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6" name="Slide Number Placeholder 5"/>
          <p:cNvSpPr>
            <a:spLocks noGrp="1"/>
          </p:cNvSpPr>
          <p:nvPr>
            <p:ph type="sldNum" sz="quarter" idx="12"/>
          </p:nvPr>
        </p:nvSpPr>
        <p:spPr/>
        <p:txBody>
          <a:bodyPr/>
          <a:lstStyle/>
          <a:p>
            <a:fld id="{8836216C-5BC3-7C44-80F8-E30864FFC228}" type="slidenum">
              <a:rPr lang="en-US" smtClean="0"/>
              <a:t>‹#›</a:t>
            </a:fld>
            <a:endParaRPr lang="en-US"/>
          </a:p>
        </p:txBody>
      </p:sp>
      <p:sp>
        <p:nvSpPr>
          <p:cNvPr id="5"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
        <p:nvSpPr>
          <p:cNvPr id="7" name="Content Placeholder 5"/>
          <p:cNvSpPr>
            <a:spLocks noGrp="1"/>
          </p:cNvSpPr>
          <p:nvPr>
            <p:ph sz="quarter" idx="14"/>
          </p:nvPr>
        </p:nvSpPr>
        <p:spPr>
          <a:xfrm>
            <a:off x="160631" y="1071563"/>
            <a:ext cx="4368652"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11" name="Content Placeholder 5"/>
          <p:cNvSpPr>
            <a:spLocks noGrp="1"/>
          </p:cNvSpPr>
          <p:nvPr>
            <p:ph sz="quarter" idx="15"/>
          </p:nvPr>
        </p:nvSpPr>
        <p:spPr>
          <a:xfrm>
            <a:off x="4545453" y="1071563"/>
            <a:ext cx="4368652" cy="3531870"/>
          </a:xfrm>
        </p:spPr>
        <p:txBody>
          <a:bodyPr/>
          <a:lstStyle>
            <a:lvl1pPr marL="322898" indent="-322898">
              <a:buClr>
                <a:schemeClr val="tx2"/>
              </a:buClr>
              <a:buSzPct val="65000"/>
              <a:buFont typeface="+mj-lt"/>
              <a:buAutoNum type="arabicPeriod"/>
              <a:defRPr/>
            </a:lvl1pPr>
            <a:lvl2pPr marL="645795" indent="-234315">
              <a:buClr>
                <a:schemeClr val="tx1"/>
              </a:buClr>
              <a:buSzPct val="65000"/>
              <a:buFont typeface="+mj-lt"/>
              <a:buAutoNum type="arabicPeriod"/>
              <a:defRPr/>
            </a:lvl2pPr>
            <a:lvl3pPr marL="1050132" indent="-227172">
              <a:buClr>
                <a:schemeClr val="tx2"/>
              </a:buClr>
              <a:buSzPct val="65000"/>
              <a:buFont typeface="+mj-lt"/>
              <a:buAutoNum type="arabicPeriod"/>
              <a:defRPr/>
            </a:lvl3pPr>
            <a:lvl4pPr marL="1454468" indent="-220028">
              <a:buClr>
                <a:schemeClr val="tx1"/>
              </a:buClr>
              <a:buSzPct val="65000"/>
              <a:buFont typeface="+mj-lt"/>
              <a:buAutoNum type="arabicPeriod"/>
              <a:defRPr/>
            </a:lvl4pPr>
            <a:lvl5pPr marL="1854518" indent="-208598">
              <a:buClr>
                <a:schemeClr val="tx2"/>
              </a:buClr>
              <a:buSzPct val="65000"/>
              <a:buFont typeface="+mj-lt"/>
              <a:buAutoNum type="arabicPeriod"/>
              <a:defRPr/>
            </a:lvl5p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Tree>
    <p:extLst>
      <p:ext uri="{BB962C8B-B14F-4D97-AF65-F5344CB8AC3E}">
        <p14:creationId xmlns:p14="http://schemas.microsoft.com/office/powerpoint/2010/main" val="124793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1"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Tree>
    <p:extLst>
      <p:ext uri="{BB962C8B-B14F-4D97-AF65-F5344CB8AC3E}">
        <p14:creationId xmlns:p14="http://schemas.microsoft.com/office/powerpoint/2010/main" val="198938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836216C-5BC3-7C44-80F8-E30864FFC228}" type="slidenum">
              <a:rPr lang="en-US" smtClean="0"/>
              <a:t>‹#›</a:t>
            </a:fld>
            <a:endParaRPr lang="en-US"/>
          </a:p>
        </p:txBody>
      </p:sp>
    </p:spTree>
    <p:extLst>
      <p:ext uri="{BB962C8B-B14F-4D97-AF65-F5344CB8AC3E}">
        <p14:creationId xmlns:p14="http://schemas.microsoft.com/office/powerpoint/2010/main" val="376242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61457" y="3042177"/>
            <a:ext cx="8421086" cy="430887"/>
          </a:xfrm>
        </p:spPr>
        <p:txBody>
          <a:bodyPr wrap="square" lIns="108000" rIns="0" anchor="b">
            <a:spAutoFit/>
          </a:bodyPr>
          <a:lstStyle>
            <a:lvl1pPr algn="ctr">
              <a:defRPr sz="2200" baseline="0">
                <a:solidFill>
                  <a:schemeClr val="tx2"/>
                </a:solidFill>
              </a:defRPr>
            </a:lvl1pPr>
          </a:lstStyle>
          <a:p>
            <a:r>
              <a:rPr lang="nl-BE" dirty="0" smtClean="0"/>
              <a:t>A SHOrt teasing title can be put here</a:t>
            </a:r>
            <a:endParaRPr lang="en-US" dirty="0"/>
          </a:p>
        </p:txBody>
      </p:sp>
      <p:sp>
        <p:nvSpPr>
          <p:cNvPr id="5" name="Subtitle 2"/>
          <p:cNvSpPr>
            <a:spLocks noGrp="1"/>
          </p:cNvSpPr>
          <p:nvPr>
            <p:ph type="subTitle" idx="1" hasCustomPrompt="1"/>
          </p:nvPr>
        </p:nvSpPr>
        <p:spPr>
          <a:xfrm>
            <a:off x="361457" y="3398767"/>
            <a:ext cx="8421089" cy="341632"/>
          </a:xfrm>
        </p:spPr>
        <p:txBody>
          <a:bodyPr wrap="square" lIns="108000" rIns="0" anchor="t">
            <a:spAutoFit/>
          </a:bodyPr>
          <a:lstStyle>
            <a:lvl1pPr marL="0" indent="0" algn="ctr">
              <a:buNone/>
              <a:defRPr sz="1620" cap="all">
                <a:solidFill>
                  <a:schemeClr val="tx1"/>
                </a:solidFill>
              </a:defRPr>
            </a:lvl1pPr>
            <a:lvl2pPr marL="411485" indent="0" algn="ctr">
              <a:buNone/>
              <a:defRPr>
                <a:solidFill>
                  <a:schemeClr val="tx1">
                    <a:tint val="75000"/>
                  </a:schemeClr>
                </a:solidFill>
              </a:defRPr>
            </a:lvl2pPr>
            <a:lvl3pPr marL="822970" indent="0" algn="ctr">
              <a:buNone/>
              <a:defRPr>
                <a:solidFill>
                  <a:schemeClr val="tx1">
                    <a:tint val="75000"/>
                  </a:schemeClr>
                </a:solidFill>
              </a:defRPr>
            </a:lvl3pPr>
            <a:lvl4pPr marL="1234455" indent="0" algn="ctr">
              <a:buNone/>
              <a:defRPr>
                <a:solidFill>
                  <a:schemeClr val="tx1">
                    <a:tint val="75000"/>
                  </a:schemeClr>
                </a:solidFill>
              </a:defRPr>
            </a:lvl4pPr>
            <a:lvl5pPr marL="1645941" indent="0" algn="ctr">
              <a:buNone/>
              <a:defRPr>
                <a:solidFill>
                  <a:schemeClr val="tx1">
                    <a:tint val="75000"/>
                  </a:schemeClr>
                </a:solidFill>
              </a:defRPr>
            </a:lvl5pPr>
            <a:lvl6pPr marL="2057426" indent="0" algn="ctr">
              <a:buNone/>
              <a:defRPr>
                <a:solidFill>
                  <a:schemeClr val="tx1">
                    <a:tint val="75000"/>
                  </a:schemeClr>
                </a:solidFill>
              </a:defRPr>
            </a:lvl6pPr>
            <a:lvl7pPr marL="2468911" indent="0" algn="ctr">
              <a:buNone/>
              <a:defRPr>
                <a:solidFill>
                  <a:schemeClr val="tx1">
                    <a:tint val="75000"/>
                  </a:schemeClr>
                </a:solidFill>
              </a:defRPr>
            </a:lvl7pPr>
            <a:lvl8pPr marL="2880396" indent="0" algn="ctr">
              <a:buNone/>
              <a:defRPr>
                <a:solidFill>
                  <a:schemeClr val="tx1">
                    <a:tint val="75000"/>
                  </a:schemeClr>
                </a:solidFill>
              </a:defRPr>
            </a:lvl8pPr>
            <a:lvl9pPr marL="3291881" indent="0" algn="ctr">
              <a:buNone/>
              <a:defRPr>
                <a:solidFill>
                  <a:schemeClr val="tx1">
                    <a:tint val="75000"/>
                  </a:schemeClr>
                </a:solidFill>
              </a:defRPr>
            </a:lvl9pPr>
          </a:lstStyle>
          <a:p>
            <a:r>
              <a:rPr lang="nl-BE" dirty="0" smtClean="0"/>
              <a:t>Your Name here</a:t>
            </a:r>
            <a:endParaRPr lang="en-US" dirty="0"/>
          </a:p>
        </p:txBody>
      </p:sp>
      <p:sp>
        <p:nvSpPr>
          <p:cNvPr id="6" name="TextBox 5"/>
          <p:cNvSpPr txBox="1"/>
          <p:nvPr/>
        </p:nvSpPr>
        <p:spPr>
          <a:xfrm>
            <a:off x="246697" y="4888978"/>
            <a:ext cx="8650606" cy="184666"/>
          </a:xfrm>
          <a:prstGeom prst="rect">
            <a:avLst/>
          </a:prstGeom>
          <a:noFill/>
        </p:spPr>
        <p:txBody>
          <a:bodyPr wrap="square" rIns="0" rtlCol="0">
            <a:spAutoFit/>
          </a:bodyPr>
          <a:lstStyle/>
          <a:p>
            <a:pPr algn="ctr" defTabSz="411485">
              <a:defRPr/>
            </a:pPr>
            <a:r>
              <a:rPr lang="en-US" sz="600" kern="0" cap="all" dirty="0" smtClean="0">
                <a:solidFill>
                  <a:srgbClr val="3C3C3B"/>
                </a:solidFill>
                <a:sym typeface="Helvetica"/>
              </a:rPr>
              <a:t>CONFIDENTIAL – INTERNAL USE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4400" y="1568567"/>
            <a:ext cx="4021004" cy="1201589"/>
          </a:xfrm>
          <a:prstGeom prst="rect">
            <a:avLst/>
          </a:prstGeom>
        </p:spPr>
      </p:pic>
    </p:spTree>
    <p:extLst>
      <p:ext uri="{BB962C8B-B14F-4D97-AF65-F5344CB8AC3E}">
        <p14:creationId xmlns:p14="http://schemas.microsoft.com/office/powerpoint/2010/main" val="75276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uk-UA" smtClean="0">
                <a:solidFill>
                  <a:srgbClr val="3C3C3B"/>
                </a:solidFill>
              </a:rPr>
              <a:pPr/>
              <a:t>‹#›</a:t>
            </a:fld>
            <a:endParaRPr lang="uk-UA">
              <a:solidFill>
                <a:srgbClr val="3C3C3B"/>
              </a:solidFill>
            </a:endParaRPr>
          </a:p>
        </p:txBody>
      </p:sp>
      <p:sp>
        <p:nvSpPr>
          <p:cNvPr id="5" name="Text Placeholder 4"/>
          <p:cNvSpPr>
            <a:spLocks noGrp="1"/>
          </p:cNvSpPr>
          <p:nvPr>
            <p:ph type="body" sz="quarter" idx="13" hasCustomPrompt="1"/>
          </p:nvPr>
        </p:nvSpPr>
        <p:spPr>
          <a:xfrm>
            <a:off x="160631"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Tree>
    <p:extLst>
      <p:ext uri="{BB962C8B-B14F-4D97-AF65-F5344CB8AC3E}">
        <p14:creationId xmlns:p14="http://schemas.microsoft.com/office/powerpoint/2010/main" val="120459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86CB4B4D-7CA3-9044-876B-883B54F8677D}" type="slidenum">
              <a:rPr lang="uk-UA" smtClean="0">
                <a:solidFill>
                  <a:srgbClr val="3C3C3B"/>
                </a:solidFill>
              </a:rPr>
              <a:pPr/>
              <a:t>‹#›</a:t>
            </a:fld>
            <a:endParaRPr lang="uk-UA">
              <a:solidFill>
                <a:srgbClr val="3C3C3B"/>
              </a:solidFill>
            </a:endParaRPr>
          </a:p>
        </p:txBody>
      </p:sp>
      <p:sp>
        <p:nvSpPr>
          <p:cNvPr id="4" name="Text Placeholder 4"/>
          <p:cNvSpPr>
            <a:spLocks noGrp="1"/>
          </p:cNvSpPr>
          <p:nvPr>
            <p:ph type="body" sz="quarter" idx="13" hasCustomPrompt="1"/>
          </p:nvPr>
        </p:nvSpPr>
        <p:spPr>
          <a:xfrm>
            <a:off x="160632"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
        <p:nvSpPr>
          <p:cNvPr id="6" name="Content Placeholder 5"/>
          <p:cNvSpPr>
            <a:spLocks noGrp="1"/>
          </p:cNvSpPr>
          <p:nvPr>
            <p:ph sz="quarter" idx="14"/>
          </p:nvPr>
        </p:nvSpPr>
        <p:spPr>
          <a:xfrm>
            <a:off x="160632" y="1071563"/>
            <a:ext cx="8753475" cy="3531870"/>
          </a:xfrm>
        </p:spPr>
        <p:txBody>
          <a:bodyPr/>
          <a:lstStyle>
            <a:lvl1pPr marL="322902" indent="-322902">
              <a:buClr>
                <a:schemeClr val="tx2"/>
              </a:buClr>
              <a:buSzPct val="65000"/>
              <a:buFont typeface="+mj-lt"/>
              <a:buAutoNum type="arabicPeriod"/>
              <a:defRPr/>
            </a:lvl1pPr>
            <a:lvl2pPr marL="645803" indent="-234318">
              <a:buClr>
                <a:schemeClr val="tx1"/>
              </a:buClr>
              <a:buSzPct val="65000"/>
              <a:buFont typeface="+mj-lt"/>
              <a:buAutoNum type="arabicPeriod"/>
              <a:defRPr/>
            </a:lvl2pPr>
            <a:lvl3pPr marL="1050145" indent="-227175">
              <a:buClr>
                <a:schemeClr val="tx2"/>
              </a:buClr>
              <a:buSzPct val="65000"/>
              <a:buFont typeface="+mj-lt"/>
              <a:buAutoNum type="arabicPeriod"/>
              <a:defRPr/>
            </a:lvl3pPr>
            <a:lvl4pPr marL="1454486" indent="-220031">
              <a:buClr>
                <a:schemeClr val="tx1"/>
              </a:buClr>
              <a:buSzPct val="65000"/>
              <a:buFont typeface="+mj-lt"/>
              <a:buAutoNum type="arabicPeriod"/>
              <a:defRPr/>
            </a:lvl4pPr>
            <a:lvl5pPr marL="1854541" indent="-208601">
              <a:buClr>
                <a:schemeClr val="tx2"/>
              </a:buClr>
              <a:buSzPct val="65000"/>
              <a:buFont typeface="+mj-lt"/>
              <a:buAutoNum type="arabicPeriod"/>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416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ouble 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60630" y="1078230"/>
            <a:ext cx="4318000" cy="3524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86CB4B4D-7CA3-9044-876B-883B54F8677D}" type="slidenum">
              <a:rPr lang="uk-UA" smtClean="0">
                <a:solidFill>
                  <a:srgbClr val="3C3C3B"/>
                </a:solidFill>
              </a:rPr>
              <a:pPr/>
              <a:t>‹#›</a:t>
            </a:fld>
            <a:endParaRPr lang="uk-UA">
              <a:solidFill>
                <a:srgbClr val="3C3C3B"/>
              </a:solidFill>
            </a:endParaRPr>
          </a:p>
        </p:txBody>
      </p:sp>
      <p:sp>
        <p:nvSpPr>
          <p:cNvPr id="5" name="Text Placeholder 4"/>
          <p:cNvSpPr>
            <a:spLocks noGrp="1"/>
          </p:cNvSpPr>
          <p:nvPr>
            <p:ph type="body" sz="quarter" idx="13" hasCustomPrompt="1"/>
          </p:nvPr>
        </p:nvSpPr>
        <p:spPr>
          <a:xfrm>
            <a:off x="160632" y="576315"/>
            <a:ext cx="8753475" cy="369332"/>
          </a:xfrm>
        </p:spPr>
        <p:txBody>
          <a:bodyPr wrap="square" anchor="t">
            <a:spAutoFit/>
          </a:bodyPr>
          <a:lstStyle>
            <a:lvl1pPr marL="0" indent="0">
              <a:buFont typeface="Arial"/>
              <a:buNone/>
              <a:defRPr cap="all" baseline="0">
                <a:solidFill>
                  <a:schemeClr val="tx1"/>
                </a:solidFill>
              </a:defRPr>
            </a:lvl1pPr>
          </a:lstStyle>
          <a:p>
            <a:pPr lvl="0"/>
            <a:r>
              <a:rPr lang="nl-BE" dirty="0" smtClean="0"/>
              <a:t>Click to edit Master Subtitle Style</a:t>
            </a:r>
            <a:endParaRPr lang="en-US" dirty="0"/>
          </a:p>
        </p:txBody>
      </p:sp>
      <p:sp>
        <p:nvSpPr>
          <p:cNvPr id="7" name="Content Placeholder 2"/>
          <p:cNvSpPr>
            <a:spLocks noGrp="1"/>
          </p:cNvSpPr>
          <p:nvPr>
            <p:ph idx="14"/>
          </p:nvPr>
        </p:nvSpPr>
        <p:spPr>
          <a:xfrm>
            <a:off x="4587876" y="1078230"/>
            <a:ext cx="4318000" cy="3524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1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ouble numbe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Slide Number Placeholder 5"/>
          <p:cNvSpPr>
            <a:spLocks noGrp="1"/>
          </p:cNvSpPr>
          <p:nvPr>
            <p:ph type="sldNum" sz="quarter" idx="12"/>
          </p:nvPr>
        </p:nvSpPr>
        <p:spPr/>
        <p:txBody>
          <a:bodyPr/>
          <a:lstStyle/>
          <a:p>
            <a:fld id="{86CB4B4D-7CA3-9044-876B-883B54F8677D}" type="slidenum">
              <a:rPr lang="uk-UA" smtClean="0">
                <a:solidFill>
                  <a:srgbClr val="3C3C3B"/>
                </a:solidFill>
              </a:rPr>
              <a:pPr/>
              <a:t>‹#›</a:t>
            </a:fld>
            <a:endParaRPr lang="uk-UA">
              <a:solidFill>
                <a:srgbClr val="3C3C3B"/>
              </a:solidFill>
            </a:endParaRPr>
          </a:p>
        </p:txBody>
      </p:sp>
      <p:sp>
        <p:nvSpPr>
          <p:cNvPr id="5" name="Text Placeholder 4"/>
          <p:cNvSpPr>
            <a:spLocks noGrp="1"/>
          </p:cNvSpPr>
          <p:nvPr>
            <p:ph type="body" sz="quarter" idx="13" hasCustomPrompt="1"/>
          </p:nvPr>
        </p:nvSpPr>
        <p:spPr>
          <a:xfrm>
            <a:off x="160632"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5"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
        <p:nvSpPr>
          <p:cNvPr id="7" name="Content Placeholder 5"/>
          <p:cNvSpPr>
            <a:spLocks noGrp="1"/>
          </p:cNvSpPr>
          <p:nvPr>
            <p:ph sz="quarter" idx="14"/>
          </p:nvPr>
        </p:nvSpPr>
        <p:spPr>
          <a:xfrm>
            <a:off x="160631" y="1071563"/>
            <a:ext cx="4368652" cy="3531870"/>
          </a:xfrm>
        </p:spPr>
        <p:txBody>
          <a:bodyPr/>
          <a:lstStyle>
            <a:lvl1pPr marL="322902" indent="-322902">
              <a:buClr>
                <a:schemeClr val="tx2"/>
              </a:buClr>
              <a:buSzPct val="65000"/>
              <a:buFont typeface="+mj-lt"/>
              <a:buAutoNum type="arabicPeriod"/>
              <a:defRPr/>
            </a:lvl1pPr>
            <a:lvl2pPr marL="645803" indent="-234318">
              <a:buClr>
                <a:schemeClr val="tx1"/>
              </a:buClr>
              <a:buSzPct val="65000"/>
              <a:buFont typeface="+mj-lt"/>
              <a:buAutoNum type="arabicPeriod"/>
              <a:defRPr/>
            </a:lvl2pPr>
            <a:lvl3pPr marL="1050145" indent="-227175">
              <a:buClr>
                <a:schemeClr val="tx2"/>
              </a:buClr>
              <a:buSzPct val="65000"/>
              <a:buFont typeface="+mj-lt"/>
              <a:buAutoNum type="arabicPeriod"/>
              <a:defRPr/>
            </a:lvl3pPr>
            <a:lvl4pPr marL="1454486" indent="-220031">
              <a:buClr>
                <a:schemeClr val="tx1"/>
              </a:buClr>
              <a:buSzPct val="65000"/>
              <a:buFont typeface="+mj-lt"/>
              <a:buAutoNum type="arabicPeriod"/>
              <a:defRPr/>
            </a:lvl4pPr>
            <a:lvl5pPr marL="1854541" indent="-208601">
              <a:buClr>
                <a:schemeClr val="tx2"/>
              </a:buClr>
              <a:buSzPct val="65000"/>
              <a:buFont typeface="+mj-lt"/>
              <a:buAutoNum type="arabicPeriod"/>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5"/>
          <p:cNvSpPr>
            <a:spLocks noGrp="1"/>
          </p:cNvSpPr>
          <p:nvPr>
            <p:ph sz="quarter" idx="15"/>
          </p:nvPr>
        </p:nvSpPr>
        <p:spPr>
          <a:xfrm>
            <a:off x="4545453" y="1071563"/>
            <a:ext cx="4368652" cy="3531870"/>
          </a:xfrm>
        </p:spPr>
        <p:txBody>
          <a:bodyPr/>
          <a:lstStyle>
            <a:lvl1pPr marL="322902" indent="-322902">
              <a:buClr>
                <a:schemeClr val="tx2"/>
              </a:buClr>
              <a:buSzPct val="65000"/>
              <a:buFont typeface="+mj-lt"/>
              <a:buAutoNum type="arabicPeriod"/>
              <a:defRPr/>
            </a:lvl1pPr>
            <a:lvl2pPr marL="645803" indent="-234318">
              <a:buClr>
                <a:schemeClr val="tx1"/>
              </a:buClr>
              <a:buSzPct val="65000"/>
              <a:buFont typeface="+mj-lt"/>
              <a:buAutoNum type="arabicPeriod"/>
              <a:defRPr/>
            </a:lvl2pPr>
            <a:lvl3pPr marL="1050145" indent="-227175">
              <a:buClr>
                <a:schemeClr val="tx2"/>
              </a:buClr>
              <a:buSzPct val="65000"/>
              <a:buFont typeface="+mj-lt"/>
              <a:buAutoNum type="arabicPeriod"/>
              <a:defRPr/>
            </a:lvl3pPr>
            <a:lvl4pPr marL="1454486" indent="-220031">
              <a:buClr>
                <a:schemeClr val="tx1"/>
              </a:buClr>
              <a:buSzPct val="65000"/>
              <a:buFont typeface="+mj-lt"/>
              <a:buAutoNum type="arabicPeriod"/>
              <a:defRPr/>
            </a:lvl4pPr>
            <a:lvl5pPr marL="1854541" indent="-208601">
              <a:buClr>
                <a:schemeClr val="tx2"/>
              </a:buClr>
              <a:buSzPct val="65000"/>
              <a:buFont typeface="+mj-lt"/>
              <a:buAutoNum type="arabicPeriod"/>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0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mtClean="0"/>
              <a:t>Click to edit Master title style</a:t>
            </a:r>
            <a:endParaRPr lang="en-US"/>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160631"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0"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Tree>
    <p:extLst>
      <p:ext uri="{BB962C8B-B14F-4D97-AF65-F5344CB8AC3E}">
        <p14:creationId xmlns:p14="http://schemas.microsoft.com/office/powerpoint/2010/main" val="386184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86CB4B4D-7CA3-9044-876B-883B54F8677D}" type="slidenum">
              <a:rPr lang="uk-UA" smtClean="0">
                <a:solidFill>
                  <a:srgbClr val="3C3C3B"/>
                </a:solidFill>
              </a:rPr>
              <a:pPr/>
              <a:t>‹#›</a:t>
            </a:fld>
            <a:endParaRPr lang="uk-UA">
              <a:solidFill>
                <a:srgbClr val="3C3C3B"/>
              </a:solidFill>
            </a:endParaRPr>
          </a:p>
        </p:txBody>
      </p:sp>
      <p:sp>
        <p:nvSpPr>
          <p:cNvPr id="6" name="Text Placeholder 4"/>
          <p:cNvSpPr>
            <a:spLocks noGrp="1"/>
          </p:cNvSpPr>
          <p:nvPr>
            <p:ph type="body" sz="quarter" idx="14" hasCustomPrompt="1"/>
          </p:nvPr>
        </p:nvSpPr>
        <p:spPr>
          <a:xfrm>
            <a:off x="160632" y="576315"/>
            <a:ext cx="8753475" cy="369332"/>
          </a:xfrm>
        </p:spPr>
        <p:txBody>
          <a:bodyPr wrap="square" anchor="t">
            <a:spAutoFit/>
          </a:bodyPr>
          <a:lstStyle>
            <a:lvl1pPr marL="0" indent="0">
              <a:buFont typeface="Arial"/>
              <a:buNone/>
              <a:defRPr lang="en-US" sz="1800" b="0" i="0" kern="1200" cap="all" baseline="0" dirty="0">
                <a:solidFill>
                  <a:schemeClr val="tx1"/>
                </a:solidFill>
                <a:latin typeface="Gill Sans MT"/>
                <a:ea typeface="+mn-ea"/>
                <a:cs typeface="Gill Sans MT"/>
              </a:defRPr>
            </a:lvl1pPr>
          </a:lstStyle>
          <a:p>
            <a:pPr marL="0" lvl="0" indent="0" algn="l" defTabSz="411485" rtl="0" eaLnBrk="1" latinLnBrk="0" hangingPunct="1">
              <a:spcBef>
                <a:spcPct val="20000"/>
              </a:spcBef>
              <a:buClr>
                <a:schemeClr val="tx1"/>
              </a:buClr>
              <a:buSzPct val="70000"/>
              <a:buFont typeface="Arial"/>
              <a:buNone/>
            </a:pPr>
            <a:r>
              <a:rPr lang="nl-BE" dirty="0" smtClean="0"/>
              <a:t>Click to edit Master Subtitle Style</a:t>
            </a:r>
            <a:endParaRPr lang="en-US" dirty="0"/>
          </a:p>
        </p:txBody>
      </p:sp>
    </p:spTree>
    <p:extLst>
      <p:ext uri="{BB962C8B-B14F-4D97-AF65-F5344CB8AC3E}">
        <p14:creationId xmlns:p14="http://schemas.microsoft.com/office/powerpoint/2010/main" val="203133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Colour divider">
    <p:bg>
      <p:bgPr>
        <a:gradFill>
          <a:gsLst>
            <a:gs pos="0">
              <a:schemeClr val="accent6"/>
            </a:gs>
            <a:gs pos="60000">
              <a:schemeClr val="tx2"/>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1" y="2355308"/>
            <a:ext cx="8839200" cy="430887"/>
          </a:xfrm>
        </p:spPr>
        <p:txBody>
          <a:bodyPr anchor="ctr"/>
          <a:lstStyle>
            <a:lvl1pPr algn="ctr">
              <a:defRPr>
                <a:solidFill>
                  <a:schemeClr val="bg1"/>
                </a:solidFill>
              </a:defRPr>
            </a:lvl1pPr>
          </a:lstStyle>
          <a:p>
            <a:r>
              <a:rPr lang="en-US" smtClean="0"/>
              <a:t>Click to edit Master title style</a:t>
            </a:r>
            <a:endParaRPr lang="en-US"/>
          </a:p>
        </p:txBody>
      </p:sp>
      <p:sp>
        <p:nvSpPr>
          <p:cNvPr id="4" name="TextBox 3"/>
          <p:cNvSpPr txBox="1"/>
          <p:nvPr/>
        </p:nvSpPr>
        <p:spPr>
          <a:xfrm>
            <a:off x="5021264" y="4893997"/>
            <a:ext cx="3889374" cy="184666"/>
          </a:xfrm>
          <a:prstGeom prst="rect">
            <a:avLst/>
          </a:prstGeom>
          <a:noFill/>
        </p:spPr>
        <p:txBody>
          <a:bodyPr wrap="square" rIns="0" rtlCol="0">
            <a:spAutoFit/>
          </a:bodyPr>
          <a:lstStyle/>
          <a:p>
            <a:pPr algn="r" hangingPunct="0"/>
            <a:r>
              <a:rPr lang="en-US" sz="600" kern="0" cap="all" dirty="0" smtClean="0">
                <a:solidFill>
                  <a:srgbClr val="FFFFFF"/>
                </a:solidFill>
                <a:sym typeface="Helvetica"/>
              </a:rPr>
              <a:t>CONFIDENTIAL – INTERNAL USE</a:t>
            </a:r>
          </a:p>
        </p:txBody>
      </p:sp>
    </p:spTree>
    <p:extLst>
      <p:ext uri="{BB962C8B-B14F-4D97-AF65-F5344CB8AC3E}">
        <p14:creationId xmlns:p14="http://schemas.microsoft.com/office/powerpoint/2010/main" val="152640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6CB4B4D-7CA3-9044-876B-883B54F8677D}" type="slidenum">
              <a:rPr lang="uk-UA" smtClean="0">
                <a:solidFill>
                  <a:srgbClr val="3C3C3B"/>
                </a:solidFill>
              </a:rPr>
              <a:pPr/>
              <a:t>‹#›</a:t>
            </a:fld>
            <a:endParaRPr lang="uk-UA">
              <a:solidFill>
                <a:srgbClr val="3C3C3B"/>
              </a:solidFill>
            </a:endParaRPr>
          </a:p>
        </p:txBody>
      </p:sp>
    </p:spTree>
    <p:extLst>
      <p:ext uri="{BB962C8B-B14F-4D97-AF65-F5344CB8AC3E}">
        <p14:creationId xmlns:p14="http://schemas.microsoft.com/office/powerpoint/2010/main" val="2231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Image Divider Purpl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2" y="2364002"/>
            <a:ext cx="8753475" cy="430887"/>
          </a:xfrm>
        </p:spPr>
        <p:txBody>
          <a:bodyPr anchor="t"/>
          <a:lstStyle>
            <a:lvl1pPr algn="ctr">
              <a:defRPr/>
            </a:lvl1pPr>
          </a:lstStyle>
          <a:p>
            <a:r>
              <a:rPr lang="en-US" smtClean="0"/>
              <a:t>Click to edit Master title style</a:t>
            </a:r>
            <a:endParaRPr lang="en-US"/>
          </a:p>
        </p:txBody>
      </p:sp>
      <p:sp>
        <p:nvSpPr>
          <p:cNvPr id="3" name="TextBox 2"/>
          <p:cNvSpPr txBox="1"/>
          <p:nvPr/>
        </p:nvSpPr>
        <p:spPr>
          <a:xfrm>
            <a:off x="5021264" y="4894325"/>
            <a:ext cx="3889374" cy="184666"/>
          </a:xfrm>
          <a:prstGeom prst="rect">
            <a:avLst/>
          </a:prstGeom>
          <a:noFill/>
        </p:spPr>
        <p:txBody>
          <a:bodyPr wrap="square" rIns="0" rtlCol="0">
            <a:spAutoFit/>
          </a:bodyPr>
          <a:lstStyle/>
          <a:p>
            <a:pPr algn="r" hangingPunct="0"/>
            <a:r>
              <a:rPr lang="en-US" sz="600" kern="0" cap="all" dirty="0" smtClean="0">
                <a:solidFill>
                  <a:srgbClr val="3C3C3B"/>
                </a:solidFill>
                <a:sym typeface="Helvetica"/>
              </a:rPr>
              <a:t>CONFIDENTIAL – INTERNAL USE</a:t>
            </a:r>
          </a:p>
        </p:txBody>
      </p:sp>
    </p:spTree>
    <p:extLst>
      <p:ext uri="{BB962C8B-B14F-4D97-AF65-F5344CB8AC3E}">
        <p14:creationId xmlns:p14="http://schemas.microsoft.com/office/powerpoint/2010/main" val="45326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Image Divider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2" y="2364002"/>
            <a:ext cx="8753475" cy="430887"/>
          </a:xfrm>
        </p:spPr>
        <p:txBody>
          <a:bodyPr anchor="t"/>
          <a:lstStyle>
            <a:lvl1pPr algn="ctr">
              <a:defRPr>
                <a:solidFill>
                  <a:schemeClr val="bg1"/>
                </a:solidFill>
                <a:effectLst>
                  <a:outerShdw blurRad="50800" dist="38100" dir="2700000" algn="tl" rotWithShape="0">
                    <a:prstClr val="black">
                      <a:alpha val="40000"/>
                    </a:prstClr>
                  </a:outerShdw>
                </a:effectLst>
              </a:defRPr>
            </a:lvl1pPr>
          </a:lstStyle>
          <a:p>
            <a:r>
              <a:rPr lang="en-US" smtClean="0"/>
              <a:t>Click to edit Master title style</a:t>
            </a:r>
            <a:endParaRPr lang="en-US" dirty="0"/>
          </a:p>
        </p:txBody>
      </p:sp>
      <p:sp>
        <p:nvSpPr>
          <p:cNvPr id="4" name="TextBox 3"/>
          <p:cNvSpPr txBox="1"/>
          <p:nvPr/>
        </p:nvSpPr>
        <p:spPr>
          <a:xfrm>
            <a:off x="5021264" y="4893997"/>
            <a:ext cx="3889374" cy="184666"/>
          </a:xfrm>
          <a:prstGeom prst="rect">
            <a:avLst/>
          </a:prstGeom>
          <a:noFill/>
        </p:spPr>
        <p:txBody>
          <a:bodyPr wrap="square" rIns="0" rtlCol="0">
            <a:spAutoFit/>
          </a:bodyPr>
          <a:lstStyle/>
          <a:p>
            <a:pPr algn="r" hangingPunct="0"/>
            <a:r>
              <a:rPr lang="en-US" sz="600" kern="0" cap="all" dirty="0" smtClean="0">
                <a:solidFill>
                  <a:srgbClr val="FFFFFF"/>
                </a:solidFill>
                <a:sym typeface="Helvetica"/>
              </a:rPr>
              <a:t>CONFIDENTIAL – INTERNAL USE</a:t>
            </a:r>
          </a:p>
        </p:txBody>
      </p:sp>
    </p:spTree>
    <p:extLst>
      <p:ext uri="{BB962C8B-B14F-4D97-AF65-F5344CB8AC3E}">
        <p14:creationId xmlns:p14="http://schemas.microsoft.com/office/powerpoint/2010/main" val="57398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Blank Title">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1264" y="4893997"/>
            <a:ext cx="3889374" cy="184666"/>
          </a:xfrm>
          <a:prstGeom prst="rect">
            <a:avLst/>
          </a:prstGeom>
          <a:noFill/>
        </p:spPr>
        <p:txBody>
          <a:bodyPr wrap="square" rIns="0" rtlCol="0">
            <a:spAutoFit/>
          </a:bodyPr>
          <a:lstStyle/>
          <a:p>
            <a:pPr algn="r" hangingPunct="0"/>
            <a:r>
              <a:rPr lang="en-US" sz="600" kern="0" cap="all" dirty="0" smtClean="0">
                <a:solidFill>
                  <a:srgbClr val="FFFFFF"/>
                </a:solidFill>
                <a:sym typeface="Helvetica"/>
              </a:rPr>
              <a:t>CONFIDENTIAL – INTERNAL USE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473" y="4891117"/>
            <a:ext cx="554400" cy="16927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712" y="1276898"/>
            <a:ext cx="5142576" cy="2567860"/>
          </a:xfrm>
          <a:prstGeom prst="rect">
            <a:avLst/>
          </a:prstGeom>
        </p:spPr>
      </p:pic>
    </p:spTree>
    <p:extLst>
      <p:ext uri="{BB962C8B-B14F-4D97-AF65-F5344CB8AC3E}">
        <p14:creationId xmlns:p14="http://schemas.microsoft.com/office/powerpoint/2010/main" val="6118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1_Numbered">
    <p:spTree>
      <p:nvGrpSpPr>
        <p:cNvPr id="1" name=""/>
        <p:cNvGrpSpPr/>
        <p:nvPr/>
      </p:nvGrpSpPr>
      <p:grpSpPr>
        <a:xfrm>
          <a:off x="0" y="0"/>
          <a:ext cx="0" cy="0"/>
          <a:chOff x="0" y="0"/>
          <a:chExt cx="0" cy="0"/>
        </a:xfrm>
      </p:grpSpPr>
      <p:sp>
        <p:nvSpPr>
          <p:cNvPr id="31" name="Shape 31"/>
          <p:cNvSpPr>
            <a:spLocks noGrp="1"/>
          </p:cNvSpPr>
          <p:nvPr>
            <p:ph type="title"/>
          </p:nvPr>
        </p:nvSpPr>
        <p:spPr>
          <a:xfrm>
            <a:off x="152400" y="257923"/>
            <a:ext cx="8753476" cy="415498"/>
          </a:xfrm>
          <a:prstGeom prst="rect">
            <a:avLst/>
          </a:prstGeom>
        </p:spPr>
        <p:txBody>
          <a:bodyPr anchor="t"/>
          <a:lstStyle>
            <a:lvl1pPr defTabSz="411480">
              <a:lnSpc>
                <a:spcPct val="70000"/>
              </a:lnSpc>
              <a:defRPr sz="3000" b="0">
                <a:latin typeface="Agenda Black"/>
                <a:ea typeface="Agenda Black"/>
                <a:cs typeface="Agenda Black"/>
                <a:sym typeface="Agenda Black"/>
              </a:defRPr>
            </a:lvl1pPr>
          </a:lstStyle>
          <a:p>
            <a:r>
              <a:t>Title Text</a:t>
            </a:r>
          </a:p>
        </p:txBody>
      </p:sp>
      <p:sp>
        <p:nvSpPr>
          <p:cNvPr id="32" name="Shape 32"/>
          <p:cNvSpPr>
            <a:spLocks noGrp="1"/>
          </p:cNvSpPr>
          <p:nvPr>
            <p:ph type="body" idx="1"/>
          </p:nvPr>
        </p:nvSpPr>
        <p:spPr>
          <a:xfrm>
            <a:off x="152400" y="759357"/>
            <a:ext cx="8753476" cy="4030329"/>
          </a:xfrm>
          <a:prstGeom prst="rect">
            <a:avLst/>
          </a:prstGeom>
        </p:spPr>
        <p:txBody>
          <a:bodyPr/>
          <a:lstStyle>
            <a:lvl1pPr marL="240631" indent="-240631" defTabSz="411480">
              <a:spcBef>
                <a:spcPts val="413"/>
              </a:spcBef>
              <a:buSzPct val="100000"/>
              <a:buFontTx/>
              <a:buAutoNum type="arabicPeriod"/>
              <a:defRPr sz="1800">
                <a:latin typeface="Agenda Light"/>
                <a:ea typeface="Agenda Light"/>
                <a:cs typeface="Agenda Light"/>
                <a:sym typeface="Agenda Light"/>
              </a:defRPr>
            </a:lvl1pPr>
            <a:lvl2pPr marL="431131" indent="-240631" defTabSz="411480">
              <a:spcBef>
                <a:spcPts val="413"/>
              </a:spcBef>
              <a:buSzPct val="100000"/>
              <a:buFontTx/>
              <a:buAutoNum type="arabicPeriod"/>
              <a:defRPr sz="1800">
                <a:latin typeface="Agenda Light"/>
                <a:ea typeface="Agenda Light"/>
                <a:cs typeface="Agenda Light"/>
                <a:sym typeface="Agenda Light"/>
              </a:defRPr>
            </a:lvl2pPr>
            <a:lvl3pPr marL="621632" indent="-240631" defTabSz="411480">
              <a:spcBef>
                <a:spcPts val="413"/>
              </a:spcBef>
              <a:buSzPct val="100000"/>
              <a:buFontTx/>
              <a:buAutoNum type="arabicPeriod"/>
              <a:defRPr sz="1800">
                <a:latin typeface="Agenda Light"/>
                <a:ea typeface="Agenda Light"/>
                <a:cs typeface="Agenda Light"/>
                <a:sym typeface="Agenda Light"/>
              </a:defRPr>
            </a:lvl3pPr>
            <a:lvl4pPr marL="812132" indent="-240631" defTabSz="411480">
              <a:spcBef>
                <a:spcPts val="413"/>
              </a:spcBef>
              <a:buSzPct val="100000"/>
              <a:buFontTx/>
              <a:buAutoNum type="arabicPeriod"/>
              <a:defRPr sz="1800">
                <a:latin typeface="Agenda Light"/>
                <a:ea typeface="Agenda Light"/>
                <a:cs typeface="Agenda Light"/>
                <a:sym typeface="Agenda Light"/>
              </a:defRPr>
            </a:lvl4pPr>
            <a:lvl5pPr marL="1002632" indent="-240632" defTabSz="411480">
              <a:spcBef>
                <a:spcPts val="413"/>
              </a:spcBef>
              <a:buSzPct val="100000"/>
              <a:buFontTx/>
              <a:buAutoNum type="arabicPeriod"/>
              <a:defRPr sz="1800">
                <a:latin typeface="Agenda Light"/>
                <a:ea typeface="Agenda Light"/>
                <a:cs typeface="Agenda Light"/>
                <a:sym typeface="Agenda Light"/>
              </a:defRPr>
            </a:lvl5pPr>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xfrm>
            <a:off x="4466559" y="4854569"/>
            <a:ext cx="210883" cy="542456"/>
          </a:xfrm>
          <a:prstGeom prst="rect">
            <a:avLst/>
          </a:prstGeom>
        </p:spPr>
        <p:txBody>
          <a:bodyPr anchor="t"/>
          <a:lstStyle>
            <a:lvl1pPr>
              <a:defRPr sz="975">
                <a:solidFill>
                  <a:srgbClr val="6A036A"/>
                </a:solidFill>
              </a:defRPr>
            </a:lvl1pPr>
          </a:lstStyle>
          <a:p>
            <a:fld id="{86CB4B4D-7CA3-9044-876B-883B54F8677D}" type="slidenum">
              <a:rPr/>
              <a:pPr/>
              <a:t>‹#›</a:t>
            </a:fld>
            <a:endParaRPr/>
          </a:p>
        </p:txBody>
      </p:sp>
    </p:spTree>
    <p:extLst>
      <p:ext uri="{BB962C8B-B14F-4D97-AF65-F5344CB8AC3E}">
        <p14:creationId xmlns:p14="http://schemas.microsoft.com/office/powerpoint/2010/main" val="112421637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lour divider">
    <p:bg>
      <p:bgPr>
        <a:gradFill>
          <a:gsLst>
            <a:gs pos="0">
              <a:schemeClr val="accent6"/>
            </a:gs>
            <a:gs pos="60000">
              <a:schemeClr val="tx2"/>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1" y="2358385"/>
            <a:ext cx="8839200" cy="424732"/>
          </a:xfrm>
        </p:spPr>
        <p:txBody>
          <a:bodyPr anchor="ctr"/>
          <a:lstStyle>
            <a:lvl1pPr algn="ctr">
              <a:defRPr>
                <a:solidFill>
                  <a:schemeClr val="bg1"/>
                </a:solidFill>
              </a:defRPr>
            </a:lvl1pPr>
          </a:lstStyle>
          <a:p>
            <a:r>
              <a:rPr lang="nl-BE" smtClean="0"/>
              <a:t>Click to edit Master title style</a:t>
            </a:r>
            <a:endParaRPr lang="en-US"/>
          </a:p>
        </p:txBody>
      </p:sp>
    </p:spTree>
    <p:extLst>
      <p:ext uri="{BB962C8B-B14F-4D97-AF65-F5344CB8AC3E}">
        <p14:creationId xmlns:p14="http://schemas.microsoft.com/office/powerpoint/2010/main" val="90855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836216C-5BC3-7C44-80F8-E30864FFC228}" type="slidenum">
              <a:rPr lang="en-US" smtClean="0"/>
              <a:t>‹#›</a:t>
            </a:fld>
            <a:endParaRPr lang="en-US"/>
          </a:p>
        </p:txBody>
      </p:sp>
    </p:spTree>
    <p:extLst>
      <p:ext uri="{BB962C8B-B14F-4D97-AF65-F5344CB8AC3E}">
        <p14:creationId xmlns:p14="http://schemas.microsoft.com/office/powerpoint/2010/main" val="423468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 Divider Purpl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52401" y="2364001"/>
            <a:ext cx="8753475" cy="424732"/>
          </a:xfrm>
        </p:spPr>
        <p:txBody>
          <a:bodyPr anchor="t"/>
          <a:lstStyle>
            <a:lvl1pPr algn="ctr">
              <a:defRPr/>
            </a:lvl1pPr>
          </a:lstStyle>
          <a:p>
            <a:r>
              <a:rPr lang="nl-BE" smtClean="0"/>
              <a:t>Click to edit Master title style</a:t>
            </a:r>
            <a:endParaRPr lang="en-US"/>
          </a:p>
        </p:txBody>
      </p:sp>
    </p:spTree>
    <p:extLst>
      <p:ext uri="{BB962C8B-B14F-4D97-AF65-F5344CB8AC3E}">
        <p14:creationId xmlns:p14="http://schemas.microsoft.com/office/powerpoint/2010/main" val="41675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1.png"/><Relationship Id="rId21" Type="http://schemas.openxmlformats.org/officeDocument/2006/relationships/image" Target="../media/image2.png"/><Relationship Id="rId22" Type="http://schemas.openxmlformats.org/officeDocument/2006/relationships/image" Target="../media/image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theme" Target="../theme/theme2.xml"/><Relationship Id="rId8" Type="http://schemas.openxmlformats.org/officeDocument/2006/relationships/image" Target="../media/image1.png"/><Relationship Id="rId9" Type="http://schemas.openxmlformats.org/officeDocument/2006/relationships/image" Target="../media/image9.png"/><Relationship Id="rId10" Type="http://schemas.openxmlformats.org/officeDocument/2006/relationships/image" Target="../media/image2.png"/><Relationship Id="rId11" Type="http://schemas.openxmlformats.org/officeDocument/2006/relationships/image" Target="../media/image3.png"/><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media/image3.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theme" Target="../theme/theme3.xml"/><Relationship Id="rId8" Type="http://schemas.openxmlformats.org/officeDocument/2006/relationships/image" Target="../media/image10.png"/><Relationship Id="rId9" Type="http://schemas.microsoft.com/office/2007/relationships/hdphoto" Target="../media/hdphoto1.wdp"/><Relationship Id="rId10"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media/image3.png"/><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theme" Target="../theme/theme4.xml"/><Relationship Id="rId8" Type="http://schemas.openxmlformats.org/officeDocument/2006/relationships/image" Target="../media/image11.jpeg"/><Relationship Id="rId9" Type="http://schemas.microsoft.com/office/2007/relationships/hdphoto" Target="../media/hdphoto2.wdp"/><Relationship Id="rId10"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theme" Target="../theme/theme5.xml"/><Relationship Id="rId8" Type="http://schemas.openxmlformats.org/officeDocument/2006/relationships/image" Target="../media/image12.png"/><Relationship Id="rId9" Type="http://schemas.openxmlformats.org/officeDocument/2006/relationships/image" Target="../media/image1.png"/><Relationship Id="rId10" Type="http://schemas.openxmlformats.org/officeDocument/2006/relationships/image" Target="../media/image2.png"/><Relationship Id="rId11" Type="http://schemas.openxmlformats.org/officeDocument/2006/relationships/image" Target="../media/image3.png"/><Relationship Id="rId1" Type="http://schemas.openxmlformats.org/officeDocument/2006/relationships/slideLayout" Target="../slideLayouts/slideLayout37.xml"/><Relationship Id="rId2"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media/image3.pn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theme" Target="../theme/theme6.xml"/><Relationship Id="rId8" Type="http://schemas.openxmlformats.org/officeDocument/2006/relationships/image" Target="../media/image13.png"/><Relationship Id="rId9" Type="http://schemas.microsoft.com/office/2007/relationships/hdphoto" Target="../media/hdphoto3.wdp"/><Relationship Id="rId10"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11" Type="http://schemas.microsoft.com/office/2007/relationships/hdphoto" Target="../media/hdphoto5.wdp"/><Relationship Id="rId12" Type="http://schemas.openxmlformats.org/officeDocument/2006/relationships/image" Target="../media/image1.png"/><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theme" Target="../theme/theme7.xml"/><Relationship Id="rId8" Type="http://schemas.openxmlformats.org/officeDocument/2006/relationships/image" Target="../media/image13.png"/><Relationship Id="rId9" Type="http://schemas.microsoft.com/office/2007/relationships/hdphoto" Target="../media/hdphoto4.wdp"/><Relationship Id="rId10" Type="http://schemas.openxmlformats.org/officeDocument/2006/relationships/image" Target="../media/image11.jpeg"/></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theme" Target="../theme/theme8.xml"/><Relationship Id="rId14" Type="http://schemas.openxmlformats.org/officeDocument/2006/relationships/image" Target="../media/image14.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31" y="236872"/>
            <a:ext cx="8753475" cy="430887"/>
          </a:xfrm>
          <a:prstGeom prst="rect">
            <a:avLst/>
          </a:prstGeom>
        </p:spPr>
        <p:txBody>
          <a:bodyPr vert="horz" wrap="square" lIns="91440" tIns="45720" rIns="91440" bIns="45720" rtlCol="0" anchor="b" anchorCtr="0">
            <a:spAutoFit/>
          </a:bodyPr>
          <a:lstStyle/>
          <a:p>
            <a:r>
              <a:rPr lang="nl-BE" dirty="0" smtClean="0"/>
              <a:t>Click to edit Master title style</a:t>
            </a:r>
            <a:endParaRPr lang="en-US" dirty="0"/>
          </a:p>
        </p:txBody>
      </p:sp>
      <p:sp>
        <p:nvSpPr>
          <p:cNvPr id="3" name="Text Placeholder 2"/>
          <p:cNvSpPr>
            <a:spLocks noGrp="1"/>
          </p:cNvSpPr>
          <p:nvPr>
            <p:ph type="body" idx="1"/>
          </p:nvPr>
        </p:nvSpPr>
        <p:spPr>
          <a:xfrm>
            <a:off x="160631" y="1078230"/>
            <a:ext cx="8753475" cy="3524250"/>
          </a:xfrm>
          <a:prstGeom prst="rect">
            <a:avLst/>
          </a:prstGeom>
        </p:spPr>
        <p:txBody>
          <a:bodyPr vert="horz" lIns="91440" tIns="45720" rIns="91440" bIns="45720" rtlCol="0" anchor="ctr">
            <a:normAutofit/>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4"/>
          </p:nvPr>
        </p:nvSpPr>
        <p:spPr>
          <a:xfrm>
            <a:off x="4140200" y="4893997"/>
            <a:ext cx="863600" cy="169277"/>
          </a:xfrm>
          <a:prstGeom prst="rect">
            <a:avLst/>
          </a:prstGeom>
        </p:spPr>
        <p:txBody>
          <a:bodyPr vert="horz" lIns="91440" tIns="45720" rIns="91440" bIns="45720" rtlCol="0" anchor="ctr">
            <a:spAutoFit/>
          </a:bodyPr>
          <a:lstStyle>
            <a:lvl1pPr algn="ctr">
              <a:defRPr sz="500">
                <a:solidFill>
                  <a:schemeClr val="tx1"/>
                </a:solidFill>
              </a:defRPr>
            </a:lvl1pPr>
          </a:lstStyle>
          <a:p>
            <a:fld id="{8836216C-5BC3-7C44-80F8-E30864FFC228}" type="slidenum">
              <a:rPr lang="en-US" smtClean="0"/>
              <a:pPr/>
              <a:t>‹#›</a:t>
            </a:fld>
            <a:endParaRPr lang="en-US"/>
          </a:p>
        </p:txBody>
      </p:sp>
      <p:pic>
        <p:nvPicPr>
          <p:cNvPr id="4" name="Picture 3"/>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60631" y="4891771"/>
            <a:ext cx="562085" cy="167966"/>
          </a:xfrm>
          <a:prstGeom prst="rect">
            <a:avLst/>
          </a:prstGeom>
        </p:spPr>
      </p:pic>
    </p:spTree>
    <p:extLst>
      <p:ext uri="{BB962C8B-B14F-4D97-AF65-F5344CB8AC3E}">
        <p14:creationId xmlns:p14="http://schemas.microsoft.com/office/powerpoint/2010/main" val="28711818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6" r:id="rId3"/>
    <p:sldLayoutId id="2147483656" r:id="rId4"/>
    <p:sldLayoutId id="2147483659" r:id="rId5"/>
    <p:sldLayoutId id="2147483654" r:id="rId6"/>
    <p:sldLayoutId id="2147483657" r:id="rId7"/>
    <p:sldLayoutId id="2147483655" r:id="rId8"/>
    <p:sldLayoutId id="2147483687" r:id="rId9"/>
    <p:sldLayoutId id="2147483688" r:id="rId10"/>
    <p:sldLayoutId id="2147483717" r:id="rId11"/>
    <p:sldLayoutId id="2147483813" r:id="rId12"/>
    <p:sldLayoutId id="2147483814" r:id="rId13"/>
    <p:sldLayoutId id="2147483816" r:id="rId14"/>
    <p:sldLayoutId id="2147483817" r:id="rId15"/>
    <p:sldLayoutId id="2147483846" r:id="rId16"/>
    <p:sldLayoutId id="2147483847" r:id="rId17"/>
    <p:sldLayoutId id="214748384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411480" rtl="0" eaLnBrk="1" latinLnBrk="0" hangingPunct="1">
        <a:spcBef>
          <a:spcPct val="0"/>
        </a:spcBef>
        <a:buNone/>
        <a:defRPr sz="2200" b="0" i="0" kern="1200" cap="all">
          <a:solidFill>
            <a:schemeClr val="tx2"/>
          </a:solidFill>
          <a:latin typeface="Gill Sans MT"/>
          <a:ea typeface="+mj-ea"/>
          <a:cs typeface="Gill Sans MT"/>
        </a:defRPr>
      </a:lvl1pPr>
    </p:titleStyle>
    <p:bodyStyle>
      <a:lvl1pPr marL="308610" indent="-308610" algn="l" defTabSz="411480" rtl="0" eaLnBrk="1" latinLnBrk="0" hangingPunct="1">
        <a:spcBef>
          <a:spcPct val="20000"/>
        </a:spcBef>
        <a:buClr>
          <a:schemeClr val="tx2"/>
        </a:buClr>
        <a:buSzPct val="100000"/>
        <a:buFontTx/>
        <a:buBlip>
          <a:blip r:embed="rId21"/>
        </a:buBlip>
        <a:defRPr sz="1800" b="0" i="0" kern="1200">
          <a:solidFill>
            <a:srgbClr val="000000"/>
          </a:solidFill>
          <a:latin typeface="Gill Sans MT"/>
          <a:ea typeface="+mn-ea"/>
          <a:cs typeface="Gill Sans MT"/>
        </a:defRPr>
      </a:lvl1pPr>
      <a:lvl2pPr marL="668655" indent="-257175" algn="l" defTabSz="411480" rtl="0" eaLnBrk="1" latinLnBrk="0" hangingPunct="1">
        <a:spcBef>
          <a:spcPct val="20000"/>
        </a:spcBef>
        <a:buClr>
          <a:schemeClr val="tx2"/>
        </a:buClr>
        <a:buSzPct val="100000"/>
        <a:buFontTx/>
        <a:buBlip>
          <a:blip r:embed="rId22"/>
        </a:buBlip>
        <a:defRPr sz="1620" b="0" i="0" kern="1200">
          <a:solidFill>
            <a:srgbClr val="000000"/>
          </a:solidFill>
          <a:latin typeface="Gill Sans MT"/>
          <a:ea typeface="+mn-ea"/>
          <a:cs typeface="Gill Sans MT"/>
        </a:defRPr>
      </a:lvl2pPr>
      <a:lvl3pPr marL="1028700" indent="-205740" algn="l" defTabSz="411480" rtl="0" eaLnBrk="1" latinLnBrk="0" hangingPunct="1">
        <a:spcBef>
          <a:spcPct val="20000"/>
        </a:spcBef>
        <a:buClr>
          <a:schemeClr val="tx2"/>
        </a:buClr>
        <a:buSzPct val="100000"/>
        <a:buFontTx/>
        <a:buBlip>
          <a:blip r:embed="rId21"/>
        </a:buBlip>
        <a:defRPr sz="1440" b="0" i="0" kern="1200">
          <a:solidFill>
            <a:srgbClr val="000000"/>
          </a:solidFill>
          <a:latin typeface="Gill Sans MT"/>
          <a:ea typeface="+mn-ea"/>
          <a:cs typeface="Gill Sans MT"/>
        </a:defRPr>
      </a:lvl3pPr>
      <a:lvl4pPr marL="1440180" indent="-205740" algn="l" defTabSz="411480" rtl="0" eaLnBrk="1" latinLnBrk="0" hangingPunct="1">
        <a:spcBef>
          <a:spcPct val="20000"/>
        </a:spcBef>
        <a:buClr>
          <a:schemeClr val="tx2"/>
        </a:buClr>
        <a:buSzPct val="100000"/>
        <a:buFontTx/>
        <a:buBlip>
          <a:blip r:embed="rId22"/>
        </a:buBlip>
        <a:defRPr sz="1440" b="0" i="0" kern="1200">
          <a:solidFill>
            <a:srgbClr val="000000"/>
          </a:solidFill>
          <a:latin typeface="Gill Sans MT"/>
          <a:ea typeface="+mn-ea"/>
          <a:cs typeface="Gill Sans MT"/>
        </a:defRPr>
      </a:lvl4pPr>
      <a:lvl5pPr marL="1851660" indent="-205740" algn="l" defTabSz="411480" rtl="0" eaLnBrk="1" latinLnBrk="0" hangingPunct="1">
        <a:spcBef>
          <a:spcPct val="20000"/>
        </a:spcBef>
        <a:buClr>
          <a:schemeClr val="tx2"/>
        </a:buClr>
        <a:buSzPct val="100000"/>
        <a:buFontTx/>
        <a:buBlip>
          <a:blip r:embed="rId21"/>
        </a:buBlip>
        <a:defRPr sz="1440" b="0" i="0" kern="1200">
          <a:solidFill>
            <a:srgbClr val="000000"/>
          </a:solidFill>
          <a:latin typeface="Gill Sans MT"/>
          <a:ea typeface="+mn-ea"/>
          <a:cs typeface="Gill Sans MT"/>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5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31" y="236872"/>
            <a:ext cx="8753475" cy="430887"/>
          </a:xfrm>
          <a:prstGeom prst="rect">
            <a:avLst/>
          </a:prstGeom>
        </p:spPr>
        <p:txBody>
          <a:bodyPr vert="horz" wrap="square" lIns="91440" tIns="45720" rIns="91440" bIns="45720" rtlCol="0" anchor="b" anchorCtr="0">
            <a:spAutoFit/>
          </a:bodyPr>
          <a:lstStyle/>
          <a:p>
            <a:r>
              <a:rPr lang="nl-BE" dirty="0" smtClean="0"/>
              <a:t>Click to edit Master title style</a:t>
            </a:r>
            <a:endParaRPr lang="en-US" dirty="0"/>
          </a:p>
        </p:txBody>
      </p:sp>
      <p:sp>
        <p:nvSpPr>
          <p:cNvPr id="3" name="Text Placeholder 2"/>
          <p:cNvSpPr>
            <a:spLocks noGrp="1"/>
          </p:cNvSpPr>
          <p:nvPr>
            <p:ph type="body" idx="1"/>
          </p:nvPr>
        </p:nvSpPr>
        <p:spPr>
          <a:xfrm>
            <a:off x="160631" y="1078230"/>
            <a:ext cx="8753475" cy="3524250"/>
          </a:xfrm>
          <a:prstGeom prst="rect">
            <a:avLst/>
          </a:prstGeom>
        </p:spPr>
        <p:txBody>
          <a:bodyPr vert="horz" lIns="91440" tIns="45720" rIns="91440" bIns="45720" rtlCol="0" anchor="ctr">
            <a:normAutofit/>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4"/>
          </p:nvPr>
        </p:nvSpPr>
        <p:spPr>
          <a:xfrm>
            <a:off x="4140200" y="4893997"/>
            <a:ext cx="863600" cy="169277"/>
          </a:xfrm>
          <a:prstGeom prst="rect">
            <a:avLst/>
          </a:prstGeom>
        </p:spPr>
        <p:txBody>
          <a:bodyPr vert="horz" lIns="91440" tIns="45720" rIns="91440" bIns="45720" rtlCol="0" anchor="ctr">
            <a:spAutoFit/>
          </a:bodyPr>
          <a:lstStyle>
            <a:lvl1pPr algn="ctr">
              <a:defRPr sz="500">
                <a:solidFill>
                  <a:schemeClr val="tx1"/>
                </a:solidFill>
              </a:defRPr>
            </a:lvl1pPr>
          </a:lstStyle>
          <a:p>
            <a:fld id="{8836216C-5BC3-7C44-80F8-E30864FFC228}" type="slidenum">
              <a:rPr lang="en-US" smtClean="0"/>
              <a:pPr/>
              <a:t>‹#›</a:t>
            </a:fld>
            <a:endParaRPr lang="en-US"/>
          </a:p>
        </p:txBody>
      </p:sp>
      <p:pic>
        <p:nvPicPr>
          <p:cNvPr id="4" name="Picture 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0631" y="4891771"/>
            <a:ext cx="562085" cy="167966"/>
          </a:xfrm>
          <a:prstGeom prst="rect">
            <a:avLst/>
          </a:prstGeom>
        </p:spPr>
      </p:pic>
      <p:pic>
        <p:nvPicPr>
          <p:cNvPr id="8" name="Picture 7"/>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875825" y="4880581"/>
            <a:ext cx="792136" cy="210116"/>
          </a:xfrm>
          <a:prstGeom prst="rect">
            <a:avLst/>
          </a:prstGeom>
          <a:noFill/>
          <a:ln>
            <a:noFill/>
          </a:ln>
        </p:spPr>
      </p:pic>
    </p:spTree>
    <p:extLst>
      <p:ext uri="{BB962C8B-B14F-4D97-AF65-F5344CB8AC3E}">
        <p14:creationId xmlns:p14="http://schemas.microsoft.com/office/powerpoint/2010/main" val="184544591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411480" rtl="0" eaLnBrk="1" latinLnBrk="0" hangingPunct="1">
        <a:spcBef>
          <a:spcPct val="0"/>
        </a:spcBef>
        <a:buNone/>
        <a:defRPr sz="2200" b="0" i="0" kern="1200" cap="all">
          <a:solidFill>
            <a:schemeClr val="tx2"/>
          </a:solidFill>
          <a:latin typeface="Gill Sans MT"/>
          <a:ea typeface="+mj-ea"/>
          <a:cs typeface="Gill Sans MT"/>
        </a:defRPr>
      </a:lvl1pPr>
    </p:titleStyle>
    <p:bodyStyle>
      <a:lvl1pPr marL="308610" indent="-308610" algn="l" defTabSz="411480" rtl="0" eaLnBrk="1" latinLnBrk="0" hangingPunct="1">
        <a:spcBef>
          <a:spcPct val="20000"/>
        </a:spcBef>
        <a:buClr>
          <a:schemeClr val="tx2"/>
        </a:buClr>
        <a:buSzPct val="100000"/>
        <a:buFontTx/>
        <a:buBlip>
          <a:blip r:embed="rId10"/>
        </a:buBlip>
        <a:defRPr sz="1800" b="0" i="0" kern="1200">
          <a:solidFill>
            <a:srgbClr val="000000"/>
          </a:solidFill>
          <a:latin typeface="Gill Sans MT"/>
          <a:ea typeface="+mn-ea"/>
          <a:cs typeface="Gill Sans MT"/>
        </a:defRPr>
      </a:lvl1pPr>
      <a:lvl2pPr marL="668655" indent="-257175" algn="l" defTabSz="411480" rtl="0" eaLnBrk="1" latinLnBrk="0" hangingPunct="1">
        <a:spcBef>
          <a:spcPct val="20000"/>
        </a:spcBef>
        <a:buClr>
          <a:schemeClr val="tx2"/>
        </a:buClr>
        <a:buSzPct val="100000"/>
        <a:buFontTx/>
        <a:buBlip>
          <a:blip r:embed="rId11"/>
        </a:buBlip>
        <a:defRPr sz="1620" b="0" i="0" kern="1200">
          <a:solidFill>
            <a:srgbClr val="000000"/>
          </a:solidFill>
          <a:latin typeface="Gill Sans MT"/>
          <a:ea typeface="+mn-ea"/>
          <a:cs typeface="Gill Sans MT"/>
        </a:defRPr>
      </a:lvl2pPr>
      <a:lvl3pPr marL="1028700" indent="-205740" algn="l" defTabSz="411480" rtl="0" eaLnBrk="1" latinLnBrk="0" hangingPunct="1">
        <a:spcBef>
          <a:spcPct val="20000"/>
        </a:spcBef>
        <a:buClr>
          <a:schemeClr val="tx2"/>
        </a:buClr>
        <a:buSzPct val="100000"/>
        <a:buFontTx/>
        <a:buBlip>
          <a:blip r:embed="rId10"/>
        </a:buBlip>
        <a:defRPr sz="1440" b="0" i="0" kern="1200">
          <a:solidFill>
            <a:srgbClr val="000000"/>
          </a:solidFill>
          <a:latin typeface="Gill Sans MT"/>
          <a:ea typeface="+mn-ea"/>
          <a:cs typeface="Gill Sans MT"/>
        </a:defRPr>
      </a:lvl3pPr>
      <a:lvl4pPr marL="1440180" indent="-205740" algn="l" defTabSz="411480" rtl="0" eaLnBrk="1" latinLnBrk="0" hangingPunct="1">
        <a:spcBef>
          <a:spcPct val="20000"/>
        </a:spcBef>
        <a:buClr>
          <a:schemeClr val="tx2"/>
        </a:buClr>
        <a:buSzPct val="100000"/>
        <a:buFontTx/>
        <a:buBlip>
          <a:blip r:embed="rId11"/>
        </a:buBlip>
        <a:defRPr sz="1440" b="0" i="0" kern="1200">
          <a:solidFill>
            <a:srgbClr val="000000"/>
          </a:solidFill>
          <a:latin typeface="Gill Sans MT"/>
          <a:ea typeface="+mn-ea"/>
          <a:cs typeface="Gill Sans MT"/>
        </a:defRPr>
      </a:lvl4pPr>
      <a:lvl5pPr marL="1851660" indent="-205740" algn="l" defTabSz="411480" rtl="0" eaLnBrk="1" latinLnBrk="0" hangingPunct="1">
        <a:spcBef>
          <a:spcPct val="20000"/>
        </a:spcBef>
        <a:buClr>
          <a:schemeClr val="tx2"/>
        </a:buClr>
        <a:buSzPct val="100000"/>
        <a:buFontTx/>
        <a:buBlip>
          <a:blip r:embed="rId10"/>
        </a:buBlip>
        <a:defRPr sz="1440" b="0" i="0" kern="1200">
          <a:solidFill>
            <a:srgbClr val="000000"/>
          </a:solidFill>
          <a:latin typeface="Gill Sans MT"/>
          <a:ea typeface="+mn-ea"/>
          <a:cs typeface="Gill Sans MT"/>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5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31" y="236872"/>
            <a:ext cx="8753475" cy="430887"/>
          </a:xfrm>
          <a:prstGeom prst="rect">
            <a:avLst/>
          </a:prstGeom>
        </p:spPr>
        <p:txBody>
          <a:bodyPr vert="horz" wrap="square" lIns="91440" tIns="45720" rIns="91440" bIns="45720" rtlCol="0" anchor="b" anchorCtr="0">
            <a:spAutoFit/>
          </a:bodyPr>
          <a:lstStyle/>
          <a:p>
            <a:r>
              <a:rPr lang="nl-BE" dirty="0" smtClean="0"/>
              <a:t>Click to edit Master title style</a:t>
            </a:r>
            <a:endParaRPr lang="en-US" dirty="0"/>
          </a:p>
        </p:txBody>
      </p:sp>
      <p:sp>
        <p:nvSpPr>
          <p:cNvPr id="3" name="Text Placeholder 2"/>
          <p:cNvSpPr>
            <a:spLocks noGrp="1"/>
          </p:cNvSpPr>
          <p:nvPr>
            <p:ph type="body" idx="1"/>
          </p:nvPr>
        </p:nvSpPr>
        <p:spPr>
          <a:xfrm>
            <a:off x="160631" y="1078230"/>
            <a:ext cx="8753475" cy="3524250"/>
          </a:xfrm>
          <a:prstGeom prst="rect">
            <a:avLst/>
          </a:prstGeom>
        </p:spPr>
        <p:txBody>
          <a:bodyPr vert="horz" lIns="91440" tIns="45720" rIns="91440" bIns="45720" rtlCol="0" anchor="ctr">
            <a:normAutofit/>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4"/>
          </p:nvPr>
        </p:nvSpPr>
        <p:spPr>
          <a:xfrm>
            <a:off x="4140200" y="4893997"/>
            <a:ext cx="863600" cy="169277"/>
          </a:xfrm>
          <a:prstGeom prst="rect">
            <a:avLst/>
          </a:prstGeom>
        </p:spPr>
        <p:txBody>
          <a:bodyPr vert="horz" lIns="91440" tIns="45720" rIns="91440" bIns="45720" rtlCol="0" anchor="ctr">
            <a:spAutoFit/>
          </a:bodyPr>
          <a:lstStyle>
            <a:lvl1pPr algn="ctr">
              <a:defRPr sz="500">
                <a:solidFill>
                  <a:schemeClr val="tx1"/>
                </a:solidFill>
              </a:defRPr>
            </a:lvl1pPr>
          </a:lstStyle>
          <a:p>
            <a:fld id="{8836216C-5BC3-7C44-80F8-E30864FFC228}" type="slidenum">
              <a:rPr lang="en-US" smtClean="0"/>
              <a:pPr/>
              <a:t>‹#›</a:t>
            </a:fld>
            <a:endParaRPr lang="en-US"/>
          </a:p>
        </p:txBody>
      </p:sp>
      <p:pic>
        <p:nvPicPr>
          <p:cNvPr id="9" name="Picture 8"/>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875824" y="4762607"/>
            <a:ext cx="400711" cy="303451"/>
          </a:xfrm>
          <a:prstGeom prst="rect">
            <a:avLst/>
          </a:prstGeom>
        </p:spPr>
      </p:pic>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0631" y="4891771"/>
            <a:ext cx="562085" cy="167966"/>
          </a:xfrm>
          <a:prstGeom prst="rect">
            <a:avLst/>
          </a:prstGeom>
        </p:spPr>
      </p:pic>
    </p:spTree>
    <p:extLst>
      <p:ext uri="{BB962C8B-B14F-4D97-AF65-F5344CB8AC3E}">
        <p14:creationId xmlns:p14="http://schemas.microsoft.com/office/powerpoint/2010/main" val="167400256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411480" rtl="0" eaLnBrk="1" latinLnBrk="0" hangingPunct="1">
        <a:spcBef>
          <a:spcPct val="0"/>
        </a:spcBef>
        <a:buNone/>
        <a:defRPr sz="2200" b="0" i="0" kern="1200" cap="all">
          <a:solidFill>
            <a:schemeClr val="tx2"/>
          </a:solidFill>
          <a:latin typeface="Gill Sans MT"/>
          <a:ea typeface="+mj-ea"/>
          <a:cs typeface="Gill Sans MT"/>
        </a:defRPr>
      </a:lvl1pPr>
    </p:titleStyle>
    <p:bodyStyle>
      <a:lvl1pPr marL="308610" indent="-308610" algn="l" defTabSz="411480" rtl="0" eaLnBrk="1" latinLnBrk="0" hangingPunct="1">
        <a:spcBef>
          <a:spcPct val="20000"/>
        </a:spcBef>
        <a:buClr>
          <a:schemeClr val="tx2"/>
        </a:buClr>
        <a:buSzPct val="100000"/>
        <a:buFontTx/>
        <a:buBlip>
          <a:blip r:embed="rId11"/>
        </a:buBlip>
        <a:defRPr sz="1800" b="0" i="0" kern="1200">
          <a:solidFill>
            <a:srgbClr val="000000"/>
          </a:solidFill>
          <a:latin typeface="Gill Sans MT"/>
          <a:ea typeface="+mn-ea"/>
          <a:cs typeface="Gill Sans MT"/>
        </a:defRPr>
      </a:lvl1pPr>
      <a:lvl2pPr marL="668655" indent="-257175" algn="l" defTabSz="411480" rtl="0" eaLnBrk="1" latinLnBrk="0" hangingPunct="1">
        <a:spcBef>
          <a:spcPct val="20000"/>
        </a:spcBef>
        <a:buClr>
          <a:schemeClr val="tx2"/>
        </a:buClr>
        <a:buSzPct val="100000"/>
        <a:buFontTx/>
        <a:buBlip>
          <a:blip r:embed="rId12"/>
        </a:buBlip>
        <a:defRPr sz="1620" b="0" i="0" kern="1200">
          <a:solidFill>
            <a:srgbClr val="000000"/>
          </a:solidFill>
          <a:latin typeface="Gill Sans MT"/>
          <a:ea typeface="+mn-ea"/>
          <a:cs typeface="Gill Sans MT"/>
        </a:defRPr>
      </a:lvl2pPr>
      <a:lvl3pPr marL="1028700" indent="-205740" algn="l" defTabSz="411480" rtl="0" eaLnBrk="1" latinLnBrk="0" hangingPunct="1">
        <a:spcBef>
          <a:spcPct val="20000"/>
        </a:spcBef>
        <a:buClr>
          <a:schemeClr val="tx2"/>
        </a:buClr>
        <a:buSzPct val="100000"/>
        <a:buFontTx/>
        <a:buBlip>
          <a:blip r:embed="rId11"/>
        </a:buBlip>
        <a:defRPr sz="1440" b="0" i="0" kern="1200">
          <a:solidFill>
            <a:srgbClr val="000000"/>
          </a:solidFill>
          <a:latin typeface="Gill Sans MT"/>
          <a:ea typeface="+mn-ea"/>
          <a:cs typeface="Gill Sans MT"/>
        </a:defRPr>
      </a:lvl3pPr>
      <a:lvl4pPr marL="1440180" indent="-205740" algn="l" defTabSz="411480" rtl="0" eaLnBrk="1" latinLnBrk="0" hangingPunct="1">
        <a:spcBef>
          <a:spcPct val="20000"/>
        </a:spcBef>
        <a:buClr>
          <a:schemeClr val="tx2"/>
        </a:buClr>
        <a:buSzPct val="100000"/>
        <a:buFontTx/>
        <a:buBlip>
          <a:blip r:embed="rId12"/>
        </a:buBlip>
        <a:defRPr sz="1440" b="0" i="0" kern="1200">
          <a:solidFill>
            <a:srgbClr val="000000"/>
          </a:solidFill>
          <a:latin typeface="Gill Sans MT"/>
          <a:ea typeface="+mn-ea"/>
          <a:cs typeface="Gill Sans MT"/>
        </a:defRPr>
      </a:lvl4pPr>
      <a:lvl5pPr marL="1851660" indent="-205740" algn="l" defTabSz="411480" rtl="0" eaLnBrk="1" latinLnBrk="0" hangingPunct="1">
        <a:spcBef>
          <a:spcPct val="20000"/>
        </a:spcBef>
        <a:buClr>
          <a:schemeClr val="tx2"/>
        </a:buClr>
        <a:buSzPct val="100000"/>
        <a:buFontTx/>
        <a:buBlip>
          <a:blip r:embed="rId11"/>
        </a:buBlip>
        <a:defRPr sz="1440" b="0" i="0" kern="1200">
          <a:solidFill>
            <a:srgbClr val="000000"/>
          </a:solidFill>
          <a:latin typeface="Gill Sans MT"/>
          <a:ea typeface="+mn-ea"/>
          <a:cs typeface="Gill Sans MT"/>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5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31" y="236872"/>
            <a:ext cx="8753475" cy="430887"/>
          </a:xfrm>
          <a:prstGeom prst="rect">
            <a:avLst/>
          </a:prstGeom>
        </p:spPr>
        <p:txBody>
          <a:bodyPr vert="horz" wrap="square" lIns="91440" tIns="45720" rIns="91440" bIns="45720" rtlCol="0" anchor="b" anchorCtr="0">
            <a:spAutoFit/>
          </a:bodyPr>
          <a:lstStyle/>
          <a:p>
            <a:r>
              <a:rPr lang="nl-BE" dirty="0" smtClean="0"/>
              <a:t>Click to edit Master title style</a:t>
            </a:r>
            <a:endParaRPr lang="en-US" dirty="0"/>
          </a:p>
        </p:txBody>
      </p:sp>
      <p:sp>
        <p:nvSpPr>
          <p:cNvPr id="3" name="Text Placeholder 2"/>
          <p:cNvSpPr>
            <a:spLocks noGrp="1"/>
          </p:cNvSpPr>
          <p:nvPr>
            <p:ph type="body" idx="1"/>
          </p:nvPr>
        </p:nvSpPr>
        <p:spPr>
          <a:xfrm>
            <a:off x="160631" y="1078230"/>
            <a:ext cx="8753475" cy="3524250"/>
          </a:xfrm>
          <a:prstGeom prst="rect">
            <a:avLst/>
          </a:prstGeom>
        </p:spPr>
        <p:txBody>
          <a:bodyPr vert="horz" lIns="91440" tIns="45720" rIns="91440" bIns="45720" rtlCol="0" anchor="ctr">
            <a:normAutofit/>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4"/>
          </p:nvPr>
        </p:nvSpPr>
        <p:spPr>
          <a:xfrm>
            <a:off x="4140200" y="4893997"/>
            <a:ext cx="863600" cy="169277"/>
          </a:xfrm>
          <a:prstGeom prst="rect">
            <a:avLst/>
          </a:prstGeom>
        </p:spPr>
        <p:txBody>
          <a:bodyPr vert="horz" lIns="91440" tIns="45720" rIns="91440" bIns="45720" rtlCol="0" anchor="ctr">
            <a:spAutoFit/>
          </a:bodyPr>
          <a:lstStyle>
            <a:lvl1pPr algn="ctr">
              <a:defRPr sz="500">
                <a:solidFill>
                  <a:schemeClr val="tx1"/>
                </a:solidFill>
              </a:defRPr>
            </a:lvl1pPr>
          </a:lstStyle>
          <a:p>
            <a:fld id="{8836216C-5BC3-7C44-80F8-E30864FFC228}" type="slidenum">
              <a:rPr lang="en-US" smtClean="0"/>
              <a:pPr/>
              <a:t>‹#›</a:t>
            </a:fld>
            <a:endParaRPr lang="en-US"/>
          </a:p>
        </p:txBody>
      </p:sp>
      <p:pic>
        <p:nvPicPr>
          <p:cNvPr id="8" name="Picture 7" descr="Solliance_high.jpg"/>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884980" y="4859287"/>
            <a:ext cx="445910" cy="245002"/>
          </a:xfrm>
          <a:prstGeom prst="rect">
            <a:avLst/>
          </a:prstGeom>
        </p:spPr>
      </p:pic>
      <p:pic>
        <p:nvPicPr>
          <p:cNvPr id="9" name="Picture 8"/>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0631" y="4891771"/>
            <a:ext cx="562085" cy="167966"/>
          </a:xfrm>
          <a:prstGeom prst="rect">
            <a:avLst/>
          </a:prstGeom>
        </p:spPr>
      </p:pic>
    </p:spTree>
    <p:extLst>
      <p:ext uri="{BB962C8B-B14F-4D97-AF65-F5344CB8AC3E}">
        <p14:creationId xmlns:p14="http://schemas.microsoft.com/office/powerpoint/2010/main" val="159769223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411480" rtl="0" eaLnBrk="1" latinLnBrk="0" hangingPunct="1">
        <a:spcBef>
          <a:spcPct val="0"/>
        </a:spcBef>
        <a:buNone/>
        <a:defRPr sz="2200" b="0" i="0" kern="1200" cap="all">
          <a:solidFill>
            <a:schemeClr val="tx2"/>
          </a:solidFill>
          <a:latin typeface="Gill Sans MT"/>
          <a:ea typeface="+mj-ea"/>
          <a:cs typeface="Gill Sans MT"/>
        </a:defRPr>
      </a:lvl1pPr>
    </p:titleStyle>
    <p:bodyStyle>
      <a:lvl1pPr marL="308610" indent="-308610" algn="l" defTabSz="411480" rtl="0" eaLnBrk="1" latinLnBrk="0" hangingPunct="1">
        <a:spcBef>
          <a:spcPct val="20000"/>
        </a:spcBef>
        <a:buClr>
          <a:schemeClr val="tx2"/>
        </a:buClr>
        <a:buSzPct val="100000"/>
        <a:buFontTx/>
        <a:buBlip>
          <a:blip r:embed="rId11"/>
        </a:buBlip>
        <a:defRPr sz="1800" b="0" i="0" kern="1200">
          <a:solidFill>
            <a:srgbClr val="000000"/>
          </a:solidFill>
          <a:latin typeface="Gill Sans MT"/>
          <a:ea typeface="+mn-ea"/>
          <a:cs typeface="Gill Sans MT"/>
        </a:defRPr>
      </a:lvl1pPr>
      <a:lvl2pPr marL="668655" indent="-257175" algn="l" defTabSz="411480" rtl="0" eaLnBrk="1" latinLnBrk="0" hangingPunct="1">
        <a:spcBef>
          <a:spcPct val="20000"/>
        </a:spcBef>
        <a:buClr>
          <a:schemeClr val="tx2"/>
        </a:buClr>
        <a:buSzPct val="100000"/>
        <a:buFontTx/>
        <a:buBlip>
          <a:blip r:embed="rId12"/>
        </a:buBlip>
        <a:defRPr sz="1620" b="0" i="0" kern="1200">
          <a:solidFill>
            <a:srgbClr val="000000"/>
          </a:solidFill>
          <a:latin typeface="Gill Sans MT"/>
          <a:ea typeface="+mn-ea"/>
          <a:cs typeface="Gill Sans MT"/>
        </a:defRPr>
      </a:lvl2pPr>
      <a:lvl3pPr marL="1028700" indent="-205740" algn="l" defTabSz="411480" rtl="0" eaLnBrk="1" latinLnBrk="0" hangingPunct="1">
        <a:spcBef>
          <a:spcPct val="20000"/>
        </a:spcBef>
        <a:buClr>
          <a:schemeClr val="tx2"/>
        </a:buClr>
        <a:buSzPct val="100000"/>
        <a:buFontTx/>
        <a:buBlip>
          <a:blip r:embed="rId11"/>
        </a:buBlip>
        <a:defRPr sz="1440" b="0" i="0" kern="1200">
          <a:solidFill>
            <a:srgbClr val="000000"/>
          </a:solidFill>
          <a:latin typeface="Gill Sans MT"/>
          <a:ea typeface="+mn-ea"/>
          <a:cs typeface="Gill Sans MT"/>
        </a:defRPr>
      </a:lvl3pPr>
      <a:lvl4pPr marL="1440180" indent="-205740" algn="l" defTabSz="411480" rtl="0" eaLnBrk="1" latinLnBrk="0" hangingPunct="1">
        <a:spcBef>
          <a:spcPct val="20000"/>
        </a:spcBef>
        <a:buClr>
          <a:schemeClr val="tx2"/>
        </a:buClr>
        <a:buSzPct val="100000"/>
        <a:buFontTx/>
        <a:buBlip>
          <a:blip r:embed="rId12"/>
        </a:buBlip>
        <a:defRPr sz="1440" b="0" i="0" kern="1200">
          <a:solidFill>
            <a:srgbClr val="000000"/>
          </a:solidFill>
          <a:latin typeface="Gill Sans MT"/>
          <a:ea typeface="+mn-ea"/>
          <a:cs typeface="Gill Sans MT"/>
        </a:defRPr>
      </a:lvl4pPr>
      <a:lvl5pPr marL="1851660" indent="-205740" algn="l" defTabSz="411480" rtl="0" eaLnBrk="1" latinLnBrk="0" hangingPunct="1">
        <a:spcBef>
          <a:spcPct val="20000"/>
        </a:spcBef>
        <a:buClr>
          <a:schemeClr val="tx2"/>
        </a:buClr>
        <a:buSzPct val="100000"/>
        <a:buFontTx/>
        <a:buBlip>
          <a:blip r:embed="rId11"/>
        </a:buBlip>
        <a:defRPr sz="1440" b="0" i="0" kern="1200">
          <a:solidFill>
            <a:srgbClr val="000000"/>
          </a:solidFill>
          <a:latin typeface="Gill Sans MT"/>
          <a:ea typeface="+mn-ea"/>
          <a:cs typeface="Gill Sans MT"/>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5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31" y="236872"/>
            <a:ext cx="8753475" cy="430887"/>
          </a:xfrm>
          <a:prstGeom prst="rect">
            <a:avLst/>
          </a:prstGeom>
        </p:spPr>
        <p:txBody>
          <a:bodyPr vert="horz" wrap="square" lIns="91440" tIns="45720" rIns="91440" bIns="45720" rtlCol="0" anchor="b" anchorCtr="0">
            <a:spAutoFit/>
          </a:bodyPr>
          <a:lstStyle/>
          <a:p>
            <a:r>
              <a:rPr lang="nl-BE" dirty="0" smtClean="0"/>
              <a:t>Click to edit Master title style</a:t>
            </a:r>
            <a:endParaRPr lang="en-US" dirty="0"/>
          </a:p>
        </p:txBody>
      </p:sp>
      <p:sp>
        <p:nvSpPr>
          <p:cNvPr id="3" name="Text Placeholder 2"/>
          <p:cNvSpPr>
            <a:spLocks noGrp="1"/>
          </p:cNvSpPr>
          <p:nvPr>
            <p:ph type="body" idx="1"/>
          </p:nvPr>
        </p:nvSpPr>
        <p:spPr>
          <a:xfrm>
            <a:off x="160631" y="1078230"/>
            <a:ext cx="8753475" cy="3524250"/>
          </a:xfrm>
          <a:prstGeom prst="rect">
            <a:avLst/>
          </a:prstGeom>
        </p:spPr>
        <p:txBody>
          <a:bodyPr vert="horz" lIns="91440" tIns="45720" rIns="91440" bIns="45720" rtlCol="0" anchor="ctr">
            <a:normAutofit/>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4"/>
          </p:nvPr>
        </p:nvSpPr>
        <p:spPr>
          <a:xfrm>
            <a:off x="4140200" y="4893997"/>
            <a:ext cx="863600" cy="169277"/>
          </a:xfrm>
          <a:prstGeom prst="rect">
            <a:avLst/>
          </a:prstGeom>
        </p:spPr>
        <p:txBody>
          <a:bodyPr vert="horz" lIns="91440" tIns="45720" rIns="91440" bIns="45720" rtlCol="0" anchor="ctr">
            <a:spAutoFit/>
          </a:bodyPr>
          <a:lstStyle>
            <a:lvl1pPr algn="ctr">
              <a:defRPr sz="500">
                <a:solidFill>
                  <a:schemeClr val="tx1"/>
                </a:solidFill>
              </a:defRPr>
            </a:lvl1pPr>
          </a:lstStyle>
          <a:p>
            <a:fld id="{8836216C-5BC3-7C44-80F8-E30864FFC228}" type="slidenum">
              <a:rPr lang="en-US" smtClean="0"/>
              <a:pPr/>
              <a:t>‹#›</a:t>
            </a:fld>
            <a:endParaRPr lang="en-US"/>
          </a:p>
        </p:txBody>
      </p:sp>
      <p:pic>
        <p:nvPicPr>
          <p:cNvPr id="8" name="Picture 7" descr="4-Exascience.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75824" y="4873805"/>
            <a:ext cx="464996" cy="225074"/>
          </a:xfrm>
          <a:prstGeom prst="rect">
            <a:avLst/>
          </a:prstGeom>
        </p:spPr>
      </p:pic>
      <p:pic>
        <p:nvPicPr>
          <p:cNvPr id="9" name="Picture 8"/>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60631" y="4891771"/>
            <a:ext cx="562085" cy="167966"/>
          </a:xfrm>
          <a:prstGeom prst="rect">
            <a:avLst/>
          </a:prstGeom>
        </p:spPr>
      </p:pic>
    </p:spTree>
    <p:extLst>
      <p:ext uri="{BB962C8B-B14F-4D97-AF65-F5344CB8AC3E}">
        <p14:creationId xmlns:p14="http://schemas.microsoft.com/office/powerpoint/2010/main" val="52534053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411480" rtl="0" eaLnBrk="1" latinLnBrk="0" hangingPunct="1">
        <a:spcBef>
          <a:spcPct val="0"/>
        </a:spcBef>
        <a:buNone/>
        <a:defRPr sz="2200" b="0" i="0" kern="1200" cap="all">
          <a:solidFill>
            <a:schemeClr val="tx2"/>
          </a:solidFill>
          <a:latin typeface="Gill Sans MT"/>
          <a:ea typeface="+mj-ea"/>
          <a:cs typeface="Gill Sans MT"/>
        </a:defRPr>
      </a:lvl1pPr>
    </p:titleStyle>
    <p:bodyStyle>
      <a:lvl1pPr marL="308610" indent="-308610" algn="l" defTabSz="411480" rtl="0" eaLnBrk="1" latinLnBrk="0" hangingPunct="1">
        <a:spcBef>
          <a:spcPct val="20000"/>
        </a:spcBef>
        <a:buClr>
          <a:schemeClr val="tx2"/>
        </a:buClr>
        <a:buSzPct val="100000"/>
        <a:buFontTx/>
        <a:buBlip>
          <a:blip r:embed="rId10"/>
        </a:buBlip>
        <a:defRPr sz="1800" b="0" i="0" kern="1200">
          <a:solidFill>
            <a:srgbClr val="000000"/>
          </a:solidFill>
          <a:latin typeface="Gill Sans MT"/>
          <a:ea typeface="+mn-ea"/>
          <a:cs typeface="Gill Sans MT"/>
        </a:defRPr>
      </a:lvl1pPr>
      <a:lvl2pPr marL="668655" indent="-257175" algn="l" defTabSz="411480" rtl="0" eaLnBrk="1" latinLnBrk="0" hangingPunct="1">
        <a:spcBef>
          <a:spcPct val="20000"/>
        </a:spcBef>
        <a:buClr>
          <a:schemeClr val="tx2"/>
        </a:buClr>
        <a:buSzPct val="100000"/>
        <a:buFontTx/>
        <a:buBlip>
          <a:blip r:embed="rId11"/>
        </a:buBlip>
        <a:defRPr sz="1620" b="0" i="0" kern="1200">
          <a:solidFill>
            <a:srgbClr val="000000"/>
          </a:solidFill>
          <a:latin typeface="Gill Sans MT"/>
          <a:ea typeface="+mn-ea"/>
          <a:cs typeface="Gill Sans MT"/>
        </a:defRPr>
      </a:lvl2pPr>
      <a:lvl3pPr marL="1028700" indent="-205740" algn="l" defTabSz="411480" rtl="0" eaLnBrk="1" latinLnBrk="0" hangingPunct="1">
        <a:spcBef>
          <a:spcPct val="20000"/>
        </a:spcBef>
        <a:buClr>
          <a:schemeClr val="tx2"/>
        </a:buClr>
        <a:buSzPct val="100000"/>
        <a:buFontTx/>
        <a:buBlip>
          <a:blip r:embed="rId10"/>
        </a:buBlip>
        <a:defRPr sz="1440" b="0" i="0" kern="1200">
          <a:solidFill>
            <a:srgbClr val="000000"/>
          </a:solidFill>
          <a:latin typeface="Gill Sans MT"/>
          <a:ea typeface="+mn-ea"/>
          <a:cs typeface="Gill Sans MT"/>
        </a:defRPr>
      </a:lvl3pPr>
      <a:lvl4pPr marL="1440180" indent="-205740" algn="l" defTabSz="411480" rtl="0" eaLnBrk="1" latinLnBrk="0" hangingPunct="1">
        <a:spcBef>
          <a:spcPct val="20000"/>
        </a:spcBef>
        <a:buClr>
          <a:schemeClr val="tx2"/>
        </a:buClr>
        <a:buSzPct val="100000"/>
        <a:buFontTx/>
        <a:buBlip>
          <a:blip r:embed="rId11"/>
        </a:buBlip>
        <a:defRPr sz="1440" b="0" i="0" kern="1200">
          <a:solidFill>
            <a:srgbClr val="000000"/>
          </a:solidFill>
          <a:latin typeface="Gill Sans MT"/>
          <a:ea typeface="+mn-ea"/>
          <a:cs typeface="Gill Sans MT"/>
        </a:defRPr>
      </a:lvl4pPr>
      <a:lvl5pPr marL="1851660" indent="-205740" algn="l" defTabSz="411480" rtl="0" eaLnBrk="1" latinLnBrk="0" hangingPunct="1">
        <a:spcBef>
          <a:spcPct val="20000"/>
        </a:spcBef>
        <a:buClr>
          <a:schemeClr val="tx2"/>
        </a:buClr>
        <a:buSzPct val="100000"/>
        <a:buFontTx/>
        <a:buBlip>
          <a:blip r:embed="rId10"/>
        </a:buBlip>
        <a:defRPr sz="1440" b="0" i="0" kern="1200">
          <a:solidFill>
            <a:srgbClr val="000000"/>
          </a:solidFill>
          <a:latin typeface="Gill Sans MT"/>
          <a:ea typeface="+mn-ea"/>
          <a:cs typeface="Gill Sans MT"/>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5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31" y="236872"/>
            <a:ext cx="8753475" cy="430887"/>
          </a:xfrm>
          <a:prstGeom prst="rect">
            <a:avLst/>
          </a:prstGeom>
        </p:spPr>
        <p:txBody>
          <a:bodyPr vert="horz" wrap="square" lIns="91440" tIns="45720" rIns="91440" bIns="45720" rtlCol="0" anchor="b" anchorCtr="0">
            <a:spAutoFit/>
          </a:bodyPr>
          <a:lstStyle/>
          <a:p>
            <a:r>
              <a:rPr lang="nl-BE" dirty="0" smtClean="0"/>
              <a:t>Click to edit Master title style</a:t>
            </a:r>
            <a:endParaRPr lang="en-US" dirty="0"/>
          </a:p>
        </p:txBody>
      </p:sp>
      <p:sp>
        <p:nvSpPr>
          <p:cNvPr id="3" name="Text Placeholder 2"/>
          <p:cNvSpPr>
            <a:spLocks noGrp="1"/>
          </p:cNvSpPr>
          <p:nvPr>
            <p:ph type="body" idx="1"/>
          </p:nvPr>
        </p:nvSpPr>
        <p:spPr>
          <a:xfrm>
            <a:off x="160631" y="1078230"/>
            <a:ext cx="8753475" cy="3524250"/>
          </a:xfrm>
          <a:prstGeom prst="rect">
            <a:avLst/>
          </a:prstGeom>
        </p:spPr>
        <p:txBody>
          <a:bodyPr vert="horz" lIns="91440" tIns="45720" rIns="91440" bIns="45720" rtlCol="0" anchor="ctr">
            <a:normAutofit/>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4"/>
          </p:nvPr>
        </p:nvSpPr>
        <p:spPr>
          <a:xfrm>
            <a:off x="4140200" y="4893997"/>
            <a:ext cx="863600" cy="169277"/>
          </a:xfrm>
          <a:prstGeom prst="rect">
            <a:avLst/>
          </a:prstGeom>
        </p:spPr>
        <p:txBody>
          <a:bodyPr vert="horz" lIns="91440" tIns="45720" rIns="91440" bIns="45720" rtlCol="0" anchor="ctr">
            <a:spAutoFit/>
          </a:bodyPr>
          <a:lstStyle>
            <a:lvl1pPr algn="ctr">
              <a:defRPr sz="500">
                <a:solidFill>
                  <a:schemeClr val="tx1"/>
                </a:solidFill>
              </a:defRPr>
            </a:lvl1pPr>
          </a:lstStyle>
          <a:p>
            <a:fld id="{8836216C-5BC3-7C44-80F8-E30864FFC228}" type="slidenum">
              <a:rPr lang="en-US" smtClean="0"/>
              <a:pPr/>
              <a:t>‹#›</a:t>
            </a:fld>
            <a:endParaRPr lang="en-US"/>
          </a:p>
        </p:txBody>
      </p:sp>
      <p:pic>
        <p:nvPicPr>
          <p:cNvPr id="9" name="Picture 8" descr="5-energyville.png"/>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875825" y="4874328"/>
            <a:ext cx="514398" cy="213028"/>
          </a:xfrm>
          <a:prstGeom prst="rect">
            <a:avLst/>
          </a:prstGeom>
        </p:spPr>
      </p:pic>
      <p:pic>
        <p:nvPicPr>
          <p:cNvPr id="8" name="Picture 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0631" y="4891771"/>
            <a:ext cx="562085" cy="167966"/>
          </a:xfrm>
          <a:prstGeom prst="rect">
            <a:avLst/>
          </a:prstGeom>
        </p:spPr>
      </p:pic>
    </p:spTree>
    <p:extLst>
      <p:ext uri="{BB962C8B-B14F-4D97-AF65-F5344CB8AC3E}">
        <p14:creationId xmlns:p14="http://schemas.microsoft.com/office/powerpoint/2010/main" val="24243643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411480" rtl="0" eaLnBrk="1" latinLnBrk="0" hangingPunct="1">
        <a:spcBef>
          <a:spcPct val="0"/>
        </a:spcBef>
        <a:buNone/>
        <a:defRPr sz="2200" b="0" i="0" kern="1200" cap="all">
          <a:solidFill>
            <a:schemeClr val="tx2"/>
          </a:solidFill>
          <a:latin typeface="Gill Sans MT"/>
          <a:ea typeface="+mj-ea"/>
          <a:cs typeface="Gill Sans MT"/>
        </a:defRPr>
      </a:lvl1pPr>
    </p:titleStyle>
    <p:bodyStyle>
      <a:lvl1pPr marL="308610" indent="-308610" algn="l" defTabSz="411480" rtl="0" eaLnBrk="1" latinLnBrk="0" hangingPunct="1">
        <a:spcBef>
          <a:spcPct val="20000"/>
        </a:spcBef>
        <a:buClr>
          <a:schemeClr val="tx2"/>
        </a:buClr>
        <a:buSzPct val="100000"/>
        <a:buFontTx/>
        <a:buBlip>
          <a:blip r:embed="rId11"/>
        </a:buBlip>
        <a:defRPr sz="1800" b="0" i="0" kern="1200">
          <a:solidFill>
            <a:srgbClr val="000000"/>
          </a:solidFill>
          <a:latin typeface="Gill Sans MT"/>
          <a:ea typeface="+mn-ea"/>
          <a:cs typeface="Gill Sans MT"/>
        </a:defRPr>
      </a:lvl1pPr>
      <a:lvl2pPr marL="668655" indent="-257175" algn="l" defTabSz="411480" rtl="0" eaLnBrk="1" latinLnBrk="0" hangingPunct="1">
        <a:spcBef>
          <a:spcPct val="20000"/>
        </a:spcBef>
        <a:buClr>
          <a:schemeClr val="tx2"/>
        </a:buClr>
        <a:buSzPct val="100000"/>
        <a:buFontTx/>
        <a:buBlip>
          <a:blip r:embed="rId12"/>
        </a:buBlip>
        <a:defRPr sz="1620" b="0" i="0" kern="1200">
          <a:solidFill>
            <a:srgbClr val="000000"/>
          </a:solidFill>
          <a:latin typeface="Gill Sans MT"/>
          <a:ea typeface="+mn-ea"/>
          <a:cs typeface="Gill Sans MT"/>
        </a:defRPr>
      </a:lvl2pPr>
      <a:lvl3pPr marL="1028700" indent="-205740" algn="l" defTabSz="411480" rtl="0" eaLnBrk="1" latinLnBrk="0" hangingPunct="1">
        <a:spcBef>
          <a:spcPct val="20000"/>
        </a:spcBef>
        <a:buClr>
          <a:schemeClr val="tx2"/>
        </a:buClr>
        <a:buSzPct val="100000"/>
        <a:buFontTx/>
        <a:buBlip>
          <a:blip r:embed="rId11"/>
        </a:buBlip>
        <a:defRPr sz="1440" b="0" i="0" kern="1200">
          <a:solidFill>
            <a:srgbClr val="000000"/>
          </a:solidFill>
          <a:latin typeface="Gill Sans MT"/>
          <a:ea typeface="+mn-ea"/>
          <a:cs typeface="Gill Sans MT"/>
        </a:defRPr>
      </a:lvl3pPr>
      <a:lvl4pPr marL="1440180" indent="-205740" algn="l" defTabSz="411480" rtl="0" eaLnBrk="1" latinLnBrk="0" hangingPunct="1">
        <a:spcBef>
          <a:spcPct val="20000"/>
        </a:spcBef>
        <a:buClr>
          <a:schemeClr val="tx2"/>
        </a:buClr>
        <a:buSzPct val="100000"/>
        <a:buFontTx/>
        <a:buBlip>
          <a:blip r:embed="rId12"/>
        </a:buBlip>
        <a:defRPr sz="1440" b="0" i="0" kern="1200">
          <a:solidFill>
            <a:srgbClr val="000000"/>
          </a:solidFill>
          <a:latin typeface="Gill Sans MT"/>
          <a:ea typeface="+mn-ea"/>
          <a:cs typeface="Gill Sans MT"/>
        </a:defRPr>
      </a:lvl4pPr>
      <a:lvl5pPr marL="1851660" indent="-205740" algn="l" defTabSz="411480" rtl="0" eaLnBrk="1" latinLnBrk="0" hangingPunct="1">
        <a:spcBef>
          <a:spcPct val="20000"/>
        </a:spcBef>
        <a:buClr>
          <a:schemeClr val="tx2"/>
        </a:buClr>
        <a:buSzPct val="100000"/>
        <a:buFontTx/>
        <a:buBlip>
          <a:blip r:embed="rId11"/>
        </a:buBlip>
        <a:defRPr sz="1440" b="0" i="0" kern="1200">
          <a:solidFill>
            <a:srgbClr val="000000"/>
          </a:solidFill>
          <a:latin typeface="Gill Sans MT"/>
          <a:ea typeface="+mn-ea"/>
          <a:cs typeface="Gill Sans MT"/>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5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31" y="236872"/>
            <a:ext cx="8753475" cy="430887"/>
          </a:xfrm>
          <a:prstGeom prst="rect">
            <a:avLst/>
          </a:prstGeom>
        </p:spPr>
        <p:txBody>
          <a:bodyPr vert="horz" wrap="square" lIns="91440" tIns="45720" rIns="91440" bIns="45720" rtlCol="0" anchor="b" anchorCtr="0">
            <a:spAutoFit/>
          </a:bodyPr>
          <a:lstStyle/>
          <a:p>
            <a:r>
              <a:rPr lang="nl-BE" dirty="0" smtClean="0"/>
              <a:t>Click to edit Master title style</a:t>
            </a:r>
            <a:endParaRPr lang="en-US" dirty="0"/>
          </a:p>
        </p:txBody>
      </p:sp>
      <p:sp>
        <p:nvSpPr>
          <p:cNvPr id="3" name="Text Placeholder 2"/>
          <p:cNvSpPr>
            <a:spLocks noGrp="1"/>
          </p:cNvSpPr>
          <p:nvPr>
            <p:ph type="body" idx="1"/>
          </p:nvPr>
        </p:nvSpPr>
        <p:spPr>
          <a:xfrm>
            <a:off x="160631" y="1078230"/>
            <a:ext cx="8753475" cy="3524250"/>
          </a:xfrm>
          <a:prstGeom prst="rect">
            <a:avLst/>
          </a:prstGeom>
        </p:spPr>
        <p:txBody>
          <a:bodyPr vert="horz" lIns="91440" tIns="45720" rIns="91440" bIns="45720" rtlCol="0" anchor="ctr">
            <a:normAutofit/>
          </a:bodyPr>
          <a:lstStyle/>
          <a:p>
            <a:pPr lvl="0"/>
            <a:r>
              <a:rPr lang="nl-BE" dirty="0" smtClean="0"/>
              <a:t>Click to edit Master text styles</a:t>
            </a:r>
          </a:p>
          <a:p>
            <a:pPr lvl="1"/>
            <a:r>
              <a:rPr lang="nl-BE" dirty="0" smtClean="0"/>
              <a:t>Second level</a:t>
            </a:r>
          </a:p>
          <a:p>
            <a:pPr lvl="2"/>
            <a:r>
              <a:rPr lang="nl-BE" dirty="0" smtClean="0"/>
              <a:t>Third level</a:t>
            </a:r>
          </a:p>
          <a:p>
            <a:pPr lvl="3"/>
            <a:r>
              <a:rPr lang="nl-BE" dirty="0" smtClean="0"/>
              <a:t>Fourth level</a:t>
            </a:r>
          </a:p>
          <a:p>
            <a:pPr lvl="4"/>
            <a:r>
              <a:rPr lang="nl-BE" dirty="0" smtClean="0"/>
              <a:t>Fifth level</a:t>
            </a:r>
            <a:endParaRPr lang="en-US" dirty="0"/>
          </a:p>
        </p:txBody>
      </p:sp>
      <p:sp>
        <p:nvSpPr>
          <p:cNvPr id="6" name="Slide Number Placeholder 5"/>
          <p:cNvSpPr>
            <a:spLocks noGrp="1"/>
          </p:cNvSpPr>
          <p:nvPr>
            <p:ph type="sldNum" sz="quarter" idx="4"/>
          </p:nvPr>
        </p:nvSpPr>
        <p:spPr>
          <a:xfrm>
            <a:off x="4140200" y="4893997"/>
            <a:ext cx="863600" cy="169277"/>
          </a:xfrm>
          <a:prstGeom prst="rect">
            <a:avLst/>
          </a:prstGeom>
        </p:spPr>
        <p:txBody>
          <a:bodyPr vert="horz" lIns="91440" tIns="45720" rIns="91440" bIns="45720" rtlCol="0" anchor="ctr">
            <a:spAutoFit/>
          </a:bodyPr>
          <a:lstStyle>
            <a:lvl1pPr algn="ctr">
              <a:defRPr sz="500">
                <a:solidFill>
                  <a:schemeClr val="tx1"/>
                </a:solidFill>
              </a:defRPr>
            </a:lvl1pPr>
          </a:lstStyle>
          <a:p>
            <a:fld id="{8836216C-5BC3-7C44-80F8-E30864FFC228}" type="slidenum">
              <a:rPr lang="en-US" smtClean="0"/>
              <a:pPr/>
              <a:t>‹#›</a:t>
            </a:fld>
            <a:endParaRPr lang="en-US"/>
          </a:p>
        </p:txBody>
      </p:sp>
      <p:pic>
        <p:nvPicPr>
          <p:cNvPr id="8" name="Picture 7" descr="5-energyville.png"/>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1475512" y="4874328"/>
            <a:ext cx="514398" cy="213028"/>
          </a:xfrm>
          <a:prstGeom prst="rect">
            <a:avLst/>
          </a:prstGeom>
        </p:spPr>
      </p:pic>
      <p:pic>
        <p:nvPicPr>
          <p:cNvPr id="10" name="Picture 9" descr="Solliance_high.jpg"/>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rcRect/>
          <a:stretch/>
        </p:blipFill>
        <p:spPr>
          <a:xfrm>
            <a:off x="878495" y="4859287"/>
            <a:ext cx="445910" cy="245002"/>
          </a:xfrm>
          <a:prstGeom prst="rect">
            <a:avLst/>
          </a:prstGeom>
        </p:spPr>
      </p:pic>
      <p:pic>
        <p:nvPicPr>
          <p:cNvPr id="9" name="Picture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0631" y="4891771"/>
            <a:ext cx="562085" cy="167966"/>
          </a:xfrm>
          <a:prstGeom prst="rect">
            <a:avLst/>
          </a:prstGeom>
        </p:spPr>
      </p:pic>
    </p:spTree>
    <p:extLst>
      <p:ext uri="{BB962C8B-B14F-4D97-AF65-F5344CB8AC3E}">
        <p14:creationId xmlns:p14="http://schemas.microsoft.com/office/powerpoint/2010/main" val="77182238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411480" rtl="0" eaLnBrk="1" latinLnBrk="0" hangingPunct="1">
        <a:spcBef>
          <a:spcPct val="0"/>
        </a:spcBef>
        <a:buNone/>
        <a:defRPr sz="2200" b="0" i="0" kern="1200" cap="all">
          <a:solidFill>
            <a:schemeClr val="tx2"/>
          </a:solidFill>
          <a:latin typeface="Gill Sans MT"/>
          <a:ea typeface="+mj-ea"/>
          <a:cs typeface="Gill Sans MT"/>
        </a:defRPr>
      </a:lvl1pPr>
    </p:titleStyle>
    <p:bodyStyle>
      <a:lvl1pPr marL="308610" indent="-308610" algn="l" defTabSz="411480" rtl="0" eaLnBrk="1" latinLnBrk="0" hangingPunct="1">
        <a:spcBef>
          <a:spcPct val="20000"/>
        </a:spcBef>
        <a:buClr>
          <a:schemeClr val="tx2"/>
        </a:buClr>
        <a:buSzPct val="100000"/>
        <a:buFontTx/>
        <a:buBlip>
          <a:blip r:embed="rId13"/>
        </a:buBlip>
        <a:defRPr sz="1800" b="0" i="0" kern="1200">
          <a:solidFill>
            <a:srgbClr val="000000"/>
          </a:solidFill>
          <a:latin typeface="Gill Sans MT"/>
          <a:ea typeface="+mn-ea"/>
          <a:cs typeface="Gill Sans MT"/>
        </a:defRPr>
      </a:lvl1pPr>
      <a:lvl2pPr marL="668655" indent="-257175" algn="l" defTabSz="411480" rtl="0" eaLnBrk="1" latinLnBrk="0" hangingPunct="1">
        <a:spcBef>
          <a:spcPct val="20000"/>
        </a:spcBef>
        <a:buClr>
          <a:schemeClr val="tx2"/>
        </a:buClr>
        <a:buSzPct val="100000"/>
        <a:buFontTx/>
        <a:buBlip>
          <a:blip r:embed="rId14"/>
        </a:buBlip>
        <a:defRPr sz="1620" b="0" i="0" kern="1200">
          <a:solidFill>
            <a:srgbClr val="000000"/>
          </a:solidFill>
          <a:latin typeface="Gill Sans MT"/>
          <a:ea typeface="+mn-ea"/>
          <a:cs typeface="Gill Sans MT"/>
        </a:defRPr>
      </a:lvl2pPr>
      <a:lvl3pPr marL="1028700" indent="-205740" algn="l" defTabSz="411480" rtl="0" eaLnBrk="1" latinLnBrk="0" hangingPunct="1">
        <a:spcBef>
          <a:spcPct val="20000"/>
        </a:spcBef>
        <a:buClr>
          <a:schemeClr val="tx2"/>
        </a:buClr>
        <a:buSzPct val="100000"/>
        <a:buFontTx/>
        <a:buBlip>
          <a:blip r:embed="rId13"/>
        </a:buBlip>
        <a:defRPr sz="1440" b="0" i="0" kern="1200">
          <a:solidFill>
            <a:srgbClr val="000000"/>
          </a:solidFill>
          <a:latin typeface="Gill Sans MT"/>
          <a:ea typeface="+mn-ea"/>
          <a:cs typeface="Gill Sans MT"/>
        </a:defRPr>
      </a:lvl3pPr>
      <a:lvl4pPr marL="1440180" indent="-205740" algn="l" defTabSz="411480" rtl="0" eaLnBrk="1" latinLnBrk="0" hangingPunct="1">
        <a:spcBef>
          <a:spcPct val="20000"/>
        </a:spcBef>
        <a:buClr>
          <a:schemeClr val="tx2"/>
        </a:buClr>
        <a:buSzPct val="100000"/>
        <a:buFontTx/>
        <a:buBlip>
          <a:blip r:embed="rId14"/>
        </a:buBlip>
        <a:defRPr sz="1440" b="0" i="0" kern="1200">
          <a:solidFill>
            <a:srgbClr val="000000"/>
          </a:solidFill>
          <a:latin typeface="Gill Sans MT"/>
          <a:ea typeface="+mn-ea"/>
          <a:cs typeface="Gill Sans MT"/>
        </a:defRPr>
      </a:lvl4pPr>
      <a:lvl5pPr marL="1851660" indent="-205740" algn="l" defTabSz="411480" rtl="0" eaLnBrk="1" latinLnBrk="0" hangingPunct="1">
        <a:spcBef>
          <a:spcPct val="20000"/>
        </a:spcBef>
        <a:buClr>
          <a:schemeClr val="tx2"/>
        </a:buClr>
        <a:buSzPct val="100000"/>
        <a:buFontTx/>
        <a:buBlip>
          <a:blip r:embed="rId13"/>
        </a:buBlip>
        <a:defRPr sz="1440" b="0" i="0" kern="1200">
          <a:solidFill>
            <a:srgbClr val="000000"/>
          </a:solidFill>
          <a:latin typeface="Gill Sans MT"/>
          <a:ea typeface="+mn-ea"/>
          <a:cs typeface="Gill Sans MT"/>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5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32" y="236873"/>
            <a:ext cx="8753475" cy="430887"/>
          </a:xfrm>
          <a:prstGeom prst="rect">
            <a:avLst/>
          </a:prstGeom>
        </p:spPr>
        <p:txBody>
          <a:bodyPr vert="horz" wrap="square" lIns="91440" tIns="45720" rIns="91440" bIns="45720" rtlCol="0" anchor="b" anchorCtr="0">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0632" y="1078230"/>
            <a:ext cx="8753475" cy="352425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4140200" y="4893997"/>
            <a:ext cx="863600" cy="169277"/>
          </a:xfrm>
          <a:prstGeom prst="rect">
            <a:avLst/>
          </a:prstGeom>
        </p:spPr>
        <p:txBody>
          <a:bodyPr vert="horz" lIns="91440" tIns="45720" rIns="91440" bIns="45720" rtlCol="0" anchor="ctr">
            <a:spAutoFit/>
          </a:bodyPr>
          <a:lstStyle>
            <a:lvl1pPr algn="ctr">
              <a:defRPr sz="500">
                <a:solidFill>
                  <a:schemeClr val="tx1"/>
                </a:solidFill>
              </a:defRPr>
            </a:lvl1pPr>
          </a:lstStyle>
          <a:p>
            <a:pPr hangingPunct="0"/>
            <a:fld id="{86CB4B4D-7CA3-9044-876B-883B54F8677D}" type="slidenum">
              <a:rPr lang="uk-UA" kern="0" smtClean="0">
                <a:solidFill>
                  <a:srgbClr val="3C3C3B"/>
                </a:solidFill>
                <a:sym typeface="Helvetica"/>
              </a:rPr>
              <a:pPr hangingPunct="0"/>
              <a:t>‹#›</a:t>
            </a:fld>
            <a:endParaRPr lang="uk-UA" kern="0">
              <a:solidFill>
                <a:srgbClr val="3C3C3B"/>
              </a:solidFill>
              <a:sym typeface="Helvetica"/>
            </a:endParaRPr>
          </a:p>
        </p:txBody>
      </p:sp>
      <p:sp>
        <p:nvSpPr>
          <p:cNvPr id="7" name="TextBox 6"/>
          <p:cNvSpPr txBox="1"/>
          <p:nvPr/>
        </p:nvSpPr>
        <p:spPr>
          <a:xfrm>
            <a:off x="5021264" y="4893997"/>
            <a:ext cx="3889374" cy="184666"/>
          </a:xfrm>
          <a:prstGeom prst="rect">
            <a:avLst/>
          </a:prstGeom>
          <a:noFill/>
        </p:spPr>
        <p:txBody>
          <a:bodyPr wrap="square" rIns="0" rtlCol="0">
            <a:spAutoFit/>
          </a:bodyPr>
          <a:lstStyle/>
          <a:p>
            <a:pPr algn="r" hangingPunct="0"/>
            <a:r>
              <a:rPr lang="en-US" sz="600" kern="0" cap="all" dirty="0" smtClean="0">
                <a:solidFill>
                  <a:srgbClr val="3C3C3B"/>
                </a:solidFill>
                <a:sym typeface="Helvetica"/>
              </a:rPr>
              <a:t>CONFIDENTIAL – INTERNAL USE</a:t>
            </a:r>
          </a:p>
        </p:txBody>
      </p:sp>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0632" y="4891771"/>
            <a:ext cx="562085" cy="167966"/>
          </a:xfrm>
          <a:prstGeom prst="rect">
            <a:avLst/>
          </a:prstGeom>
        </p:spPr>
      </p:pic>
    </p:spTree>
    <p:extLst>
      <p:ext uri="{BB962C8B-B14F-4D97-AF65-F5344CB8AC3E}">
        <p14:creationId xmlns:p14="http://schemas.microsoft.com/office/powerpoint/2010/main" val="36457304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411485" rtl="0" eaLnBrk="1" latinLnBrk="0" hangingPunct="1">
        <a:spcBef>
          <a:spcPct val="0"/>
        </a:spcBef>
        <a:buNone/>
        <a:defRPr sz="2200" b="0" i="0" kern="1200" cap="all">
          <a:solidFill>
            <a:schemeClr val="tx2"/>
          </a:solidFill>
          <a:latin typeface="Gill Sans MT"/>
          <a:ea typeface="+mj-ea"/>
          <a:cs typeface="Gill Sans MT"/>
        </a:defRPr>
      </a:lvl1pPr>
    </p:titleStyle>
    <p:bodyStyle>
      <a:lvl1pPr marL="308614" indent="-308614" algn="l" defTabSz="411485" rtl="0" eaLnBrk="1" latinLnBrk="0" hangingPunct="1">
        <a:spcBef>
          <a:spcPct val="20000"/>
        </a:spcBef>
        <a:buClr>
          <a:schemeClr val="tx2"/>
        </a:buClr>
        <a:buSzPct val="100000"/>
        <a:buFontTx/>
        <a:buBlip>
          <a:blip r:embed="rId15"/>
        </a:buBlip>
        <a:defRPr sz="1800" b="0" i="0" kern="1200">
          <a:solidFill>
            <a:srgbClr val="000000"/>
          </a:solidFill>
          <a:latin typeface="Gill Sans MT"/>
          <a:ea typeface="+mn-ea"/>
          <a:cs typeface="Gill Sans MT"/>
        </a:defRPr>
      </a:lvl1pPr>
      <a:lvl2pPr marL="668663" indent="-257178" algn="l" defTabSz="411485" rtl="0" eaLnBrk="1" latinLnBrk="0" hangingPunct="1">
        <a:spcBef>
          <a:spcPct val="20000"/>
        </a:spcBef>
        <a:buClr>
          <a:schemeClr val="tx2"/>
        </a:buClr>
        <a:buSzPct val="100000"/>
        <a:buFontTx/>
        <a:buBlip>
          <a:blip r:embed="rId16"/>
        </a:buBlip>
        <a:defRPr sz="1620" b="0" i="0" kern="1200">
          <a:solidFill>
            <a:srgbClr val="000000"/>
          </a:solidFill>
          <a:latin typeface="Gill Sans MT"/>
          <a:ea typeface="+mn-ea"/>
          <a:cs typeface="Gill Sans MT"/>
        </a:defRPr>
      </a:lvl2pPr>
      <a:lvl3pPr marL="1028713" indent="-205743" algn="l" defTabSz="411485" rtl="0" eaLnBrk="1" latinLnBrk="0" hangingPunct="1">
        <a:spcBef>
          <a:spcPct val="20000"/>
        </a:spcBef>
        <a:buClr>
          <a:schemeClr val="tx2"/>
        </a:buClr>
        <a:buSzPct val="100000"/>
        <a:buFontTx/>
        <a:buBlip>
          <a:blip r:embed="rId15"/>
        </a:buBlip>
        <a:defRPr sz="1440" b="0" i="0" kern="1200">
          <a:solidFill>
            <a:srgbClr val="000000"/>
          </a:solidFill>
          <a:latin typeface="Gill Sans MT"/>
          <a:ea typeface="+mn-ea"/>
          <a:cs typeface="Gill Sans MT"/>
        </a:defRPr>
      </a:lvl3pPr>
      <a:lvl4pPr marL="1440198" indent="-205743" algn="l" defTabSz="411485" rtl="0" eaLnBrk="1" latinLnBrk="0" hangingPunct="1">
        <a:spcBef>
          <a:spcPct val="20000"/>
        </a:spcBef>
        <a:buClr>
          <a:schemeClr val="tx2"/>
        </a:buClr>
        <a:buSzPct val="100000"/>
        <a:buFontTx/>
        <a:buBlip>
          <a:blip r:embed="rId16"/>
        </a:buBlip>
        <a:defRPr sz="1440" b="0" i="0" kern="1200">
          <a:solidFill>
            <a:srgbClr val="000000"/>
          </a:solidFill>
          <a:latin typeface="Gill Sans MT"/>
          <a:ea typeface="+mn-ea"/>
          <a:cs typeface="Gill Sans MT"/>
        </a:defRPr>
      </a:lvl4pPr>
      <a:lvl5pPr marL="1851683" indent="-205743" algn="l" defTabSz="411485" rtl="0" eaLnBrk="1" latinLnBrk="0" hangingPunct="1">
        <a:spcBef>
          <a:spcPct val="20000"/>
        </a:spcBef>
        <a:buClr>
          <a:schemeClr val="tx2"/>
        </a:buClr>
        <a:buSzPct val="100000"/>
        <a:buFontTx/>
        <a:buBlip>
          <a:blip r:embed="rId15"/>
        </a:buBlip>
        <a:defRPr sz="1440" b="0" i="0" kern="1200">
          <a:solidFill>
            <a:srgbClr val="000000"/>
          </a:solidFill>
          <a:latin typeface="Gill Sans MT"/>
          <a:ea typeface="+mn-ea"/>
          <a:cs typeface="Gill Sans MT"/>
        </a:defRPr>
      </a:lvl5pPr>
      <a:lvl6pPr marL="2263168" indent="-205743" algn="l" defTabSz="411485" rtl="0" eaLnBrk="1" latinLnBrk="0" hangingPunct="1">
        <a:spcBef>
          <a:spcPct val="20000"/>
        </a:spcBef>
        <a:buFont typeface="Arial"/>
        <a:buChar char="•"/>
        <a:defRPr sz="1800" kern="1200">
          <a:solidFill>
            <a:schemeClr val="tx1"/>
          </a:solidFill>
          <a:latin typeface="+mn-lt"/>
          <a:ea typeface="+mn-ea"/>
          <a:cs typeface="+mn-cs"/>
        </a:defRPr>
      </a:lvl6pPr>
      <a:lvl7pPr marL="2674653" indent="-205743" algn="l" defTabSz="411485" rtl="0" eaLnBrk="1" latinLnBrk="0" hangingPunct="1">
        <a:spcBef>
          <a:spcPct val="20000"/>
        </a:spcBef>
        <a:buFont typeface="Arial"/>
        <a:buChar char="•"/>
        <a:defRPr sz="1800" kern="1200">
          <a:solidFill>
            <a:schemeClr val="tx1"/>
          </a:solidFill>
          <a:latin typeface="+mn-lt"/>
          <a:ea typeface="+mn-ea"/>
          <a:cs typeface="+mn-cs"/>
        </a:defRPr>
      </a:lvl7pPr>
      <a:lvl8pPr marL="3086139" indent="-205743" algn="l" defTabSz="411485" rtl="0" eaLnBrk="1" latinLnBrk="0" hangingPunct="1">
        <a:spcBef>
          <a:spcPct val="20000"/>
        </a:spcBef>
        <a:buFont typeface="Arial"/>
        <a:buChar char="•"/>
        <a:defRPr sz="1800" kern="1200">
          <a:solidFill>
            <a:schemeClr val="tx1"/>
          </a:solidFill>
          <a:latin typeface="+mn-lt"/>
          <a:ea typeface="+mn-ea"/>
          <a:cs typeface="+mn-cs"/>
        </a:defRPr>
      </a:lvl8pPr>
      <a:lvl9pPr marL="3497624" indent="-205743" algn="l" defTabSz="411485"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5" rtl="0" eaLnBrk="1" latinLnBrk="0" hangingPunct="1">
        <a:defRPr sz="1620" kern="1200">
          <a:solidFill>
            <a:schemeClr val="tx1"/>
          </a:solidFill>
          <a:latin typeface="+mn-lt"/>
          <a:ea typeface="+mn-ea"/>
          <a:cs typeface="+mn-cs"/>
        </a:defRPr>
      </a:lvl1pPr>
      <a:lvl2pPr marL="411485" algn="l" defTabSz="411485" rtl="0" eaLnBrk="1" latinLnBrk="0" hangingPunct="1">
        <a:defRPr sz="1620" kern="1200">
          <a:solidFill>
            <a:schemeClr val="tx1"/>
          </a:solidFill>
          <a:latin typeface="+mn-lt"/>
          <a:ea typeface="+mn-ea"/>
          <a:cs typeface="+mn-cs"/>
        </a:defRPr>
      </a:lvl2pPr>
      <a:lvl3pPr marL="822970" algn="l" defTabSz="411485" rtl="0" eaLnBrk="1" latinLnBrk="0" hangingPunct="1">
        <a:defRPr sz="1620" kern="1200">
          <a:solidFill>
            <a:schemeClr val="tx1"/>
          </a:solidFill>
          <a:latin typeface="+mn-lt"/>
          <a:ea typeface="+mn-ea"/>
          <a:cs typeface="+mn-cs"/>
        </a:defRPr>
      </a:lvl3pPr>
      <a:lvl4pPr marL="1234455" algn="l" defTabSz="411485" rtl="0" eaLnBrk="1" latinLnBrk="0" hangingPunct="1">
        <a:defRPr sz="1620" kern="1200">
          <a:solidFill>
            <a:schemeClr val="tx1"/>
          </a:solidFill>
          <a:latin typeface="+mn-lt"/>
          <a:ea typeface="+mn-ea"/>
          <a:cs typeface="+mn-cs"/>
        </a:defRPr>
      </a:lvl4pPr>
      <a:lvl5pPr marL="1645941" algn="l" defTabSz="411485" rtl="0" eaLnBrk="1" latinLnBrk="0" hangingPunct="1">
        <a:defRPr sz="1620" kern="1200">
          <a:solidFill>
            <a:schemeClr val="tx1"/>
          </a:solidFill>
          <a:latin typeface="+mn-lt"/>
          <a:ea typeface="+mn-ea"/>
          <a:cs typeface="+mn-cs"/>
        </a:defRPr>
      </a:lvl5pPr>
      <a:lvl6pPr marL="2057426" algn="l" defTabSz="411485" rtl="0" eaLnBrk="1" latinLnBrk="0" hangingPunct="1">
        <a:defRPr sz="1620" kern="1200">
          <a:solidFill>
            <a:schemeClr val="tx1"/>
          </a:solidFill>
          <a:latin typeface="+mn-lt"/>
          <a:ea typeface="+mn-ea"/>
          <a:cs typeface="+mn-cs"/>
        </a:defRPr>
      </a:lvl6pPr>
      <a:lvl7pPr marL="2468911" algn="l" defTabSz="411485" rtl="0" eaLnBrk="1" latinLnBrk="0" hangingPunct="1">
        <a:defRPr sz="1620" kern="1200">
          <a:solidFill>
            <a:schemeClr val="tx1"/>
          </a:solidFill>
          <a:latin typeface="+mn-lt"/>
          <a:ea typeface="+mn-ea"/>
          <a:cs typeface="+mn-cs"/>
        </a:defRPr>
      </a:lvl7pPr>
      <a:lvl8pPr marL="2880396" algn="l" defTabSz="411485" rtl="0" eaLnBrk="1" latinLnBrk="0" hangingPunct="1">
        <a:defRPr sz="1620" kern="1200">
          <a:solidFill>
            <a:schemeClr val="tx1"/>
          </a:solidFill>
          <a:latin typeface="+mn-lt"/>
          <a:ea typeface="+mn-ea"/>
          <a:cs typeface="+mn-cs"/>
        </a:defRPr>
      </a:lvl8pPr>
      <a:lvl9pPr marL="3291881" algn="l" defTabSz="411485" rtl="0" eaLnBrk="1" latinLnBrk="0" hangingPunct="1">
        <a:defRPr sz="162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5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2.xml"/></Relationships>
</file>

<file path=ppt/slides/_rels/slide13.xml.rels><?xml version="1.0" encoding="UTF-8" standalone="yes"?>
<Relationships xmlns="http://schemas.openxmlformats.org/package/2006/relationships"><Relationship Id="rId142" Type="http://schemas.openxmlformats.org/officeDocument/2006/relationships/image" Target="../media/image164.jpeg"/><Relationship Id="rId143" Type="http://schemas.openxmlformats.org/officeDocument/2006/relationships/image" Target="../media/image165.png"/><Relationship Id="rId144" Type="http://schemas.openxmlformats.org/officeDocument/2006/relationships/image" Target="../media/image166.png"/><Relationship Id="rId145" Type="http://schemas.openxmlformats.org/officeDocument/2006/relationships/image" Target="../media/image167.png"/><Relationship Id="rId146" Type="http://schemas.openxmlformats.org/officeDocument/2006/relationships/image" Target="../media/image168.png"/><Relationship Id="rId147" Type="http://schemas.openxmlformats.org/officeDocument/2006/relationships/image" Target="../media/image169.png"/><Relationship Id="rId148" Type="http://schemas.openxmlformats.org/officeDocument/2006/relationships/image" Target="../media/image170.jpeg"/><Relationship Id="rId149" Type="http://schemas.openxmlformats.org/officeDocument/2006/relationships/image" Target="../media/image171.jpeg"/><Relationship Id="rId40" Type="http://schemas.openxmlformats.org/officeDocument/2006/relationships/image" Target="../media/image63.jpeg"/><Relationship Id="rId41" Type="http://schemas.openxmlformats.org/officeDocument/2006/relationships/image" Target="../media/image64.jpeg"/><Relationship Id="rId42" Type="http://schemas.openxmlformats.org/officeDocument/2006/relationships/image" Target="../media/image65.jpeg"/><Relationship Id="rId43" Type="http://schemas.openxmlformats.org/officeDocument/2006/relationships/image" Target="../media/image66.jpeg"/><Relationship Id="rId44" Type="http://schemas.openxmlformats.org/officeDocument/2006/relationships/image" Target="../media/image67.jpeg"/><Relationship Id="rId45" Type="http://schemas.openxmlformats.org/officeDocument/2006/relationships/image" Target="../media/image68.jpeg"/><Relationship Id="rId46" Type="http://schemas.openxmlformats.org/officeDocument/2006/relationships/image" Target="../media/image69.png"/><Relationship Id="rId47" Type="http://schemas.openxmlformats.org/officeDocument/2006/relationships/image" Target="../media/image70.jpeg"/><Relationship Id="rId48" Type="http://schemas.openxmlformats.org/officeDocument/2006/relationships/image" Target="../media/image71.jpeg"/><Relationship Id="rId49" Type="http://schemas.openxmlformats.org/officeDocument/2006/relationships/image" Target="../media/image72.jpeg"/><Relationship Id="rId80" Type="http://schemas.openxmlformats.org/officeDocument/2006/relationships/image" Target="../media/image102.jpeg"/><Relationship Id="rId81" Type="http://schemas.openxmlformats.org/officeDocument/2006/relationships/image" Target="../media/image103.jpeg"/><Relationship Id="rId82" Type="http://schemas.openxmlformats.org/officeDocument/2006/relationships/image" Target="../media/image104.jpeg"/><Relationship Id="rId83" Type="http://schemas.openxmlformats.org/officeDocument/2006/relationships/image" Target="../media/image105.png"/><Relationship Id="rId84" Type="http://schemas.openxmlformats.org/officeDocument/2006/relationships/image" Target="../media/image106.png"/><Relationship Id="rId85" Type="http://schemas.openxmlformats.org/officeDocument/2006/relationships/image" Target="../media/image107.png"/><Relationship Id="rId86" Type="http://schemas.openxmlformats.org/officeDocument/2006/relationships/image" Target="../media/image108.png"/><Relationship Id="rId87" Type="http://schemas.openxmlformats.org/officeDocument/2006/relationships/image" Target="../media/image109.png"/><Relationship Id="rId88" Type="http://schemas.openxmlformats.org/officeDocument/2006/relationships/image" Target="../media/image110.jpeg"/><Relationship Id="rId89" Type="http://schemas.openxmlformats.org/officeDocument/2006/relationships/image" Target="../media/image111.jpeg"/><Relationship Id="rId110" Type="http://schemas.openxmlformats.org/officeDocument/2006/relationships/image" Target="../media/image132.jpeg"/><Relationship Id="rId111" Type="http://schemas.openxmlformats.org/officeDocument/2006/relationships/image" Target="../media/image133.png"/><Relationship Id="rId112" Type="http://schemas.openxmlformats.org/officeDocument/2006/relationships/image" Target="../media/image134.png"/><Relationship Id="rId113" Type="http://schemas.openxmlformats.org/officeDocument/2006/relationships/image" Target="../media/image135.jpeg"/><Relationship Id="rId114" Type="http://schemas.openxmlformats.org/officeDocument/2006/relationships/image" Target="../media/image136.jpeg"/><Relationship Id="rId115" Type="http://schemas.openxmlformats.org/officeDocument/2006/relationships/image" Target="../media/image137.jpeg"/><Relationship Id="rId116" Type="http://schemas.openxmlformats.org/officeDocument/2006/relationships/image" Target="../media/image138.png"/><Relationship Id="rId117" Type="http://schemas.openxmlformats.org/officeDocument/2006/relationships/image" Target="../media/image139.png"/><Relationship Id="rId118" Type="http://schemas.openxmlformats.org/officeDocument/2006/relationships/image" Target="../media/image140.jpeg"/><Relationship Id="rId119" Type="http://schemas.openxmlformats.org/officeDocument/2006/relationships/image" Target="../media/image141.jpeg"/><Relationship Id="rId150" Type="http://schemas.openxmlformats.org/officeDocument/2006/relationships/image" Target="../media/image172.jpeg"/><Relationship Id="rId151" Type="http://schemas.openxmlformats.org/officeDocument/2006/relationships/image" Target="../media/image173.jpeg"/><Relationship Id="rId152" Type="http://schemas.openxmlformats.org/officeDocument/2006/relationships/image" Target="../media/image174.jpeg"/><Relationship Id="rId10" Type="http://schemas.openxmlformats.org/officeDocument/2006/relationships/image" Target="../media/image33.png"/><Relationship Id="rId11" Type="http://schemas.openxmlformats.org/officeDocument/2006/relationships/image" Target="../media/image34.png"/><Relationship Id="rId12" Type="http://schemas.openxmlformats.org/officeDocument/2006/relationships/image" Target="../media/image35.jpeg"/><Relationship Id="rId13" Type="http://schemas.openxmlformats.org/officeDocument/2006/relationships/image" Target="../media/image36.png"/><Relationship Id="rId14" Type="http://schemas.openxmlformats.org/officeDocument/2006/relationships/image" Target="../media/image37.jpeg"/><Relationship Id="rId15" Type="http://schemas.openxmlformats.org/officeDocument/2006/relationships/image" Target="../media/image38.png"/><Relationship Id="rId16" Type="http://schemas.openxmlformats.org/officeDocument/2006/relationships/image" Target="../media/image39.png"/><Relationship Id="rId17" Type="http://schemas.openxmlformats.org/officeDocument/2006/relationships/image" Target="../media/image40.png"/><Relationship Id="rId18" Type="http://schemas.openxmlformats.org/officeDocument/2006/relationships/image" Target="../media/image41.png"/><Relationship Id="rId19" Type="http://schemas.openxmlformats.org/officeDocument/2006/relationships/image" Target="../media/image42.png"/><Relationship Id="rId153" Type="http://schemas.openxmlformats.org/officeDocument/2006/relationships/image" Target="../media/image175.jpeg"/><Relationship Id="rId154" Type="http://schemas.openxmlformats.org/officeDocument/2006/relationships/image" Target="../media/image176.jpeg"/><Relationship Id="rId155" Type="http://schemas.openxmlformats.org/officeDocument/2006/relationships/image" Target="../media/image177.png"/><Relationship Id="rId156" Type="http://schemas.openxmlformats.org/officeDocument/2006/relationships/image" Target="../media/image178.jpeg"/><Relationship Id="rId157" Type="http://schemas.openxmlformats.org/officeDocument/2006/relationships/image" Target="../media/image179.png"/><Relationship Id="rId158" Type="http://schemas.openxmlformats.org/officeDocument/2006/relationships/image" Target="../media/image180.jpeg"/><Relationship Id="rId159" Type="http://schemas.openxmlformats.org/officeDocument/2006/relationships/image" Target="../media/image181.png"/><Relationship Id="rId50" Type="http://schemas.openxmlformats.org/officeDocument/2006/relationships/image" Target="../media/image73.png"/><Relationship Id="rId51" Type="http://schemas.openxmlformats.org/officeDocument/2006/relationships/image" Target="../media/image74.jpeg"/><Relationship Id="rId52" Type="http://schemas.openxmlformats.org/officeDocument/2006/relationships/image" Target="../media/image75.jpeg"/><Relationship Id="rId53" Type="http://schemas.openxmlformats.org/officeDocument/2006/relationships/image" Target="../media/image76.png"/><Relationship Id="rId54" Type="http://schemas.openxmlformats.org/officeDocument/2006/relationships/image" Target="../media/image77.jpeg"/><Relationship Id="rId55" Type="http://schemas.openxmlformats.org/officeDocument/2006/relationships/image" Target="../media/image78.jpeg"/><Relationship Id="rId56" Type="http://schemas.microsoft.com/office/2007/relationships/hdphoto" Target="../media/hdphoto6.wdp"/><Relationship Id="rId57" Type="http://schemas.openxmlformats.org/officeDocument/2006/relationships/image" Target="../media/image79.png"/><Relationship Id="rId58" Type="http://schemas.openxmlformats.org/officeDocument/2006/relationships/image" Target="../media/image80.png"/><Relationship Id="rId59" Type="http://schemas.openxmlformats.org/officeDocument/2006/relationships/image" Target="../media/image81.png"/><Relationship Id="rId90" Type="http://schemas.openxmlformats.org/officeDocument/2006/relationships/image" Target="../media/image112.jpeg"/><Relationship Id="rId91" Type="http://schemas.openxmlformats.org/officeDocument/2006/relationships/image" Target="../media/image113.jpeg"/><Relationship Id="rId92" Type="http://schemas.openxmlformats.org/officeDocument/2006/relationships/image" Target="../media/image114.jpeg"/><Relationship Id="rId93" Type="http://schemas.openxmlformats.org/officeDocument/2006/relationships/image" Target="../media/image115.jpeg"/><Relationship Id="rId94" Type="http://schemas.openxmlformats.org/officeDocument/2006/relationships/image" Target="../media/image116.jpeg"/><Relationship Id="rId95" Type="http://schemas.openxmlformats.org/officeDocument/2006/relationships/image" Target="../media/image117.jpeg"/><Relationship Id="rId96" Type="http://schemas.openxmlformats.org/officeDocument/2006/relationships/image" Target="../media/image118.png"/><Relationship Id="rId97" Type="http://schemas.openxmlformats.org/officeDocument/2006/relationships/image" Target="../media/image119.jpeg"/><Relationship Id="rId98" Type="http://schemas.openxmlformats.org/officeDocument/2006/relationships/image" Target="../media/image120.png"/><Relationship Id="rId99" Type="http://schemas.openxmlformats.org/officeDocument/2006/relationships/image" Target="../media/image121.jpeg"/><Relationship Id="rId120" Type="http://schemas.openxmlformats.org/officeDocument/2006/relationships/image" Target="../media/image142.png"/><Relationship Id="rId121" Type="http://schemas.openxmlformats.org/officeDocument/2006/relationships/image" Target="../media/image143.jpeg"/><Relationship Id="rId122" Type="http://schemas.openxmlformats.org/officeDocument/2006/relationships/image" Target="../media/image144.jpeg"/><Relationship Id="rId123" Type="http://schemas.openxmlformats.org/officeDocument/2006/relationships/image" Target="../media/image145.jpeg"/><Relationship Id="rId124" Type="http://schemas.openxmlformats.org/officeDocument/2006/relationships/image" Target="../media/image146.jpeg"/><Relationship Id="rId125" Type="http://schemas.openxmlformats.org/officeDocument/2006/relationships/image" Target="../media/image147.png"/><Relationship Id="rId126" Type="http://schemas.openxmlformats.org/officeDocument/2006/relationships/image" Target="../media/image148.png"/><Relationship Id="rId127" Type="http://schemas.openxmlformats.org/officeDocument/2006/relationships/image" Target="../media/image149.png"/><Relationship Id="rId128" Type="http://schemas.openxmlformats.org/officeDocument/2006/relationships/image" Target="../media/image150.jpeg"/><Relationship Id="rId129" Type="http://schemas.openxmlformats.org/officeDocument/2006/relationships/image" Target="../media/image151.jpeg"/><Relationship Id="rId160" Type="http://schemas.openxmlformats.org/officeDocument/2006/relationships/image" Target="../media/image182.png"/><Relationship Id="rId161" Type="http://schemas.openxmlformats.org/officeDocument/2006/relationships/image" Target="../media/image183.png"/><Relationship Id="rId162" Type="http://schemas.openxmlformats.org/officeDocument/2006/relationships/image" Target="../media/image184.jpeg"/><Relationship Id="rId20" Type="http://schemas.openxmlformats.org/officeDocument/2006/relationships/image" Target="../media/image43.png"/><Relationship Id="rId21" Type="http://schemas.openxmlformats.org/officeDocument/2006/relationships/image" Target="../media/image44.jpeg"/><Relationship Id="rId22" Type="http://schemas.openxmlformats.org/officeDocument/2006/relationships/image" Target="../media/image45.jpeg"/><Relationship Id="rId23" Type="http://schemas.openxmlformats.org/officeDocument/2006/relationships/image" Target="../media/image46.png"/><Relationship Id="rId24" Type="http://schemas.openxmlformats.org/officeDocument/2006/relationships/image" Target="../media/image47.png"/><Relationship Id="rId25" Type="http://schemas.openxmlformats.org/officeDocument/2006/relationships/image" Target="../media/image48.png"/><Relationship Id="rId26" Type="http://schemas.openxmlformats.org/officeDocument/2006/relationships/image" Target="../media/image49.png"/><Relationship Id="rId27" Type="http://schemas.openxmlformats.org/officeDocument/2006/relationships/image" Target="../media/image50.png"/><Relationship Id="rId28" Type="http://schemas.openxmlformats.org/officeDocument/2006/relationships/image" Target="../media/image51.jpeg"/><Relationship Id="rId29" Type="http://schemas.openxmlformats.org/officeDocument/2006/relationships/image" Target="../media/image52.png"/><Relationship Id="rId163" Type="http://schemas.openxmlformats.org/officeDocument/2006/relationships/image" Target="../media/image185.png"/><Relationship Id="rId164" Type="http://schemas.openxmlformats.org/officeDocument/2006/relationships/image" Target="../media/image186.png"/><Relationship Id="rId165" Type="http://schemas.openxmlformats.org/officeDocument/2006/relationships/image" Target="../media/image187.png"/><Relationship Id="rId166" Type="http://schemas.openxmlformats.org/officeDocument/2006/relationships/image" Target="../media/image188.png"/><Relationship Id="rId167" Type="http://schemas.openxmlformats.org/officeDocument/2006/relationships/image" Target="../media/image189.png"/><Relationship Id="rId168" Type="http://schemas.openxmlformats.org/officeDocument/2006/relationships/image" Target="../media/image190.jpeg"/><Relationship Id="rId169" Type="http://schemas.openxmlformats.org/officeDocument/2006/relationships/image" Target="../media/image191.png"/><Relationship Id="rId60" Type="http://schemas.openxmlformats.org/officeDocument/2006/relationships/image" Target="../media/image82.png"/><Relationship Id="rId61" Type="http://schemas.openxmlformats.org/officeDocument/2006/relationships/image" Target="../media/image83.jpeg"/><Relationship Id="rId62" Type="http://schemas.openxmlformats.org/officeDocument/2006/relationships/image" Target="../media/image84.png"/><Relationship Id="rId63" Type="http://schemas.openxmlformats.org/officeDocument/2006/relationships/image" Target="../media/image85.jpeg"/><Relationship Id="rId64" Type="http://schemas.openxmlformats.org/officeDocument/2006/relationships/image" Target="../media/image86.png"/><Relationship Id="rId65" Type="http://schemas.openxmlformats.org/officeDocument/2006/relationships/image" Target="../media/image87.png"/><Relationship Id="rId66" Type="http://schemas.openxmlformats.org/officeDocument/2006/relationships/image" Target="../media/image88.png"/><Relationship Id="rId67" Type="http://schemas.openxmlformats.org/officeDocument/2006/relationships/image" Target="../media/image89.png"/><Relationship Id="rId68" Type="http://schemas.openxmlformats.org/officeDocument/2006/relationships/image" Target="../media/image90.png"/><Relationship Id="rId69" Type="http://schemas.openxmlformats.org/officeDocument/2006/relationships/image" Target="../media/image91.png"/><Relationship Id="rId130" Type="http://schemas.openxmlformats.org/officeDocument/2006/relationships/image" Target="../media/image152.jpeg"/><Relationship Id="rId131" Type="http://schemas.openxmlformats.org/officeDocument/2006/relationships/image" Target="../media/image153.png"/><Relationship Id="rId132" Type="http://schemas.openxmlformats.org/officeDocument/2006/relationships/image" Target="../media/image154.png"/><Relationship Id="rId133" Type="http://schemas.openxmlformats.org/officeDocument/2006/relationships/image" Target="../media/image155.png"/><Relationship Id="rId134" Type="http://schemas.openxmlformats.org/officeDocument/2006/relationships/image" Target="../media/image156.png"/><Relationship Id="rId135" Type="http://schemas.openxmlformats.org/officeDocument/2006/relationships/image" Target="../media/image157.png"/><Relationship Id="rId136" Type="http://schemas.openxmlformats.org/officeDocument/2006/relationships/image" Target="../media/image158.png"/><Relationship Id="rId137" Type="http://schemas.openxmlformats.org/officeDocument/2006/relationships/image" Target="../media/image159.png"/><Relationship Id="rId138" Type="http://schemas.openxmlformats.org/officeDocument/2006/relationships/image" Target="../media/image160.jpeg"/><Relationship Id="rId139" Type="http://schemas.openxmlformats.org/officeDocument/2006/relationships/image" Target="../media/image161.jpeg"/><Relationship Id="rId170" Type="http://schemas.openxmlformats.org/officeDocument/2006/relationships/image" Target="../media/image192.jpeg"/><Relationship Id="rId171" Type="http://schemas.openxmlformats.org/officeDocument/2006/relationships/image" Target="../media/image193.jpeg"/><Relationship Id="rId172" Type="http://schemas.openxmlformats.org/officeDocument/2006/relationships/image" Target="../media/image194.jpeg"/><Relationship Id="rId30" Type="http://schemas.openxmlformats.org/officeDocument/2006/relationships/image" Target="../media/image53.jpeg"/><Relationship Id="rId31" Type="http://schemas.openxmlformats.org/officeDocument/2006/relationships/image" Target="../media/image54.jpeg"/><Relationship Id="rId32" Type="http://schemas.openxmlformats.org/officeDocument/2006/relationships/image" Target="../media/image55.png"/><Relationship Id="rId33" Type="http://schemas.openxmlformats.org/officeDocument/2006/relationships/image" Target="../media/image56.png"/><Relationship Id="rId34" Type="http://schemas.openxmlformats.org/officeDocument/2006/relationships/image" Target="../media/image57.png"/><Relationship Id="rId35" Type="http://schemas.openxmlformats.org/officeDocument/2006/relationships/image" Target="../media/image58.png"/><Relationship Id="rId36" Type="http://schemas.openxmlformats.org/officeDocument/2006/relationships/image" Target="../media/image59.png"/><Relationship Id="rId37" Type="http://schemas.openxmlformats.org/officeDocument/2006/relationships/image" Target="../media/image60.jpeg"/><Relationship Id="rId38" Type="http://schemas.openxmlformats.org/officeDocument/2006/relationships/image" Target="../media/image61.jpeg"/><Relationship Id="rId39" Type="http://schemas.openxmlformats.org/officeDocument/2006/relationships/image" Target="../media/image62.jpeg"/><Relationship Id="rId173" Type="http://schemas.openxmlformats.org/officeDocument/2006/relationships/image" Target="../media/image195.jpeg"/><Relationship Id="rId174" Type="http://schemas.openxmlformats.org/officeDocument/2006/relationships/image" Target="../media/image196.png"/><Relationship Id="rId175" Type="http://schemas.openxmlformats.org/officeDocument/2006/relationships/image" Target="../media/image197.tiff"/><Relationship Id="rId176" Type="http://schemas.openxmlformats.org/officeDocument/2006/relationships/image" Target="../media/image198.jpeg"/><Relationship Id="rId177" Type="http://schemas.microsoft.com/office/2007/relationships/hdphoto" Target="../media/hdphoto7.wdp"/><Relationship Id="rId178" Type="http://schemas.openxmlformats.org/officeDocument/2006/relationships/image" Target="../media/image199.jpeg"/><Relationship Id="rId179" Type="http://schemas.microsoft.com/office/2007/relationships/hdphoto" Target="../media/hdphoto8.wdp"/><Relationship Id="rId70" Type="http://schemas.openxmlformats.org/officeDocument/2006/relationships/image" Target="../media/image92.jpeg"/><Relationship Id="rId71" Type="http://schemas.openxmlformats.org/officeDocument/2006/relationships/image" Target="../media/image93.jpeg"/><Relationship Id="rId72" Type="http://schemas.openxmlformats.org/officeDocument/2006/relationships/image" Target="../media/image94.jpeg"/><Relationship Id="rId73" Type="http://schemas.openxmlformats.org/officeDocument/2006/relationships/image" Target="../media/image95.jpeg"/><Relationship Id="rId74" Type="http://schemas.openxmlformats.org/officeDocument/2006/relationships/image" Target="../media/image96.jpeg"/><Relationship Id="rId75" Type="http://schemas.openxmlformats.org/officeDocument/2006/relationships/image" Target="../media/image97.jpeg"/><Relationship Id="rId76" Type="http://schemas.openxmlformats.org/officeDocument/2006/relationships/image" Target="../media/image98.png"/><Relationship Id="rId77" Type="http://schemas.openxmlformats.org/officeDocument/2006/relationships/image" Target="../media/image99.jpeg"/><Relationship Id="rId78" Type="http://schemas.openxmlformats.org/officeDocument/2006/relationships/image" Target="../media/image100.png"/><Relationship Id="rId79" Type="http://schemas.openxmlformats.org/officeDocument/2006/relationships/image" Target="../media/image101.jpeg"/><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6.jpeg"/><Relationship Id="rId4" Type="http://schemas.openxmlformats.org/officeDocument/2006/relationships/image" Target="../media/image27.jpeg"/><Relationship Id="rId100" Type="http://schemas.openxmlformats.org/officeDocument/2006/relationships/image" Target="../media/image122.jpeg"/><Relationship Id="rId101" Type="http://schemas.openxmlformats.org/officeDocument/2006/relationships/image" Target="../media/image123.jpeg"/><Relationship Id="rId102" Type="http://schemas.openxmlformats.org/officeDocument/2006/relationships/image" Target="../media/image124.png"/><Relationship Id="rId103" Type="http://schemas.openxmlformats.org/officeDocument/2006/relationships/image" Target="../media/image125.jpeg"/><Relationship Id="rId104" Type="http://schemas.openxmlformats.org/officeDocument/2006/relationships/image" Target="../media/image126.png"/><Relationship Id="rId105" Type="http://schemas.openxmlformats.org/officeDocument/2006/relationships/image" Target="../media/image127.png"/><Relationship Id="rId106" Type="http://schemas.openxmlformats.org/officeDocument/2006/relationships/image" Target="../media/image128.jpeg"/><Relationship Id="rId107" Type="http://schemas.openxmlformats.org/officeDocument/2006/relationships/image" Target="../media/image129.jpeg"/><Relationship Id="rId108" Type="http://schemas.openxmlformats.org/officeDocument/2006/relationships/image" Target="../media/image130.jpeg"/><Relationship Id="rId109" Type="http://schemas.openxmlformats.org/officeDocument/2006/relationships/image" Target="../media/image131.jpeg"/><Relationship Id="rId5" Type="http://schemas.openxmlformats.org/officeDocument/2006/relationships/image" Target="../media/image28.jpe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40" Type="http://schemas.openxmlformats.org/officeDocument/2006/relationships/image" Target="../media/image162.png"/><Relationship Id="rId141" Type="http://schemas.openxmlformats.org/officeDocument/2006/relationships/image" Target="../media/image163.jpeg"/></Relationships>
</file>

<file path=ppt/slides/_rels/slide14.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201.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2.png"/><Relationship Id="rId4" Type="http://schemas.openxmlformats.org/officeDocument/2006/relationships/image" Target="../media/image203.png"/><Relationship Id="rId5" Type="http://schemas.openxmlformats.org/officeDocument/2006/relationships/image" Target="../media/image204.png"/><Relationship Id="rId6" Type="http://schemas.openxmlformats.org/officeDocument/2006/relationships/image" Target="../media/image205.png"/><Relationship Id="rId7" Type="http://schemas.openxmlformats.org/officeDocument/2006/relationships/image" Target="../media/image206.png"/><Relationship Id="rId8" Type="http://schemas.openxmlformats.org/officeDocument/2006/relationships/image" Target="../media/image207.png"/><Relationship Id="rId9" Type="http://schemas.openxmlformats.org/officeDocument/2006/relationships/image" Target="../media/image208.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9.png"/><Relationship Id="rId4" Type="http://schemas.openxmlformats.org/officeDocument/2006/relationships/image" Target="../media/image210.png"/><Relationship Id="rId5" Type="http://schemas.openxmlformats.org/officeDocument/2006/relationships/image" Target="../media/image211.png"/><Relationship Id="rId6" Type="http://schemas.openxmlformats.org/officeDocument/2006/relationships/image" Target="../media/image212.png"/><Relationship Id="rId7" Type="http://schemas.openxmlformats.org/officeDocument/2006/relationships/image" Target="../media/image213.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09.png"/><Relationship Id="rId4" Type="http://schemas.openxmlformats.org/officeDocument/2006/relationships/image" Target="../media/image210.png"/><Relationship Id="rId5" Type="http://schemas.openxmlformats.org/officeDocument/2006/relationships/image" Target="../media/image211.png"/><Relationship Id="rId6" Type="http://schemas.openxmlformats.org/officeDocument/2006/relationships/image" Target="../media/image212.png"/><Relationship Id="rId7" Type="http://schemas.openxmlformats.org/officeDocument/2006/relationships/image" Target="../media/image213.png"/><Relationship Id="rId8" Type="http://schemas.openxmlformats.org/officeDocument/2006/relationships/image" Target="../media/image214.png"/><Relationship Id="rId9" Type="http://schemas.microsoft.com/office/2007/relationships/hdphoto" Target="../media/hdphoto9.wdp"/><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4.png"/><Relationship Id="rId3"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214.png"/><Relationship Id="rId4" Type="http://schemas.microsoft.com/office/2007/relationships/hdphoto" Target="../media/hdphoto9.wdp"/><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7.xml"/><Relationship Id="rId5" Type="http://schemas.openxmlformats.org/officeDocument/2006/relationships/image" Target="../media/image215.png"/><Relationship Id="rId1" Type="http://schemas.microsoft.com/office/2007/relationships/media" Target="../media/media1.mp4"/><Relationship Id="rId2" Type="http://schemas.openxmlformats.org/officeDocument/2006/relationships/video" Target="../media/media1.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1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218.png"/><Relationship Id="rId5" Type="http://schemas.openxmlformats.org/officeDocument/2006/relationships/image" Target="../media/image219.png"/><Relationship Id="rId6" Type="http://schemas.openxmlformats.org/officeDocument/2006/relationships/image" Target="../media/image220.png"/><Relationship Id="rId1" Type="http://schemas.microsoft.com/office/2007/relationships/media" Target="../media/media2.mp4"/><Relationship Id="rId2" Type="http://schemas.openxmlformats.org/officeDocument/2006/relationships/video" Target="../media/media2.mp4"/></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22.png"/><Relationship Id="rId4" Type="http://schemas.openxmlformats.org/officeDocument/2006/relationships/image" Target="../media/image223.gif"/><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222.png"/><Relationship Id="rId4" Type="http://schemas.openxmlformats.org/officeDocument/2006/relationships/image" Target="../media/image224.pn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225.png"/><Relationship Id="rId4" Type="http://schemas.openxmlformats.org/officeDocument/2006/relationships/image" Target="../media/image226.pn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227.png"/><Relationship Id="rId4" Type="http://schemas.openxmlformats.org/officeDocument/2006/relationships/image" Target="../media/image228.jpeg"/><Relationship Id="rId1" Type="http://schemas.openxmlformats.org/officeDocument/2006/relationships/slideLayout" Target="../slideLayouts/slideLayout15.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2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1456" y="3398767"/>
            <a:ext cx="8421089" cy="640816"/>
          </a:xfrm>
        </p:spPr>
        <p:txBody>
          <a:bodyPr/>
          <a:lstStyle/>
          <a:p>
            <a:r>
              <a:rPr lang="en-US" dirty="0" smtClean="0"/>
              <a:t>Thomas </a:t>
            </a:r>
            <a:r>
              <a:rPr lang="en-US" dirty="0" smtClean="0"/>
              <a:t>Kallstenius</a:t>
            </a:r>
          </a:p>
          <a:p>
            <a:r>
              <a:rPr lang="en-US" dirty="0" smtClean="0"/>
              <a:t>Program director security &amp; privacy</a:t>
            </a:r>
            <a:endParaRPr lang="en-US" dirty="0"/>
          </a:p>
        </p:txBody>
      </p:sp>
      <p:sp>
        <p:nvSpPr>
          <p:cNvPr id="4" name="Title 3"/>
          <p:cNvSpPr>
            <a:spLocks noGrp="1"/>
          </p:cNvSpPr>
          <p:nvPr>
            <p:ph type="ctrTitle"/>
          </p:nvPr>
        </p:nvSpPr>
        <p:spPr/>
        <p:txBody>
          <a:bodyPr/>
          <a:lstStyle/>
          <a:p>
            <a:r>
              <a:rPr lang="en-US" dirty="0"/>
              <a:t>Celtic-Plus Proposers Day</a:t>
            </a:r>
          </a:p>
        </p:txBody>
      </p:sp>
    </p:spTree>
    <p:extLst>
      <p:ext uri="{BB962C8B-B14F-4D97-AF65-F5344CB8AC3E}">
        <p14:creationId xmlns:p14="http://schemas.microsoft.com/office/powerpoint/2010/main" val="150597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5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72"/>
            <a:ext cx="9144000" cy="5142357"/>
          </a:xfrm>
          <a:prstGeom prst="rect">
            <a:avLst/>
          </a:prstGeom>
          <a:ln w="12700">
            <a:miter lim="400000"/>
          </a:ln>
        </p:spPr>
      </p:pic>
      <p:sp>
        <p:nvSpPr>
          <p:cNvPr id="326" name="Shape 326"/>
          <p:cNvSpPr>
            <a:spLocks noGrp="1"/>
          </p:cNvSpPr>
          <p:nvPr>
            <p:ph type="title"/>
          </p:nvPr>
        </p:nvSpPr>
        <p:spPr>
          <a:xfrm>
            <a:off x="152401" y="146680"/>
            <a:ext cx="8839200" cy="430887"/>
          </a:xfrm>
          <a:prstGeom prst="rect">
            <a:avLst/>
          </a:prstGeom>
        </p:spPr>
        <p:txBody>
          <a:bodyPr/>
          <a:lstStyle/>
          <a:p>
            <a:r>
              <a:rPr dirty="0">
                <a:latin typeface="Gill Sans MT Regular" charset="0"/>
                <a:ea typeface="Gill Sans MT Regular" charset="0"/>
                <a:cs typeface="Gill Sans MT Regular" charset="0"/>
              </a:rPr>
              <a:t>close to </a:t>
            </a:r>
            <a:r>
              <a:rPr dirty="0"/>
              <a:t>3,500 highly skilled researchers</a:t>
            </a:r>
          </a:p>
        </p:txBody>
      </p:sp>
    </p:spTree>
    <p:extLst>
      <p:ext uri="{BB962C8B-B14F-4D97-AF65-F5344CB8AC3E}">
        <p14:creationId xmlns:p14="http://schemas.microsoft.com/office/powerpoint/2010/main" val="77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p:cNvSpPr>
          <p:nvPr>
            <p:ph type="title"/>
          </p:nvPr>
        </p:nvSpPr>
        <p:spPr>
          <a:prstGeom prst="rect">
            <a:avLst/>
          </a:prstGeom>
        </p:spPr>
        <p:txBody>
          <a:bodyPr/>
          <a:lstStyle>
            <a:lvl1pPr defTabSz="457200"/>
          </a:lstStyle>
          <a:p>
            <a:r>
              <a:t>revenue</a:t>
            </a:r>
          </a:p>
        </p:txBody>
      </p:sp>
      <p:graphicFrame>
        <p:nvGraphicFramePr>
          <p:cNvPr id="237" name="Chart 237"/>
          <p:cNvGraphicFramePr/>
          <p:nvPr>
            <p:extLst/>
          </p:nvPr>
        </p:nvGraphicFramePr>
        <p:xfrm>
          <a:off x="170091" y="507184"/>
          <a:ext cx="5485976" cy="4257608"/>
        </p:xfrm>
        <a:graphic>
          <a:graphicData uri="http://schemas.openxmlformats.org/drawingml/2006/chart">
            <c:chart xmlns:c="http://schemas.openxmlformats.org/drawingml/2006/chart" xmlns:r="http://schemas.openxmlformats.org/officeDocument/2006/relationships" r:id="rId2"/>
          </a:graphicData>
        </a:graphic>
      </p:graphicFrame>
      <p:sp>
        <p:nvSpPr>
          <p:cNvPr id="238" name="Shape 238"/>
          <p:cNvSpPr/>
          <p:nvPr/>
        </p:nvSpPr>
        <p:spPr>
          <a:xfrm>
            <a:off x="4406039" y="598148"/>
            <a:ext cx="4356077" cy="476348"/>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nchor="ctr"/>
          <a:lstStyle/>
          <a:p>
            <a:pPr algn="r" defTabSz="171450" hangingPunct="0">
              <a:lnSpc>
                <a:spcPct val="70000"/>
              </a:lnSpc>
              <a:defRPr sz="7800" cap="all">
                <a:solidFill>
                  <a:srgbClr val="C778AD">
                    <a:hueOff val="2415190"/>
                    <a:satOff val="-41361"/>
                    <a:lumOff val="-36497"/>
                  </a:srgbClr>
                </a:solidFill>
                <a:latin typeface="Agenda Black"/>
                <a:ea typeface="Agenda Black"/>
                <a:cs typeface="Agenda Black"/>
                <a:sym typeface="Agenda Black"/>
              </a:defRPr>
            </a:pPr>
            <a:r>
              <a:rPr sz="2925" kern="0" cap="all" dirty="0">
                <a:solidFill>
                  <a:srgbClr val="C778AD">
                    <a:hueOff val="2415190"/>
                    <a:satOff val="-41361"/>
                    <a:lumOff val="-36497"/>
                  </a:srgbClr>
                </a:solidFill>
                <a:latin typeface="Gill Sans MT Regular" charset="0"/>
                <a:ea typeface="Gill Sans MT Regular" charset="0"/>
                <a:cs typeface="Gill Sans MT Regular" charset="0"/>
                <a:sym typeface="Agenda Light"/>
              </a:rPr>
              <a:t>2016: </a:t>
            </a:r>
            <a:r>
              <a:rPr sz="2925" kern="0" cap="all" dirty="0">
                <a:solidFill>
                  <a:schemeClr val="tx2"/>
                </a:solidFill>
                <a:latin typeface="+mj-lt"/>
                <a:ea typeface="Gill Sans MT Regular" charset="0"/>
                <a:cs typeface="Gill Sans MT Regular" charset="0"/>
                <a:sym typeface="Agenda Light"/>
              </a:rPr>
              <a:t>&gt;</a:t>
            </a:r>
            <a:r>
              <a:rPr sz="2925" kern="0" cap="all" dirty="0">
                <a:solidFill>
                  <a:schemeClr val="tx2"/>
                </a:solidFill>
                <a:latin typeface="+mj-lt"/>
                <a:ea typeface="Agenda Black"/>
                <a:cs typeface="Agenda Black"/>
                <a:sym typeface="Agenda Black"/>
              </a:rPr>
              <a:t>500M€</a:t>
            </a:r>
          </a:p>
        </p:txBody>
      </p:sp>
      <p:sp>
        <p:nvSpPr>
          <p:cNvPr id="239" name="Shape 239"/>
          <p:cNvSpPr/>
          <p:nvPr/>
        </p:nvSpPr>
        <p:spPr>
          <a:xfrm>
            <a:off x="5656067" y="598148"/>
            <a:ext cx="3029848" cy="1429"/>
          </a:xfrm>
          <a:prstGeom prst="line">
            <a:avLst/>
          </a:prstGeom>
          <a:ln w="12700">
            <a:solidFill>
              <a:schemeClr val="accent3"/>
            </a:solidFill>
            <a:miter lim="400000"/>
          </a:ln>
        </p:spPr>
        <p:txBody>
          <a:bodyPr lIns="41148" tIns="41148" rIns="41148" bIns="41148"/>
          <a:lstStyle/>
          <a:p>
            <a:pPr defTabSz="257175" hangingPunct="0">
              <a:defRPr sz="2600">
                <a:solidFill>
                  <a:srgbClr val="000000"/>
                </a:solidFill>
                <a:latin typeface="+mn-lt"/>
                <a:ea typeface="+mn-ea"/>
                <a:cs typeface="+mn-cs"/>
                <a:sym typeface="Helvetica"/>
              </a:defRPr>
            </a:pPr>
            <a:endParaRPr sz="975" kern="0">
              <a:solidFill>
                <a:srgbClr val="000000"/>
              </a:solidFill>
              <a:sym typeface="Helvetica"/>
            </a:endParaRPr>
          </a:p>
        </p:txBody>
      </p:sp>
    </p:spTree>
    <p:extLst>
      <p:ext uri="{BB962C8B-B14F-4D97-AF65-F5344CB8AC3E}">
        <p14:creationId xmlns:p14="http://schemas.microsoft.com/office/powerpoint/2010/main" val="140020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74 different </a:t>
            </a:r>
            <a:r>
              <a:rPr lang="en-US" dirty="0" smtClean="0">
                <a:solidFill>
                  <a:schemeClr val="tx1"/>
                </a:solidFill>
                <a:latin typeface="Gill Sans MT Regular" charset="0"/>
                <a:ea typeface="Gill Sans MT Regular" charset="0"/>
                <a:cs typeface="Gill Sans MT Regular" charset="0"/>
              </a:rPr>
              <a:t>nationalities</a:t>
            </a:r>
            <a:endParaRPr lang="en-US" dirty="0">
              <a:solidFill>
                <a:schemeClr val="tx1"/>
              </a:solidFill>
              <a:latin typeface="Gill Sans MT Regular" charset="0"/>
              <a:ea typeface="Gill Sans MT Regular" charset="0"/>
              <a:cs typeface="Gill Sans MT Regular" charset="0"/>
            </a:endParaRPr>
          </a:p>
        </p:txBody>
      </p:sp>
      <p:sp>
        <p:nvSpPr>
          <p:cNvPr id="3" name="Slide Number Placeholder 2"/>
          <p:cNvSpPr>
            <a:spLocks noGrp="1"/>
          </p:cNvSpPr>
          <p:nvPr>
            <p:ph type="sldNum" sz="quarter" idx="12"/>
          </p:nvPr>
        </p:nvSpPr>
        <p:spPr/>
        <p:txBody>
          <a:bodyPr/>
          <a:lstStyle/>
          <a:p>
            <a:fld id="{8836216C-5BC3-7C44-80F8-E30864FFC228}" type="slidenum">
              <a:rPr lang="en-US" smtClean="0"/>
              <a:t>12</a:t>
            </a:fld>
            <a:endParaRPr lang="en-US"/>
          </a:p>
        </p:txBody>
      </p:sp>
      <p:graphicFrame>
        <p:nvGraphicFramePr>
          <p:cNvPr id="6" name="Chart 119"/>
          <p:cNvGraphicFramePr/>
          <p:nvPr>
            <p:extLst/>
          </p:nvPr>
        </p:nvGraphicFramePr>
        <p:xfrm>
          <a:off x="165864" y="601318"/>
          <a:ext cx="8805129" cy="4054190"/>
        </p:xfrm>
        <a:graphic>
          <a:graphicData uri="http://schemas.openxmlformats.org/drawingml/2006/chart">
            <c:chart xmlns:c="http://schemas.openxmlformats.org/drawingml/2006/chart" xmlns:r="http://schemas.openxmlformats.org/officeDocument/2006/relationships" r:id="rId2"/>
          </a:graphicData>
        </a:graphic>
      </p:graphicFrame>
      <p:sp>
        <p:nvSpPr>
          <p:cNvPr id="8" name="Shape 120"/>
          <p:cNvSpPr/>
          <p:nvPr/>
        </p:nvSpPr>
        <p:spPr>
          <a:xfrm>
            <a:off x="826689" y="1355497"/>
            <a:ext cx="281462" cy="35333"/>
          </a:xfrm>
          <a:prstGeom prst="rect">
            <a:avLst/>
          </a:prstGeom>
          <a:solidFill>
            <a:srgbClr val="FFFFFF"/>
          </a:solidFill>
          <a:ln w="12700" cap="flat">
            <a:noFill/>
            <a:miter lim="400000"/>
          </a:ln>
          <a:effectLst/>
        </p:spPr>
        <p:txBody>
          <a:bodyPr wrap="square" lIns="0" tIns="0" rIns="0" bIns="0" numCol="1" anchor="ctr">
            <a:noAutofit/>
          </a:bodyPr>
          <a:lstStyle/>
          <a:p>
            <a:pPr algn="l" defTabSz="411480" rtl="0" hangingPunct="0">
              <a:defRPr/>
            </a:pPr>
            <a:endParaRPr sz="1575" cap="none">
              <a:solidFill>
                <a:srgbClr val="92BDEE">
                  <a:hueOff val="-16317393"/>
                  <a:satOff val="21479"/>
                  <a:lumOff val="-53921"/>
                </a:srgbClr>
              </a:solidFill>
              <a:latin typeface="Gill Sans MT"/>
              <a:ea typeface="Gill Sans MT"/>
              <a:cs typeface="Gill Sans MT"/>
              <a:sym typeface="Gill Sans MT"/>
            </a:endParaRPr>
          </a:p>
        </p:txBody>
      </p:sp>
      <p:sp>
        <p:nvSpPr>
          <p:cNvPr id="11" name="Shape 121"/>
          <p:cNvSpPr/>
          <p:nvPr/>
        </p:nvSpPr>
        <p:spPr>
          <a:xfrm>
            <a:off x="826689" y="1356238"/>
            <a:ext cx="281141" cy="0"/>
          </a:xfrm>
          <a:prstGeom prst="line">
            <a:avLst/>
          </a:prstGeom>
          <a:noFill/>
          <a:ln w="3175" cap="flat">
            <a:solidFill>
              <a:schemeClr val="tx2"/>
            </a:solidFill>
            <a:prstDash val="solid"/>
            <a:bevel/>
          </a:ln>
          <a:effectLst/>
        </p:spPr>
        <p:txBody>
          <a:bodyPr wrap="square" lIns="41148" tIns="41148" rIns="41148" bIns="41148" numCol="1" anchor="t">
            <a:noAutofit/>
          </a:bodyPr>
          <a:lstStyle/>
          <a:p>
            <a:pPr algn="l" defTabSz="411480" rtl="0" hangingPunct="0">
              <a:defRPr sz="2800">
                <a:solidFill>
                  <a:srgbClr val="000000"/>
                </a:solidFill>
                <a:latin typeface="+mn-lt"/>
                <a:ea typeface="+mn-ea"/>
                <a:cs typeface="+mn-cs"/>
                <a:sym typeface="Helvetica"/>
              </a:defRPr>
            </a:pPr>
            <a:endParaRPr sz="1050" cap="none">
              <a:solidFill>
                <a:srgbClr val="000000"/>
              </a:solidFill>
              <a:latin typeface="Helvetica"/>
              <a:ea typeface="Helvetica"/>
              <a:cs typeface="Helvetica"/>
              <a:sym typeface="Helvetica"/>
            </a:endParaRPr>
          </a:p>
        </p:txBody>
      </p:sp>
      <p:sp>
        <p:nvSpPr>
          <p:cNvPr id="12" name="Shape 122"/>
          <p:cNvSpPr/>
          <p:nvPr/>
        </p:nvSpPr>
        <p:spPr>
          <a:xfrm>
            <a:off x="826689" y="1391638"/>
            <a:ext cx="281141" cy="0"/>
          </a:xfrm>
          <a:prstGeom prst="line">
            <a:avLst/>
          </a:prstGeom>
          <a:noFill/>
          <a:ln w="3175" cap="flat">
            <a:solidFill>
              <a:schemeClr val="tx2"/>
            </a:solidFill>
            <a:prstDash val="solid"/>
            <a:bevel/>
          </a:ln>
          <a:effectLst/>
        </p:spPr>
        <p:txBody>
          <a:bodyPr wrap="square" lIns="41148" tIns="41148" rIns="41148" bIns="41148" numCol="1" anchor="t">
            <a:noAutofit/>
          </a:bodyPr>
          <a:lstStyle/>
          <a:p>
            <a:pPr algn="l" defTabSz="411480" rtl="0" hangingPunct="0">
              <a:defRPr sz="2800">
                <a:solidFill>
                  <a:srgbClr val="000000"/>
                </a:solidFill>
                <a:latin typeface="+mn-lt"/>
                <a:ea typeface="+mn-ea"/>
                <a:cs typeface="+mn-cs"/>
                <a:sym typeface="Helvetica"/>
              </a:defRPr>
            </a:pPr>
            <a:endParaRPr sz="1050" cap="none">
              <a:solidFill>
                <a:srgbClr val="000000"/>
              </a:solidFill>
              <a:latin typeface="Helvetica"/>
              <a:ea typeface="Helvetica"/>
              <a:cs typeface="Helvetica"/>
              <a:sym typeface="Helvetica"/>
            </a:endParaRPr>
          </a:p>
        </p:txBody>
      </p:sp>
    </p:spTree>
    <p:extLst>
      <p:ext uri="{BB962C8B-B14F-4D97-AF65-F5344CB8AC3E}">
        <p14:creationId xmlns:p14="http://schemas.microsoft.com/office/powerpoint/2010/main" val="109131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836216C-5BC3-7C44-80F8-E30864FFC228}" type="slidenum">
              <a:rPr lang="en-US" smtClean="0"/>
              <a:t>13</a:t>
            </a:fld>
            <a:endParaRPr lang="en-US"/>
          </a:p>
        </p:txBody>
      </p:sp>
      <p:sp>
        <p:nvSpPr>
          <p:cNvPr id="6" name="Shape 570"/>
          <p:cNvSpPr/>
          <p:nvPr/>
        </p:nvSpPr>
        <p:spPr>
          <a:xfrm>
            <a:off x="7114676" y="9520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7" name="Shape 571"/>
          <p:cNvSpPr/>
          <p:nvPr/>
        </p:nvSpPr>
        <p:spPr>
          <a:xfrm>
            <a:off x="7114676" y="594527"/>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8" name="Shape 572"/>
          <p:cNvSpPr/>
          <p:nvPr/>
        </p:nvSpPr>
        <p:spPr>
          <a:xfrm>
            <a:off x="7114676" y="109384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9" name="Shape 573"/>
          <p:cNvSpPr/>
          <p:nvPr/>
        </p:nvSpPr>
        <p:spPr>
          <a:xfrm>
            <a:off x="7114676" y="1593164"/>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0" name="Shape 574"/>
          <p:cNvSpPr/>
          <p:nvPr/>
        </p:nvSpPr>
        <p:spPr>
          <a:xfrm>
            <a:off x="7114676" y="2092483"/>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1" name="Shape 575"/>
          <p:cNvSpPr/>
          <p:nvPr/>
        </p:nvSpPr>
        <p:spPr>
          <a:xfrm>
            <a:off x="7114676" y="2591802"/>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2" name="Shape 576"/>
          <p:cNvSpPr/>
          <p:nvPr/>
        </p:nvSpPr>
        <p:spPr>
          <a:xfrm>
            <a:off x="7114676" y="3091121"/>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3" name="Shape 577"/>
          <p:cNvSpPr/>
          <p:nvPr/>
        </p:nvSpPr>
        <p:spPr>
          <a:xfrm>
            <a:off x="7114676" y="3590439"/>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4" name="Shape 578"/>
          <p:cNvSpPr/>
          <p:nvPr/>
        </p:nvSpPr>
        <p:spPr>
          <a:xfrm>
            <a:off x="7114676" y="408975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5" name="Shape 579"/>
          <p:cNvSpPr/>
          <p:nvPr/>
        </p:nvSpPr>
        <p:spPr>
          <a:xfrm>
            <a:off x="7114676" y="458907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16" name="hhmi_logo-filtered.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51250" y="215184"/>
            <a:ext cx="392667" cy="213022"/>
          </a:xfrm>
          <a:prstGeom prst="rect">
            <a:avLst/>
          </a:prstGeom>
          <a:ln w="3175">
            <a:miter lim="400000"/>
          </a:ln>
        </p:spPr>
      </p:pic>
      <p:pic>
        <p:nvPicPr>
          <p:cNvPr id="17" name="Omron-filtered.jpe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47697" y="1273472"/>
            <a:ext cx="382439" cy="95691"/>
          </a:xfrm>
          <a:prstGeom prst="rect">
            <a:avLst/>
          </a:prstGeom>
          <a:ln w="3175">
            <a:miter lim="400000"/>
          </a:ln>
        </p:spPr>
      </p:pic>
      <p:pic>
        <p:nvPicPr>
          <p:cNvPr id="18" name="images-filtered.jpe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66796" y="752434"/>
            <a:ext cx="367498" cy="142916"/>
          </a:xfrm>
          <a:prstGeom prst="rect">
            <a:avLst/>
          </a:prstGeom>
          <a:ln w="3175">
            <a:miter lim="400000"/>
          </a:ln>
        </p:spPr>
      </p:pic>
      <p:pic>
        <p:nvPicPr>
          <p:cNvPr id="19" name="pasted-image.pd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74091" y="4733578"/>
            <a:ext cx="361687" cy="141640"/>
          </a:xfrm>
          <a:prstGeom prst="rect">
            <a:avLst/>
          </a:prstGeom>
          <a:ln w="12700">
            <a:miter lim="400000"/>
          </a:ln>
        </p:spPr>
      </p:pic>
      <p:pic>
        <p:nvPicPr>
          <p:cNvPr id="20" name="pasted-image.pdf"/>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86249" y="4238249"/>
            <a:ext cx="313603" cy="136476"/>
          </a:xfrm>
          <a:prstGeom prst="rect">
            <a:avLst/>
          </a:prstGeom>
          <a:ln w="12700">
            <a:miter lim="400000"/>
          </a:ln>
        </p:spPr>
      </p:pic>
      <p:pic>
        <p:nvPicPr>
          <p:cNvPr id="21" name="pasted-image.pd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49115" y="3752927"/>
            <a:ext cx="387873" cy="125797"/>
          </a:xfrm>
          <a:prstGeom prst="rect">
            <a:avLst/>
          </a:prstGeom>
          <a:ln w="12700">
            <a:miter lim="400000"/>
          </a:ln>
        </p:spPr>
      </p:pic>
      <p:pic>
        <p:nvPicPr>
          <p:cNvPr id="22" name="pasted-image.pdf"/>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74994" y="3225350"/>
            <a:ext cx="348442" cy="176094"/>
          </a:xfrm>
          <a:prstGeom prst="rect">
            <a:avLst/>
          </a:prstGeom>
          <a:ln w="12700">
            <a:miter lim="400000"/>
          </a:ln>
        </p:spPr>
      </p:pic>
      <p:pic>
        <p:nvPicPr>
          <p:cNvPr id="23" name="pasted-image.pdf"/>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45760" y="2752614"/>
            <a:ext cx="409571" cy="137591"/>
          </a:xfrm>
          <a:prstGeom prst="rect">
            <a:avLst/>
          </a:prstGeom>
          <a:ln w="12700">
            <a:miter lim="400000"/>
          </a:ln>
        </p:spPr>
      </p:pic>
      <p:pic>
        <p:nvPicPr>
          <p:cNvPr id="24" name="pasted-image.pdf"/>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154448" y="2276723"/>
            <a:ext cx="368627" cy="88553"/>
          </a:xfrm>
          <a:prstGeom prst="rect">
            <a:avLst/>
          </a:prstGeom>
          <a:ln w="12700">
            <a:miter lim="400000"/>
          </a:ln>
        </p:spPr>
      </p:pic>
      <p:sp>
        <p:nvSpPr>
          <p:cNvPr id="25" name="Shape 589"/>
          <p:cNvSpPr/>
          <p:nvPr/>
        </p:nvSpPr>
        <p:spPr>
          <a:xfrm>
            <a:off x="6103786" y="95208"/>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6" name="Shape 590"/>
          <p:cNvSpPr/>
          <p:nvPr/>
        </p:nvSpPr>
        <p:spPr>
          <a:xfrm>
            <a:off x="6103786" y="594527"/>
            <a:ext cx="459215"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7" name="Shape 591"/>
          <p:cNvSpPr/>
          <p:nvPr/>
        </p:nvSpPr>
        <p:spPr>
          <a:xfrm>
            <a:off x="6103786" y="1093846"/>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8" name="Shape 592"/>
          <p:cNvSpPr/>
          <p:nvPr/>
        </p:nvSpPr>
        <p:spPr>
          <a:xfrm>
            <a:off x="6103786" y="1593164"/>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9" name="Shape 593"/>
          <p:cNvSpPr/>
          <p:nvPr/>
        </p:nvSpPr>
        <p:spPr>
          <a:xfrm>
            <a:off x="6103786" y="2092483"/>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0" name="Shape 594"/>
          <p:cNvSpPr/>
          <p:nvPr/>
        </p:nvSpPr>
        <p:spPr>
          <a:xfrm>
            <a:off x="6103786" y="2591802"/>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1" name="Shape 595"/>
          <p:cNvSpPr/>
          <p:nvPr/>
        </p:nvSpPr>
        <p:spPr>
          <a:xfrm>
            <a:off x="6103786" y="3091121"/>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2" name="Shape 596"/>
          <p:cNvSpPr/>
          <p:nvPr/>
        </p:nvSpPr>
        <p:spPr>
          <a:xfrm>
            <a:off x="6103786" y="3590439"/>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3" name="Shape 597"/>
          <p:cNvSpPr/>
          <p:nvPr/>
        </p:nvSpPr>
        <p:spPr>
          <a:xfrm>
            <a:off x="6103786" y="4089758"/>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4" name="Shape 598"/>
          <p:cNvSpPr/>
          <p:nvPr/>
        </p:nvSpPr>
        <p:spPr>
          <a:xfrm>
            <a:off x="6103786" y="4589076"/>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35" name="kyocera-filtered.jpe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92451" y="780664"/>
            <a:ext cx="305567" cy="67405"/>
          </a:xfrm>
          <a:prstGeom prst="rect">
            <a:avLst/>
          </a:prstGeom>
          <a:ln w="3175">
            <a:miter lim="400000"/>
          </a:ln>
        </p:spPr>
      </p:pic>
      <p:pic>
        <p:nvPicPr>
          <p:cNvPr id="36" name="pasted-image.pdf"/>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154516" y="1738742"/>
            <a:ext cx="389860" cy="141640"/>
          </a:xfrm>
          <a:prstGeom prst="rect">
            <a:avLst/>
          </a:prstGeom>
          <a:ln w="3175">
            <a:miter lim="400000"/>
          </a:ln>
        </p:spPr>
      </p:pic>
      <p:pic>
        <p:nvPicPr>
          <p:cNvPr id="37" name="images.jp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136617" y="1234907"/>
            <a:ext cx="368975" cy="153740"/>
          </a:xfrm>
          <a:prstGeom prst="rect">
            <a:avLst/>
          </a:prstGeom>
          <a:ln w="3175">
            <a:miter lim="400000"/>
          </a:ln>
        </p:spPr>
      </p:pic>
      <p:pic>
        <p:nvPicPr>
          <p:cNvPr id="39" name="pasted-image.pdf"/>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52778" y="3260406"/>
            <a:ext cx="378291" cy="120645"/>
          </a:xfrm>
          <a:prstGeom prst="rect">
            <a:avLst/>
          </a:prstGeom>
          <a:ln w="12700">
            <a:miter lim="400000"/>
          </a:ln>
        </p:spPr>
      </p:pic>
      <p:pic>
        <p:nvPicPr>
          <p:cNvPr id="40" name="pasted-image.pdf"/>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169580" y="2725683"/>
            <a:ext cx="331158" cy="176213"/>
          </a:xfrm>
          <a:prstGeom prst="rect">
            <a:avLst/>
          </a:prstGeom>
          <a:ln w="12700">
            <a:miter lim="400000"/>
          </a:ln>
        </p:spPr>
      </p:pic>
      <p:pic>
        <p:nvPicPr>
          <p:cNvPr id="41" name="pasted-image.pdf"/>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144640" y="2229588"/>
            <a:ext cx="366863" cy="176094"/>
          </a:xfrm>
          <a:prstGeom prst="rect">
            <a:avLst/>
          </a:prstGeom>
          <a:ln w="12700">
            <a:miter lim="400000"/>
          </a:ln>
        </p:spPr>
      </p:pic>
      <p:pic>
        <p:nvPicPr>
          <p:cNvPr id="42" name="pasted-image.pdf"/>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6129030" y="4774158"/>
            <a:ext cx="408729" cy="75691"/>
          </a:xfrm>
          <a:prstGeom prst="rect">
            <a:avLst/>
          </a:prstGeom>
          <a:ln w="12700">
            <a:miter lim="400000"/>
          </a:ln>
        </p:spPr>
      </p:pic>
      <p:pic>
        <p:nvPicPr>
          <p:cNvPr id="43" name="pasted-image.pdf"/>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6151683" y="4218781"/>
            <a:ext cx="345811" cy="162600"/>
          </a:xfrm>
          <a:prstGeom prst="rect">
            <a:avLst/>
          </a:prstGeom>
          <a:ln w="12700">
            <a:miter lim="400000"/>
          </a:ln>
        </p:spPr>
      </p:pic>
      <p:sp>
        <p:nvSpPr>
          <p:cNvPr id="44" name="Shape 608"/>
          <p:cNvSpPr/>
          <p:nvPr/>
        </p:nvSpPr>
        <p:spPr>
          <a:xfrm>
            <a:off x="8125565" y="9520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45" name="Shape 609"/>
          <p:cNvSpPr/>
          <p:nvPr/>
        </p:nvSpPr>
        <p:spPr>
          <a:xfrm>
            <a:off x="8125565" y="594527"/>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46" name="Shape 610"/>
          <p:cNvSpPr/>
          <p:nvPr/>
        </p:nvSpPr>
        <p:spPr>
          <a:xfrm>
            <a:off x="8125565" y="109384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47" name="Shape 611"/>
          <p:cNvSpPr/>
          <p:nvPr/>
        </p:nvSpPr>
        <p:spPr>
          <a:xfrm>
            <a:off x="8125565" y="1593164"/>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48" name="Shape 612"/>
          <p:cNvSpPr/>
          <p:nvPr/>
        </p:nvSpPr>
        <p:spPr>
          <a:xfrm>
            <a:off x="8125565" y="2092483"/>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49" name="Shape 613"/>
          <p:cNvSpPr/>
          <p:nvPr/>
        </p:nvSpPr>
        <p:spPr>
          <a:xfrm>
            <a:off x="8125565" y="2591802"/>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50" name="Shape 614"/>
          <p:cNvSpPr/>
          <p:nvPr/>
        </p:nvSpPr>
        <p:spPr>
          <a:xfrm>
            <a:off x="8125565" y="3091121"/>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51" name="Shape 615"/>
          <p:cNvSpPr/>
          <p:nvPr/>
        </p:nvSpPr>
        <p:spPr>
          <a:xfrm>
            <a:off x="8125565" y="3590439"/>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52" name="Genalyte-filtered.png"/>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8155288" y="766596"/>
            <a:ext cx="399768" cy="95542"/>
          </a:xfrm>
          <a:prstGeom prst="rect">
            <a:avLst/>
          </a:prstGeom>
          <a:ln w="3175">
            <a:miter lim="400000"/>
          </a:ln>
        </p:spPr>
      </p:pic>
      <p:pic>
        <p:nvPicPr>
          <p:cNvPr id="53" name="wellcome trust.jpg"/>
          <p:cNvPicPr>
            <a:picLocks noChangeAspect="1"/>
          </p:cNvPicPr>
          <p:nvPr/>
        </p:nvPicPr>
        <p:blipFill>
          <a:blip r:embed="rId21" cstate="print">
            <a:extLst>
              <a:ext uri="{28A0092B-C50C-407E-A947-70E740481C1C}">
                <a14:useLocalDpi xmlns:a14="http://schemas.microsoft.com/office/drawing/2010/main"/>
              </a:ext>
            </a:extLst>
          </a:blip>
          <a:srcRect/>
          <a:stretch>
            <a:fillRect/>
          </a:stretch>
        </p:blipFill>
        <p:spPr>
          <a:xfrm>
            <a:off x="8166083" y="277418"/>
            <a:ext cx="382528" cy="88594"/>
          </a:xfrm>
          <a:prstGeom prst="rect">
            <a:avLst/>
          </a:prstGeom>
          <a:ln w="3175">
            <a:miter lim="400000"/>
          </a:ln>
        </p:spPr>
      </p:pic>
      <p:pic>
        <p:nvPicPr>
          <p:cNvPr id="54" name="bayspec-filtered.jpeg"/>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8144485" y="1279035"/>
            <a:ext cx="406635" cy="64692"/>
          </a:xfrm>
          <a:prstGeom prst="rect">
            <a:avLst/>
          </a:prstGeom>
          <a:ln w="3175">
            <a:miter lim="400000"/>
          </a:ln>
        </p:spPr>
      </p:pic>
      <p:pic>
        <p:nvPicPr>
          <p:cNvPr id="55" name="pasted-image.pdf"/>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8184014" y="2776717"/>
            <a:ext cx="346628" cy="74145"/>
          </a:xfrm>
          <a:prstGeom prst="rect">
            <a:avLst/>
          </a:prstGeom>
          <a:ln w="12700">
            <a:miter lim="400000"/>
          </a:ln>
        </p:spPr>
      </p:pic>
      <p:pic>
        <p:nvPicPr>
          <p:cNvPr id="56" name="pasted-image.pdf"/>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8196101" y="3215631"/>
            <a:ext cx="322455" cy="195531"/>
          </a:xfrm>
          <a:prstGeom prst="rect">
            <a:avLst/>
          </a:prstGeom>
          <a:ln w="12700">
            <a:miter lim="400000"/>
          </a:ln>
        </p:spPr>
      </p:pic>
      <p:pic>
        <p:nvPicPr>
          <p:cNvPr id="57" name="pasted-image.pdf"/>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8228124" y="3648615"/>
            <a:ext cx="254096" cy="305652"/>
          </a:xfrm>
          <a:prstGeom prst="rect">
            <a:avLst/>
          </a:prstGeom>
          <a:ln w="12700">
            <a:miter lim="400000"/>
          </a:ln>
        </p:spPr>
      </p:pic>
      <p:pic>
        <p:nvPicPr>
          <p:cNvPr id="58" name="pasted-image.pdf"/>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8165337" y="1770441"/>
            <a:ext cx="339213" cy="116778"/>
          </a:xfrm>
          <a:prstGeom prst="rect">
            <a:avLst/>
          </a:prstGeom>
          <a:ln w="12700">
            <a:miter lim="400000"/>
          </a:ln>
        </p:spPr>
      </p:pic>
      <p:pic>
        <p:nvPicPr>
          <p:cNvPr id="59" name="pasted-image.pdf"/>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8241602" y="2207242"/>
            <a:ext cx="244679" cy="191488"/>
          </a:xfrm>
          <a:prstGeom prst="rect">
            <a:avLst/>
          </a:prstGeom>
          <a:ln w="12700">
            <a:miter lim="400000"/>
          </a:ln>
        </p:spPr>
      </p:pic>
      <p:sp>
        <p:nvSpPr>
          <p:cNvPr id="60" name="Shape 624"/>
          <p:cNvSpPr/>
          <p:nvPr/>
        </p:nvSpPr>
        <p:spPr>
          <a:xfrm>
            <a:off x="5092896" y="9520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61" name="Shape 625"/>
          <p:cNvSpPr/>
          <p:nvPr/>
        </p:nvSpPr>
        <p:spPr>
          <a:xfrm>
            <a:off x="5092896" y="594527"/>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62" name="Shape 626"/>
          <p:cNvSpPr/>
          <p:nvPr/>
        </p:nvSpPr>
        <p:spPr>
          <a:xfrm>
            <a:off x="5092896" y="109384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63" name="Shape 627"/>
          <p:cNvSpPr/>
          <p:nvPr/>
        </p:nvSpPr>
        <p:spPr>
          <a:xfrm>
            <a:off x="5092896" y="1593164"/>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64" name="Shape 628"/>
          <p:cNvSpPr/>
          <p:nvPr/>
        </p:nvSpPr>
        <p:spPr>
          <a:xfrm>
            <a:off x="5092896" y="2092483"/>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65" name="Shape 629"/>
          <p:cNvSpPr/>
          <p:nvPr/>
        </p:nvSpPr>
        <p:spPr>
          <a:xfrm>
            <a:off x="5092896" y="2591802"/>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66" name="Shape 630"/>
          <p:cNvSpPr/>
          <p:nvPr/>
        </p:nvSpPr>
        <p:spPr>
          <a:xfrm>
            <a:off x="5092896" y="3091121"/>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67" name="Shape 631"/>
          <p:cNvSpPr/>
          <p:nvPr/>
        </p:nvSpPr>
        <p:spPr>
          <a:xfrm>
            <a:off x="5092896" y="3590439"/>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68" name="Shape 632"/>
          <p:cNvSpPr/>
          <p:nvPr/>
        </p:nvSpPr>
        <p:spPr>
          <a:xfrm>
            <a:off x="5092896" y="408975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69" name="Shape 633"/>
          <p:cNvSpPr/>
          <p:nvPr/>
        </p:nvSpPr>
        <p:spPr>
          <a:xfrm>
            <a:off x="5092896" y="458907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70" name="sony_416x416.jpg"/>
          <p:cNvPicPr>
            <a:picLocks noChangeAspect="1"/>
          </p:cNvPicPr>
          <p:nvPr/>
        </p:nvPicPr>
        <p:blipFill>
          <a:blip r:embed="rId28" cstate="print">
            <a:extLst>
              <a:ext uri="{28A0092B-C50C-407E-A947-70E740481C1C}">
                <a14:useLocalDpi xmlns:a14="http://schemas.microsoft.com/office/drawing/2010/main"/>
              </a:ext>
            </a:extLst>
          </a:blip>
          <a:srcRect/>
          <a:stretch>
            <a:fillRect/>
          </a:stretch>
        </p:blipFill>
        <p:spPr>
          <a:xfrm>
            <a:off x="5179951" y="1291462"/>
            <a:ext cx="305753" cy="59707"/>
          </a:xfrm>
          <a:prstGeom prst="rect">
            <a:avLst/>
          </a:prstGeom>
          <a:ln w="3175">
            <a:miter lim="400000"/>
          </a:ln>
        </p:spPr>
      </p:pic>
      <p:pic>
        <p:nvPicPr>
          <p:cNvPr id="71" name="image266.png"/>
          <p:cNvPicPr>
            <a:picLocks noChangeAspect="1"/>
          </p:cNvPicPr>
          <p:nvPr/>
        </p:nvPicPr>
        <p:blipFill>
          <a:blip r:embed="rId29" cstate="print">
            <a:extLst>
              <a:ext uri="{28A0092B-C50C-407E-A947-70E740481C1C}">
                <a14:useLocalDpi xmlns:a14="http://schemas.microsoft.com/office/drawing/2010/main"/>
              </a:ext>
            </a:extLst>
          </a:blip>
          <a:srcRect/>
          <a:stretch>
            <a:fillRect/>
          </a:stretch>
        </p:blipFill>
        <p:spPr>
          <a:xfrm>
            <a:off x="5173647" y="1659023"/>
            <a:ext cx="297651" cy="301122"/>
          </a:xfrm>
          <a:prstGeom prst="rect">
            <a:avLst/>
          </a:prstGeom>
          <a:ln w="3175">
            <a:miter lim="400000"/>
          </a:ln>
        </p:spPr>
      </p:pic>
      <p:pic>
        <p:nvPicPr>
          <p:cNvPr id="72" name="Xilinx-filtered.jpeg"/>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5146427" y="287992"/>
            <a:ext cx="352154" cy="67405"/>
          </a:xfrm>
          <a:prstGeom prst="rect">
            <a:avLst/>
          </a:prstGeom>
          <a:ln w="3175">
            <a:miter lim="400000"/>
          </a:ln>
        </p:spPr>
      </p:pic>
      <p:pic>
        <p:nvPicPr>
          <p:cNvPr id="73" name="CPT-filtered.jpeg"/>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5148912" y="705872"/>
            <a:ext cx="347184" cy="216990"/>
          </a:xfrm>
          <a:prstGeom prst="rect">
            <a:avLst/>
          </a:prstGeom>
          <a:ln w="3175">
            <a:miter lim="400000"/>
          </a:ln>
        </p:spPr>
      </p:pic>
      <p:pic>
        <p:nvPicPr>
          <p:cNvPr id="74" name="pasted-image.pdf"/>
          <p:cNvPicPr>
            <a:picLocks noChangeAspect="1"/>
          </p:cNvPicPr>
          <p:nvPr/>
        </p:nvPicPr>
        <p:blipFill>
          <a:blip r:embed="rId32">
            <a:extLst/>
          </a:blip>
          <a:stretch>
            <a:fillRect/>
          </a:stretch>
        </p:blipFill>
        <p:spPr>
          <a:xfrm>
            <a:off x="5203210" y="2702116"/>
            <a:ext cx="238587" cy="238587"/>
          </a:xfrm>
          <a:prstGeom prst="rect">
            <a:avLst/>
          </a:prstGeom>
          <a:ln w="12700">
            <a:miter lim="400000"/>
          </a:ln>
        </p:spPr>
      </p:pic>
      <p:pic>
        <p:nvPicPr>
          <p:cNvPr id="75" name="pasted-image.pdf"/>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5145543" y="2282144"/>
            <a:ext cx="350388" cy="122636"/>
          </a:xfrm>
          <a:prstGeom prst="rect">
            <a:avLst/>
          </a:prstGeom>
          <a:ln w="12700">
            <a:miter lim="400000"/>
          </a:ln>
        </p:spPr>
      </p:pic>
      <p:pic>
        <p:nvPicPr>
          <p:cNvPr id="76" name="pasted-image.pdf"/>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5149721" y="3711292"/>
            <a:ext cx="345566" cy="202901"/>
          </a:xfrm>
          <a:prstGeom prst="rect">
            <a:avLst/>
          </a:prstGeom>
          <a:ln w="12700">
            <a:miter lim="400000"/>
          </a:ln>
        </p:spPr>
      </p:pic>
      <p:pic>
        <p:nvPicPr>
          <p:cNvPr id="77" name="pasted-image.pdf"/>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5170541" y="4717742"/>
            <a:ext cx="327285" cy="219281"/>
          </a:xfrm>
          <a:prstGeom prst="rect">
            <a:avLst/>
          </a:prstGeom>
          <a:ln w="12700">
            <a:miter lim="400000"/>
          </a:ln>
        </p:spPr>
      </p:pic>
      <p:pic>
        <p:nvPicPr>
          <p:cNvPr id="78" name="pasted-image.pdf"/>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5108320" y="4268840"/>
            <a:ext cx="428367" cy="101051"/>
          </a:xfrm>
          <a:prstGeom prst="rect">
            <a:avLst/>
          </a:prstGeom>
          <a:ln w="12700">
            <a:miter lim="400000"/>
          </a:ln>
        </p:spPr>
      </p:pic>
      <p:sp>
        <p:nvSpPr>
          <p:cNvPr id="79" name="Shape 643"/>
          <p:cNvSpPr/>
          <p:nvPr/>
        </p:nvSpPr>
        <p:spPr>
          <a:xfrm>
            <a:off x="3071117" y="3094939"/>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80" name="Shape 644"/>
          <p:cNvSpPr/>
          <p:nvPr/>
        </p:nvSpPr>
        <p:spPr>
          <a:xfrm>
            <a:off x="3071117" y="359425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81" name="Shape 645"/>
          <p:cNvSpPr/>
          <p:nvPr/>
        </p:nvSpPr>
        <p:spPr>
          <a:xfrm>
            <a:off x="3071117" y="409357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82" name="Shape 646"/>
          <p:cNvSpPr/>
          <p:nvPr/>
        </p:nvSpPr>
        <p:spPr>
          <a:xfrm>
            <a:off x="3071117" y="4592895"/>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83" name="Fujifilm-filtered.jpeg"/>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3108248" y="3779447"/>
            <a:ext cx="384954" cy="88836"/>
          </a:xfrm>
          <a:prstGeom prst="rect">
            <a:avLst/>
          </a:prstGeom>
          <a:ln w="3175">
            <a:miter lim="400000"/>
          </a:ln>
        </p:spPr>
      </p:pic>
      <p:pic>
        <p:nvPicPr>
          <p:cNvPr id="84" name="Nova_Logo_2013-filtered.jpeg"/>
          <p:cNvPicPr>
            <a:picLocks noChangeAspect="1"/>
          </p:cNvPicPr>
          <p:nvPr/>
        </p:nvPicPr>
        <p:blipFill>
          <a:blip r:embed="rId38" cstate="print">
            <a:extLst>
              <a:ext uri="{28A0092B-C50C-407E-A947-70E740481C1C}">
                <a14:useLocalDpi xmlns:a14="http://schemas.microsoft.com/office/drawing/2010/main"/>
              </a:ext>
            </a:extLst>
          </a:blip>
          <a:srcRect/>
          <a:stretch>
            <a:fillRect/>
          </a:stretch>
        </p:blipFill>
        <p:spPr>
          <a:xfrm>
            <a:off x="3134230" y="4743847"/>
            <a:ext cx="322946" cy="157276"/>
          </a:xfrm>
          <a:prstGeom prst="rect">
            <a:avLst/>
          </a:prstGeom>
          <a:ln w="3175">
            <a:miter lim="400000"/>
          </a:ln>
        </p:spPr>
      </p:pic>
      <p:sp>
        <p:nvSpPr>
          <p:cNvPr id="85" name="Shape 650"/>
          <p:cNvSpPr/>
          <p:nvPr/>
        </p:nvSpPr>
        <p:spPr>
          <a:xfrm>
            <a:off x="3071117" y="2588546"/>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86" name="Shape 651"/>
          <p:cNvSpPr/>
          <p:nvPr/>
        </p:nvSpPr>
        <p:spPr>
          <a:xfrm>
            <a:off x="3071117" y="91390"/>
            <a:ext cx="459215"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87" name="Shape 652"/>
          <p:cNvSpPr/>
          <p:nvPr/>
        </p:nvSpPr>
        <p:spPr>
          <a:xfrm>
            <a:off x="3071117" y="590708"/>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88" name="Shape 653"/>
          <p:cNvSpPr/>
          <p:nvPr/>
        </p:nvSpPr>
        <p:spPr>
          <a:xfrm>
            <a:off x="3071117" y="1090026"/>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89" name="Shape 654"/>
          <p:cNvSpPr/>
          <p:nvPr/>
        </p:nvSpPr>
        <p:spPr>
          <a:xfrm>
            <a:off x="3071117" y="1589345"/>
            <a:ext cx="459215"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90" name="Shape 655"/>
          <p:cNvSpPr/>
          <p:nvPr/>
        </p:nvSpPr>
        <p:spPr>
          <a:xfrm>
            <a:off x="3071117" y="2088664"/>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91" name="screen-logo_11243238-filtered.jpeg"/>
          <p:cNvPicPr>
            <a:picLocks noChangeAspect="1"/>
          </p:cNvPicPr>
          <p:nvPr/>
        </p:nvPicPr>
        <p:blipFill>
          <a:blip r:embed="rId39" cstate="print">
            <a:extLst>
              <a:ext uri="{28A0092B-C50C-407E-A947-70E740481C1C}">
                <a14:useLocalDpi xmlns:a14="http://schemas.microsoft.com/office/drawing/2010/main"/>
              </a:ext>
            </a:extLst>
          </a:blip>
          <a:srcRect/>
          <a:stretch>
            <a:fillRect/>
          </a:stretch>
        </p:blipFill>
        <p:spPr>
          <a:xfrm>
            <a:off x="3135522" y="1777993"/>
            <a:ext cx="327407" cy="62492"/>
          </a:xfrm>
          <a:prstGeom prst="rect">
            <a:avLst/>
          </a:prstGeom>
          <a:ln w="3175">
            <a:miter lim="400000"/>
          </a:ln>
        </p:spPr>
      </p:pic>
      <p:pic>
        <p:nvPicPr>
          <p:cNvPr id="92" name="nissan-filtered.jpeg"/>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3097916" y="2285151"/>
            <a:ext cx="396531" cy="57597"/>
          </a:xfrm>
          <a:prstGeom prst="rect">
            <a:avLst/>
          </a:prstGeom>
          <a:ln w="3175">
            <a:miter lim="400000"/>
          </a:ln>
        </p:spPr>
      </p:pic>
      <p:pic>
        <p:nvPicPr>
          <p:cNvPr id="93" name="SBA_weblogo-filtered.jpeg"/>
          <p:cNvPicPr>
            <a:picLocks noChangeAspect="1"/>
          </p:cNvPicPr>
          <p:nvPr/>
        </p:nvPicPr>
        <p:blipFill>
          <a:blip r:embed="rId41" cstate="print">
            <a:extLst>
              <a:ext uri="{28A0092B-C50C-407E-A947-70E740481C1C}">
                <a14:useLocalDpi xmlns:a14="http://schemas.microsoft.com/office/drawing/2010/main"/>
              </a:ext>
            </a:extLst>
          </a:blip>
          <a:stretch>
            <a:fillRect/>
          </a:stretch>
        </p:blipFill>
        <p:spPr>
          <a:xfrm>
            <a:off x="3099732" y="1279941"/>
            <a:ext cx="401985" cy="68234"/>
          </a:xfrm>
          <a:prstGeom prst="rect">
            <a:avLst/>
          </a:prstGeom>
          <a:ln w="3175">
            <a:miter lim="400000"/>
          </a:ln>
        </p:spPr>
      </p:pic>
      <p:pic>
        <p:nvPicPr>
          <p:cNvPr id="94" name="SUSS-MicroTec-Company-Logo-filtered.jpeg"/>
          <p:cNvPicPr>
            <a:picLocks noChangeAspect="1"/>
          </p:cNvPicPr>
          <p:nvPr/>
        </p:nvPicPr>
        <p:blipFill>
          <a:blip r:embed="rId42" cstate="print">
            <a:extLst>
              <a:ext uri="{28A0092B-C50C-407E-A947-70E740481C1C}">
                <a14:useLocalDpi xmlns:a14="http://schemas.microsoft.com/office/drawing/2010/main"/>
              </a:ext>
            </a:extLst>
          </a:blip>
          <a:stretch>
            <a:fillRect/>
          </a:stretch>
        </p:blipFill>
        <p:spPr>
          <a:xfrm>
            <a:off x="3114344" y="2722501"/>
            <a:ext cx="381441" cy="176750"/>
          </a:xfrm>
          <a:prstGeom prst="rect">
            <a:avLst/>
          </a:prstGeom>
          <a:ln w="3175">
            <a:miter lim="400000"/>
          </a:ln>
        </p:spPr>
      </p:pic>
      <p:pic>
        <p:nvPicPr>
          <p:cNvPr id="95" name="entegris-logo-filtered.jpeg"/>
          <p:cNvPicPr>
            <a:picLocks noChangeAspect="1"/>
          </p:cNvPicPr>
          <p:nvPr/>
        </p:nvPicPr>
        <p:blipFill>
          <a:blip r:embed="rId43" cstate="print">
            <a:extLst>
              <a:ext uri="{28A0092B-C50C-407E-A947-70E740481C1C}">
                <a14:useLocalDpi xmlns:a14="http://schemas.microsoft.com/office/drawing/2010/main"/>
              </a:ext>
            </a:extLst>
          </a:blip>
          <a:stretch>
            <a:fillRect/>
          </a:stretch>
        </p:blipFill>
        <p:spPr>
          <a:xfrm>
            <a:off x="3132662" y="185718"/>
            <a:ext cx="336126" cy="224084"/>
          </a:xfrm>
          <a:prstGeom prst="rect">
            <a:avLst/>
          </a:prstGeom>
          <a:ln w="3175">
            <a:miter lim="400000"/>
          </a:ln>
        </p:spPr>
      </p:pic>
      <p:sp>
        <p:nvSpPr>
          <p:cNvPr id="96" name="Shape 661"/>
          <p:cNvSpPr/>
          <p:nvPr/>
        </p:nvSpPr>
        <p:spPr>
          <a:xfrm>
            <a:off x="2565673" y="3094939"/>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97" name="Shape 662"/>
          <p:cNvSpPr/>
          <p:nvPr/>
        </p:nvSpPr>
        <p:spPr>
          <a:xfrm>
            <a:off x="2565673" y="3594258"/>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98" name="Shape 663"/>
          <p:cNvSpPr/>
          <p:nvPr/>
        </p:nvSpPr>
        <p:spPr>
          <a:xfrm>
            <a:off x="2565673" y="4093576"/>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99" name="Shape 664"/>
          <p:cNvSpPr/>
          <p:nvPr/>
        </p:nvSpPr>
        <p:spPr>
          <a:xfrm>
            <a:off x="2565673" y="4592895"/>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100" name="cadence-design-syste-logo-filtered.jpeg"/>
          <p:cNvPicPr>
            <a:picLocks noChangeAspect="1"/>
          </p:cNvPicPr>
          <p:nvPr/>
        </p:nvPicPr>
        <p:blipFill>
          <a:blip r:embed="rId44" cstate="print">
            <a:extLst>
              <a:ext uri="{28A0092B-C50C-407E-A947-70E740481C1C}">
                <a14:useLocalDpi xmlns:a14="http://schemas.microsoft.com/office/drawing/2010/main"/>
              </a:ext>
            </a:extLst>
          </a:blip>
          <a:srcRect/>
          <a:stretch>
            <a:fillRect/>
          </a:stretch>
        </p:blipFill>
        <p:spPr>
          <a:xfrm>
            <a:off x="2594288" y="4773988"/>
            <a:ext cx="401934" cy="77619"/>
          </a:xfrm>
          <a:prstGeom prst="rect">
            <a:avLst/>
          </a:prstGeom>
          <a:ln w="3175">
            <a:miter lim="400000"/>
          </a:ln>
        </p:spPr>
      </p:pic>
      <p:pic>
        <p:nvPicPr>
          <p:cNvPr id="101" name="quantum wise-filtered.jpeg"/>
          <p:cNvPicPr>
            <a:picLocks noChangeAspect="1"/>
          </p:cNvPicPr>
          <p:nvPr/>
        </p:nvPicPr>
        <p:blipFill>
          <a:blip r:embed="rId45" cstate="print">
            <a:extLst>
              <a:ext uri="{28A0092B-C50C-407E-A947-70E740481C1C}">
                <a14:useLocalDpi xmlns:a14="http://schemas.microsoft.com/office/drawing/2010/main"/>
              </a:ext>
            </a:extLst>
          </a:blip>
          <a:stretch>
            <a:fillRect/>
          </a:stretch>
        </p:blipFill>
        <p:spPr>
          <a:xfrm>
            <a:off x="2614010" y="4256114"/>
            <a:ext cx="362540" cy="134140"/>
          </a:xfrm>
          <a:prstGeom prst="rect">
            <a:avLst/>
          </a:prstGeom>
          <a:ln w="3175">
            <a:miter lim="400000"/>
          </a:ln>
        </p:spPr>
      </p:pic>
      <p:pic>
        <p:nvPicPr>
          <p:cNvPr id="102" name="tok_logo-filtered.png"/>
          <p:cNvPicPr>
            <a:picLocks noChangeAspect="1"/>
          </p:cNvPicPr>
          <p:nvPr/>
        </p:nvPicPr>
        <p:blipFill>
          <a:blip r:embed="rId46" cstate="print">
            <a:extLst>
              <a:ext uri="{28A0092B-C50C-407E-A947-70E740481C1C}">
                <a14:useLocalDpi xmlns:a14="http://schemas.microsoft.com/office/drawing/2010/main"/>
              </a:ext>
            </a:extLst>
          </a:blip>
          <a:stretch>
            <a:fillRect/>
          </a:stretch>
        </p:blipFill>
        <p:spPr>
          <a:xfrm>
            <a:off x="2637059" y="3754766"/>
            <a:ext cx="316443" cy="117612"/>
          </a:xfrm>
          <a:prstGeom prst="rect">
            <a:avLst/>
          </a:prstGeom>
          <a:ln w="3175">
            <a:miter lim="400000"/>
          </a:ln>
        </p:spPr>
      </p:pic>
      <p:pic>
        <p:nvPicPr>
          <p:cNvPr id="103" name="NuFlareLogoJPEG_Small-filtered.jpeg"/>
          <p:cNvPicPr>
            <a:picLocks noChangeAspect="1"/>
          </p:cNvPicPr>
          <p:nvPr/>
        </p:nvPicPr>
        <p:blipFill>
          <a:blip r:embed="rId47" cstate="print">
            <a:extLst>
              <a:ext uri="{28A0092B-C50C-407E-A947-70E740481C1C}">
                <a14:useLocalDpi xmlns:a14="http://schemas.microsoft.com/office/drawing/2010/main"/>
              </a:ext>
            </a:extLst>
          </a:blip>
          <a:stretch>
            <a:fillRect/>
          </a:stretch>
        </p:blipFill>
        <p:spPr>
          <a:xfrm>
            <a:off x="2630078" y="3270053"/>
            <a:ext cx="330993" cy="108230"/>
          </a:xfrm>
          <a:prstGeom prst="rect">
            <a:avLst/>
          </a:prstGeom>
          <a:ln w="3175">
            <a:miter lim="400000"/>
          </a:ln>
        </p:spPr>
      </p:pic>
      <p:sp>
        <p:nvSpPr>
          <p:cNvPr id="104" name="Shape 669"/>
          <p:cNvSpPr/>
          <p:nvPr/>
        </p:nvSpPr>
        <p:spPr>
          <a:xfrm>
            <a:off x="2565672" y="258854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05" name="Shape 670"/>
          <p:cNvSpPr/>
          <p:nvPr/>
        </p:nvSpPr>
        <p:spPr>
          <a:xfrm>
            <a:off x="2565672" y="91390"/>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06" name="Shape 671"/>
          <p:cNvSpPr/>
          <p:nvPr/>
        </p:nvSpPr>
        <p:spPr>
          <a:xfrm>
            <a:off x="2565672" y="59070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07" name="Shape 672"/>
          <p:cNvSpPr/>
          <p:nvPr/>
        </p:nvSpPr>
        <p:spPr>
          <a:xfrm>
            <a:off x="2565672" y="109002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08" name="Shape 673"/>
          <p:cNvSpPr/>
          <p:nvPr/>
        </p:nvSpPr>
        <p:spPr>
          <a:xfrm>
            <a:off x="2565672" y="1589345"/>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09" name="Shape 674"/>
          <p:cNvSpPr/>
          <p:nvPr/>
        </p:nvSpPr>
        <p:spPr>
          <a:xfrm>
            <a:off x="2565672" y="2088664"/>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110" name="Hitachi chemical logo-filtered.jpeg"/>
          <p:cNvPicPr>
            <a:picLocks noChangeAspect="1"/>
          </p:cNvPicPr>
          <p:nvPr/>
        </p:nvPicPr>
        <p:blipFill>
          <a:blip r:embed="rId48" cstate="print">
            <a:extLst>
              <a:ext uri="{28A0092B-C50C-407E-A947-70E740481C1C}">
                <a14:useLocalDpi xmlns:a14="http://schemas.microsoft.com/office/drawing/2010/main"/>
              </a:ext>
            </a:extLst>
          </a:blip>
          <a:stretch>
            <a:fillRect/>
          </a:stretch>
        </p:blipFill>
        <p:spPr>
          <a:xfrm>
            <a:off x="2590790" y="2777523"/>
            <a:ext cx="396309" cy="69354"/>
          </a:xfrm>
          <a:prstGeom prst="rect">
            <a:avLst/>
          </a:prstGeom>
          <a:ln w="3175">
            <a:miter lim="400000"/>
          </a:ln>
        </p:spPr>
      </p:pic>
      <p:pic>
        <p:nvPicPr>
          <p:cNvPr id="111" name="JX-Nippon-Mining-and-Metals-Corp-filtered.jpeg"/>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2572994" y="2284482"/>
            <a:ext cx="435048" cy="58191"/>
          </a:xfrm>
          <a:prstGeom prst="rect">
            <a:avLst/>
          </a:prstGeom>
          <a:ln w="3175">
            <a:miter lim="400000"/>
          </a:ln>
        </p:spPr>
      </p:pic>
      <p:pic>
        <p:nvPicPr>
          <p:cNvPr id="112" name="SynopsysLogo268_AI-filtered.png"/>
          <p:cNvPicPr>
            <a:picLocks noChangeAspect="1"/>
          </p:cNvPicPr>
          <p:nvPr/>
        </p:nvPicPr>
        <p:blipFill>
          <a:blip r:embed="rId50" cstate="print">
            <a:extLst>
              <a:ext uri="{28A0092B-C50C-407E-A947-70E740481C1C}">
                <a14:useLocalDpi xmlns:a14="http://schemas.microsoft.com/office/drawing/2010/main"/>
              </a:ext>
            </a:extLst>
          </a:blip>
          <a:stretch>
            <a:fillRect/>
          </a:stretch>
        </p:blipFill>
        <p:spPr>
          <a:xfrm>
            <a:off x="2641454" y="1271791"/>
            <a:ext cx="307652" cy="94724"/>
          </a:xfrm>
          <a:prstGeom prst="rect">
            <a:avLst/>
          </a:prstGeom>
          <a:ln w="3175">
            <a:miter lim="400000"/>
          </a:ln>
        </p:spPr>
      </p:pic>
      <p:pic>
        <p:nvPicPr>
          <p:cNvPr id="113" name="TOPPAN_logo-filtered.jpeg"/>
          <p:cNvPicPr>
            <a:picLocks noChangeAspect="1"/>
          </p:cNvPicPr>
          <p:nvPr/>
        </p:nvPicPr>
        <p:blipFill>
          <a:blip r:embed="rId51" cstate="print">
            <a:extLst>
              <a:ext uri="{28A0092B-C50C-407E-A947-70E740481C1C}">
                <a14:useLocalDpi xmlns:a14="http://schemas.microsoft.com/office/drawing/2010/main"/>
              </a:ext>
            </a:extLst>
          </a:blip>
          <a:stretch>
            <a:fillRect/>
          </a:stretch>
        </p:blipFill>
        <p:spPr>
          <a:xfrm>
            <a:off x="2592828" y="275675"/>
            <a:ext cx="398304" cy="69354"/>
          </a:xfrm>
          <a:prstGeom prst="rect">
            <a:avLst/>
          </a:prstGeom>
          <a:ln w="3175">
            <a:miter lim="400000"/>
          </a:ln>
        </p:spPr>
      </p:pic>
      <p:pic>
        <p:nvPicPr>
          <p:cNvPr id="114" name="AIXTRON-filtered.jpeg"/>
          <p:cNvPicPr>
            <a:picLocks noChangeAspect="1"/>
          </p:cNvPicPr>
          <p:nvPr/>
        </p:nvPicPr>
        <p:blipFill>
          <a:blip r:embed="rId52" cstate="print">
            <a:extLst>
              <a:ext uri="{28A0092B-C50C-407E-A947-70E740481C1C}">
                <a14:useLocalDpi xmlns:a14="http://schemas.microsoft.com/office/drawing/2010/main"/>
              </a:ext>
            </a:extLst>
          </a:blip>
          <a:stretch>
            <a:fillRect/>
          </a:stretch>
        </p:blipFill>
        <p:spPr>
          <a:xfrm>
            <a:off x="2617973" y="1768860"/>
            <a:ext cx="354614" cy="80772"/>
          </a:xfrm>
          <a:prstGeom prst="rect">
            <a:avLst/>
          </a:prstGeom>
          <a:ln w="3175">
            <a:miter lim="400000"/>
          </a:ln>
        </p:spPr>
      </p:pic>
      <p:sp>
        <p:nvSpPr>
          <p:cNvPr id="115" name="Shape 680"/>
          <p:cNvSpPr/>
          <p:nvPr/>
        </p:nvSpPr>
        <p:spPr>
          <a:xfrm>
            <a:off x="4590671" y="9520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16" name="Shape 681"/>
          <p:cNvSpPr/>
          <p:nvPr/>
        </p:nvSpPr>
        <p:spPr>
          <a:xfrm>
            <a:off x="4590671" y="594527"/>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17" name="Shape 682"/>
          <p:cNvSpPr/>
          <p:nvPr/>
        </p:nvSpPr>
        <p:spPr>
          <a:xfrm>
            <a:off x="4590671" y="109384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18" name="Shape 683"/>
          <p:cNvSpPr/>
          <p:nvPr/>
        </p:nvSpPr>
        <p:spPr>
          <a:xfrm>
            <a:off x="4590671" y="1593164"/>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19" name="Shape 684"/>
          <p:cNvSpPr/>
          <p:nvPr/>
        </p:nvSpPr>
        <p:spPr>
          <a:xfrm>
            <a:off x="4590671" y="2092483"/>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20" name="Shape 685"/>
          <p:cNvSpPr/>
          <p:nvPr/>
        </p:nvSpPr>
        <p:spPr>
          <a:xfrm>
            <a:off x="4590671" y="2591802"/>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21" name="Shape 686"/>
          <p:cNvSpPr/>
          <p:nvPr/>
        </p:nvSpPr>
        <p:spPr>
          <a:xfrm>
            <a:off x="4590671" y="3091121"/>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22" name="Shape 687"/>
          <p:cNvSpPr/>
          <p:nvPr/>
        </p:nvSpPr>
        <p:spPr>
          <a:xfrm>
            <a:off x="4590671" y="3590439"/>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23" name="Shape 688"/>
          <p:cNvSpPr/>
          <p:nvPr/>
        </p:nvSpPr>
        <p:spPr>
          <a:xfrm>
            <a:off x="4590671" y="408975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124" name="Renesas-filtered.png"/>
          <p:cNvPicPr>
            <a:picLocks noChangeAspect="1"/>
          </p:cNvPicPr>
          <p:nvPr/>
        </p:nvPicPr>
        <p:blipFill>
          <a:blip r:embed="rId53" cstate="print">
            <a:extLst>
              <a:ext uri="{28A0092B-C50C-407E-A947-70E740481C1C}">
                <a14:useLocalDpi xmlns:a14="http://schemas.microsoft.com/office/drawing/2010/main"/>
              </a:ext>
            </a:extLst>
          </a:blip>
          <a:stretch>
            <a:fillRect/>
          </a:stretch>
        </p:blipFill>
        <p:spPr>
          <a:xfrm>
            <a:off x="4618459" y="287992"/>
            <a:ext cx="403639" cy="67405"/>
          </a:xfrm>
          <a:prstGeom prst="rect">
            <a:avLst/>
          </a:prstGeom>
          <a:ln w="3175">
            <a:miter lim="400000"/>
          </a:ln>
        </p:spPr>
      </p:pic>
      <p:pic>
        <p:nvPicPr>
          <p:cNvPr id="125" name="Rohm Semiconductor-filtered.jpeg"/>
          <p:cNvPicPr>
            <a:picLocks noChangeAspect="1"/>
          </p:cNvPicPr>
          <p:nvPr/>
        </p:nvPicPr>
        <p:blipFill>
          <a:blip r:embed="rId54" cstate="print">
            <a:extLst>
              <a:ext uri="{28A0092B-C50C-407E-A947-70E740481C1C}">
                <a14:useLocalDpi xmlns:a14="http://schemas.microsoft.com/office/drawing/2010/main"/>
              </a:ext>
            </a:extLst>
          </a:blip>
          <a:stretch>
            <a:fillRect/>
          </a:stretch>
        </p:blipFill>
        <p:spPr>
          <a:xfrm>
            <a:off x="4660041" y="690361"/>
            <a:ext cx="320474" cy="267062"/>
          </a:xfrm>
          <a:prstGeom prst="rect">
            <a:avLst/>
          </a:prstGeom>
          <a:ln w="3175">
            <a:miter lim="400000"/>
          </a:ln>
        </p:spPr>
      </p:pic>
      <p:pic>
        <p:nvPicPr>
          <p:cNvPr id="126" name="pasted-image.pdf"/>
          <p:cNvPicPr>
            <a:picLocks noChangeAspect="1"/>
          </p:cNvPicPr>
          <p:nvPr/>
        </p:nvPicPr>
        <p:blipFill>
          <a:blip r:embed="rId55" cstate="print">
            <a:extLst>
              <a:ext uri="{BEBA8EAE-BF5A-486C-A8C5-ECC9F3942E4B}">
                <a14:imgProps xmlns:a14="http://schemas.microsoft.com/office/drawing/2010/main">
                  <a14:imgLayer r:embed="rId56">
                    <a14:imgEffect>
                      <a14:saturation sat="0"/>
                    </a14:imgEffect>
                  </a14:imgLayer>
                </a14:imgProps>
              </a:ext>
              <a:ext uri="{28A0092B-C50C-407E-A947-70E740481C1C}">
                <a14:useLocalDpi xmlns:a14="http://schemas.microsoft.com/office/drawing/2010/main"/>
              </a:ext>
            </a:extLst>
          </a:blip>
          <a:stretch>
            <a:fillRect/>
          </a:stretch>
        </p:blipFill>
        <p:spPr>
          <a:xfrm>
            <a:off x="4689265" y="4182488"/>
            <a:ext cx="247996" cy="247996"/>
          </a:xfrm>
          <a:prstGeom prst="rect">
            <a:avLst/>
          </a:prstGeom>
          <a:ln w="12700">
            <a:miter lim="400000"/>
          </a:ln>
        </p:spPr>
      </p:pic>
      <p:pic>
        <p:nvPicPr>
          <p:cNvPr id="127" name="pasted-image.pdf"/>
          <p:cNvPicPr>
            <a:picLocks noChangeAspect="1"/>
          </p:cNvPicPr>
          <p:nvPr/>
        </p:nvPicPr>
        <p:blipFill>
          <a:blip r:embed="rId57" cstate="print">
            <a:extLst>
              <a:ext uri="{28A0092B-C50C-407E-A947-70E740481C1C}">
                <a14:useLocalDpi xmlns:a14="http://schemas.microsoft.com/office/drawing/2010/main"/>
              </a:ext>
            </a:extLst>
          </a:blip>
          <a:stretch>
            <a:fillRect/>
          </a:stretch>
        </p:blipFill>
        <p:spPr>
          <a:xfrm>
            <a:off x="4634529" y="3184859"/>
            <a:ext cx="369739" cy="224084"/>
          </a:xfrm>
          <a:prstGeom prst="rect">
            <a:avLst/>
          </a:prstGeom>
          <a:ln w="12700">
            <a:miter lim="400000"/>
          </a:ln>
        </p:spPr>
      </p:pic>
      <p:pic>
        <p:nvPicPr>
          <p:cNvPr id="128" name="pasted-image.pdf"/>
          <p:cNvPicPr>
            <a:picLocks noChangeAspect="1"/>
          </p:cNvPicPr>
          <p:nvPr/>
        </p:nvPicPr>
        <p:blipFill>
          <a:blip r:embed="rId58" cstate="print">
            <a:extLst>
              <a:ext uri="{28A0092B-C50C-407E-A947-70E740481C1C}">
                <a14:useLocalDpi xmlns:a14="http://schemas.microsoft.com/office/drawing/2010/main"/>
              </a:ext>
            </a:extLst>
          </a:blip>
          <a:stretch>
            <a:fillRect/>
          </a:stretch>
        </p:blipFill>
        <p:spPr>
          <a:xfrm>
            <a:off x="4603529" y="2761774"/>
            <a:ext cx="423974" cy="126047"/>
          </a:xfrm>
          <a:prstGeom prst="rect">
            <a:avLst/>
          </a:prstGeom>
          <a:ln w="12700">
            <a:miter lim="400000"/>
          </a:ln>
        </p:spPr>
      </p:pic>
      <p:pic>
        <p:nvPicPr>
          <p:cNvPr id="129" name="pasted-image.pdf"/>
          <p:cNvPicPr>
            <a:picLocks noChangeAspect="1"/>
          </p:cNvPicPr>
          <p:nvPr/>
        </p:nvPicPr>
        <p:blipFill>
          <a:blip r:embed="rId59" cstate="print">
            <a:extLst>
              <a:ext uri="{28A0092B-C50C-407E-A947-70E740481C1C}">
                <a14:useLocalDpi xmlns:a14="http://schemas.microsoft.com/office/drawing/2010/main"/>
              </a:ext>
            </a:extLst>
          </a:blip>
          <a:stretch>
            <a:fillRect/>
          </a:stretch>
        </p:blipFill>
        <p:spPr>
          <a:xfrm>
            <a:off x="4623795" y="2259206"/>
            <a:ext cx="392968" cy="140876"/>
          </a:xfrm>
          <a:prstGeom prst="rect">
            <a:avLst/>
          </a:prstGeom>
          <a:ln w="12700">
            <a:miter lim="400000"/>
          </a:ln>
        </p:spPr>
      </p:pic>
      <p:pic>
        <p:nvPicPr>
          <p:cNvPr id="130" name="pasted-image.pdf"/>
          <p:cNvPicPr>
            <a:picLocks noChangeAspect="1"/>
          </p:cNvPicPr>
          <p:nvPr/>
        </p:nvPicPr>
        <p:blipFill>
          <a:blip r:embed="rId60" cstate="print">
            <a:extLst>
              <a:ext uri="{28A0092B-C50C-407E-A947-70E740481C1C}">
                <a14:useLocalDpi xmlns:a14="http://schemas.microsoft.com/office/drawing/2010/main"/>
              </a:ext>
            </a:extLst>
          </a:blip>
          <a:stretch>
            <a:fillRect/>
          </a:stretch>
        </p:blipFill>
        <p:spPr>
          <a:xfrm>
            <a:off x="4626743" y="3737170"/>
            <a:ext cx="375127" cy="157312"/>
          </a:xfrm>
          <a:prstGeom prst="rect">
            <a:avLst/>
          </a:prstGeom>
          <a:ln w="12700">
            <a:miter lim="400000"/>
          </a:ln>
        </p:spPr>
      </p:pic>
      <p:sp>
        <p:nvSpPr>
          <p:cNvPr id="131" name="Shape 696"/>
          <p:cNvSpPr/>
          <p:nvPr/>
        </p:nvSpPr>
        <p:spPr>
          <a:xfrm>
            <a:off x="4584232" y="4597775"/>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132" name="qualcomm-logo-filtered.jpeg"/>
          <p:cNvPicPr>
            <a:picLocks noChangeAspect="1"/>
          </p:cNvPicPr>
          <p:nvPr/>
        </p:nvPicPr>
        <p:blipFill>
          <a:blip r:embed="rId61" cstate="print">
            <a:extLst>
              <a:ext uri="{28A0092B-C50C-407E-A947-70E740481C1C}">
                <a14:useLocalDpi xmlns:a14="http://schemas.microsoft.com/office/drawing/2010/main"/>
              </a:ext>
            </a:extLst>
          </a:blip>
          <a:srcRect/>
          <a:stretch>
            <a:fillRect/>
          </a:stretch>
        </p:blipFill>
        <p:spPr>
          <a:xfrm>
            <a:off x="4626837" y="4778414"/>
            <a:ext cx="374016" cy="92492"/>
          </a:xfrm>
          <a:prstGeom prst="rect">
            <a:avLst/>
          </a:prstGeom>
          <a:ln w="3175">
            <a:miter lim="400000"/>
          </a:ln>
        </p:spPr>
      </p:pic>
      <p:sp>
        <p:nvSpPr>
          <p:cNvPr id="133" name="Shape 698"/>
          <p:cNvSpPr/>
          <p:nvPr/>
        </p:nvSpPr>
        <p:spPr>
          <a:xfrm>
            <a:off x="3576901" y="9520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34" name="Shape 699"/>
          <p:cNvSpPr/>
          <p:nvPr/>
        </p:nvSpPr>
        <p:spPr>
          <a:xfrm>
            <a:off x="3576901" y="594527"/>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35" name="Shape 700"/>
          <p:cNvSpPr/>
          <p:nvPr/>
        </p:nvSpPr>
        <p:spPr>
          <a:xfrm>
            <a:off x="3576901" y="109384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36" name="Shape 701"/>
          <p:cNvSpPr/>
          <p:nvPr/>
        </p:nvSpPr>
        <p:spPr>
          <a:xfrm>
            <a:off x="3576901" y="1593164"/>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37" name="Shape 702"/>
          <p:cNvSpPr/>
          <p:nvPr/>
        </p:nvSpPr>
        <p:spPr>
          <a:xfrm>
            <a:off x="3576901" y="2092483"/>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38" name="Shape 703"/>
          <p:cNvSpPr/>
          <p:nvPr/>
        </p:nvSpPr>
        <p:spPr>
          <a:xfrm>
            <a:off x="3576901" y="2591802"/>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39" name="Shape 704"/>
          <p:cNvSpPr/>
          <p:nvPr/>
        </p:nvSpPr>
        <p:spPr>
          <a:xfrm>
            <a:off x="3576901" y="3091121"/>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40" name="Shape 705"/>
          <p:cNvSpPr/>
          <p:nvPr/>
        </p:nvSpPr>
        <p:spPr>
          <a:xfrm>
            <a:off x="3576901" y="3590439"/>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41" name="Shape 706"/>
          <p:cNvSpPr/>
          <p:nvPr/>
        </p:nvSpPr>
        <p:spPr>
          <a:xfrm>
            <a:off x="3576901" y="408975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142" name="Samsung-Logo-Wordmark-RGB-filtered.png"/>
          <p:cNvPicPr>
            <a:picLocks noChangeAspect="1"/>
          </p:cNvPicPr>
          <p:nvPr/>
        </p:nvPicPr>
        <p:blipFill>
          <a:blip r:embed="rId62" cstate="print">
            <a:extLst>
              <a:ext uri="{28A0092B-C50C-407E-A947-70E740481C1C}">
                <a14:useLocalDpi xmlns:a14="http://schemas.microsoft.com/office/drawing/2010/main"/>
              </a:ext>
            </a:extLst>
          </a:blip>
          <a:stretch>
            <a:fillRect/>
          </a:stretch>
        </p:blipFill>
        <p:spPr>
          <a:xfrm>
            <a:off x="3595088" y="243903"/>
            <a:ext cx="415859" cy="155583"/>
          </a:xfrm>
          <a:prstGeom prst="rect">
            <a:avLst/>
          </a:prstGeom>
          <a:ln w="3175">
            <a:miter lim="400000"/>
          </a:ln>
        </p:spPr>
      </p:pic>
      <p:pic>
        <p:nvPicPr>
          <p:cNvPr id="143" name="ucb logo_1-filtered.jpeg"/>
          <p:cNvPicPr>
            <a:picLocks noChangeAspect="1"/>
          </p:cNvPicPr>
          <p:nvPr/>
        </p:nvPicPr>
        <p:blipFill>
          <a:blip r:embed="rId63" cstate="print">
            <a:extLst>
              <a:ext uri="{28A0092B-C50C-407E-A947-70E740481C1C}">
                <a14:useLocalDpi xmlns:a14="http://schemas.microsoft.com/office/drawing/2010/main"/>
              </a:ext>
            </a:extLst>
          </a:blip>
          <a:stretch>
            <a:fillRect/>
          </a:stretch>
        </p:blipFill>
        <p:spPr>
          <a:xfrm>
            <a:off x="3669486" y="680836"/>
            <a:ext cx="267062" cy="267062"/>
          </a:xfrm>
          <a:prstGeom prst="rect">
            <a:avLst/>
          </a:prstGeom>
          <a:ln w="3175">
            <a:miter lim="400000"/>
          </a:ln>
        </p:spPr>
      </p:pic>
      <p:pic>
        <p:nvPicPr>
          <p:cNvPr id="144" name="Murata-Logo-EPS-vector-image-filtered.png"/>
          <p:cNvPicPr>
            <a:picLocks noChangeAspect="1"/>
          </p:cNvPicPr>
          <p:nvPr/>
        </p:nvPicPr>
        <p:blipFill>
          <a:blip r:embed="rId64" cstate="print">
            <a:extLst>
              <a:ext uri="{28A0092B-C50C-407E-A947-70E740481C1C}">
                <a14:useLocalDpi xmlns:a14="http://schemas.microsoft.com/office/drawing/2010/main"/>
              </a:ext>
            </a:extLst>
          </a:blip>
          <a:srcRect/>
          <a:stretch>
            <a:fillRect/>
          </a:stretch>
        </p:blipFill>
        <p:spPr>
          <a:xfrm>
            <a:off x="3637714" y="1745031"/>
            <a:ext cx="337648" cy="145736"/>
          </a:xfrm>
          <a:prstGeom prst="rect">
            <a:avLst/>
          </a:prstGeom>
          <a:ln w="3175">
            <a:miter lim="400000"/>
          </a:ln>
        </p:spPr>
      </p:pic>
      <p:pic>
        <p:nvPicPr>
          <p:cNvPr id="145" name="pasted-image.pdf"/>
          <p:cNvPicPr>
            <a:picLocks noChangeAspect="1"/>
          </p:cNvPicPr>
          <p:nvPr/>
        </p:nvPicPr>
        <p:blipFill>
          <a:blip r:embed="rId65" cstate="print">
            <a:extLst>
              <a:ext uri="{28A0092B-C50C-407E-A947-70E740481C1C}">
                <a14:useLocalDpi xmlns:a14="http://schemas.microsoft.com/office/drawing/2010/main"/>
              </a:ext>
            </a:extLst>
          </a:blip>
          <a:stretch>
            <a:fillRect/>
          </a:stretch>
        </p:blipFill>
        <p:spPr>
          <a:xfrm>
            <a:off x="3622378" y="3760338"/>
            <a:ext cx="364709" cy="119418"/>
          </a:xfrm>
          <a:prstGeom prst="rect">
            <a:avLst/>
          </a:prstGeom>
          <a:ln w="12700">
            <a:miter lim="400000"/>
          </a:ln>
        </p:spPr>
      </p:pic>
      <p:pic>
        <p:nvPicPr>
          <p:cNvPr id="146" name="pasted-image.pdf"/>
          <p:cNvPicPr>
            <a:picLocks noChangeAspect="1"/>
          </p:cNvPicPr>
          <p:nvPr/>
        </p:nvPicPr>
        <p:blipFill>
          <a:blip r:embed="rId66" cstate="print">
            <a:extLst>
              <a:ext uri="{28A0092B-C50C-407E-A947-70E740481C1C}">
                <a14:useLocalDpi xmlns:a14="http://schemas.microsoft.com/office/drawing/2010/main"/>
              </a:ext>
            </a:extLst>
          </a:blip>
          <a:stretch>
            <a:fillRect/>
          </a:stretch>
        </p:blipFill>
        <p:spPr>
          <a:xfrm>
            <a:off x="3626205" y="4250279"/>
            <a:ext cx="360609" cy="134658"/>
          </a:xfrm>
          <a:prstGeom prst="rect">
            <a:avLst/>
          </a:prstGeom>
          <a:ln w="12700">
            <a:miter lim="400000"/>
          </a:ln>
        </p:spPr>
      </p:pic>
      <p:pic>
        <p:nvPicPr>
          <p:cNvPr id="147" name="pasted-image.pdf"/>
          <p:cNvPicPr>
            <a:picLocks noChangeAspect="1"/>
          </p:cNvPicPr>
          <p:nvPr/>
        </p:nvPicPr>
        <p:blipFill>
          <a:blip r:embed="rId67" cstate="print">
            <a:extLst>
              <a:ext uri="{28A0092B-C50C-407E-A947-70E740481C1C}">
                <a14:useLocalDpi xmlns:a14="http://schemas.microsoft.com/office/drawing/2010/main"/>
              </a:ext>
            </a:extLst>
          </a:blip>
          <a:stretch>
            <a:fillRect/>
          </a:stretch>
        </p:blipFill>
        <p:spPr>
          <a:xfrm>
            <a:off x="3625332" y="3219729"/>
            <a:ext cx="358802" cy="202802"/>
          </a:xfrm>
          <a:prstGeom prst="rect">
            <a:avLst/>
          </a:prstGeom>
          <a:ln w="12700">
            <a:miter lim="400000"/>
          </a:ln>
        </p:spPr>
      </p:pic>
      <p:pic>
        <p:nvPicPr>
          <p:cNvPr id="148" name="pasted-image.pdf"/>
          <p:cNvPicPr>
            <a:picLocks noChangeAspect="1"/>
          </p:cNvPicPr>
          <p:nvPr/>
        </p:nvPicPr>
        <p:blipFill>
          <a:blip r:embed="rId68" cstate="print">
            <a:extLst>
              <a:ext uri="{28A0092B-C50C-407E-A947-70E740481C1C}">
                <a14:useLocalDpi xmlns:a14="http://schemas.microsoft.com/office/drawing/2010/main"/>
              </a:ext>
            </a:extLst>
          </a:blip>
          <a:stretch>
            <a:fillRect/>
          </a:stretch>
        </p:blipFill>
        <p:spPr>
          <a:xfrm>
            <a:off x="3623892" y="2747264"/>
            <a:ext cx="361683" cy="148290"/>
          </a:xfrm>
          <a:prstGeom prst="rect">
            <a:avLst/>
          </a:prstGeom>
          <a:ln w="12700">
            <a:miter lim="400000"/>
          </a:ln>
        </p:spPr>
      </p:pic>
      <p:pic>
        <p:nvPicPr>
          <p:cNvPr id="149" name="pasted-image.pdf"/>
          <p:cNvPicPr>
            <a:picLocks noChangeAspect="1"/>
          </p:cNvPicPr>
          <p:nvPr/>
        </p:nvPicPr>
        <p:blipFill>
          <a:blip r:embed="rId69" cstate="print">
            <a:extLst>
              <a:ext uri="{28A0092B-C50C-407E-A947-70E740481C1C}">
                <a14:useLocalDpi xmlns:a14="http://schemas.microsoft.com/office/drawing/2010/main"/>
              </a:ext>
            </a:extLst>
          </a:blip>
          <a:stretch>
            <a:fillRect/>
          </a:stretch>
        </p:blipFill>
        <p:spPr>
          <a:xfrm>
            <a:off x="3621724" y="2247200"/>
            <a:ext cx="366017" cy="135078"/>
          </a:xfrm>
          <a:prstGeom prst="rect">
            <a:avLst/>
          </a:prstGeom>
          <a:ln w="12700">
            <a:miter lim="400000"/>
          </a:ln>
        </p:spPr>
      </p:pic>
      <p:sp>
        <p:nvSpPr>
          <p:cNvPr id="150" name="Shape 715"/>
          <p:cNvSpPr/>
          <p:nvPr/>
        </p:nvSpPr>
        <p:spPr>
          <a:xfrm>
            <a:off x="3576222" y="4597775"/>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51" name="Shape 716"/>
          <p:cNvSpPr/>
          <p:nvPr/>
        </p:nvSpPr>
        <p:spPr>
          <a:xfrm>
            <a:off x="541896" y="1591697"/>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52" name="Shape 717"/>
          <p:cNvSpPr/>
          <p:nvPr/>
        </p:nvSpPr>
        <p:spPr>
          <a:xfrm>
            <a:off x="541896" y="2592083"/>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53" name="Shape 718"/>
          <p:cNvSpPr/>
          <p:nvPr/>
        </p:nvSpPr>
        <p:spPr>
          <a:xfrm>
            <a:off x="545865" y="591933"/>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54" name="Shape 719"/>
          <p:cNvSpPr/>
          <p:nvPr/>
        </p:nvSpPr>
        <p:spPr>
          <a:xfrm>
            <a:off x="541896" y="1091815"/>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55" name="Shape 720"/>
          <p:cNvSpPr/>
          <p:nvPr/>
        </p:nvSpPr>
        <p:spPr>
          <a:xfrm>
            <a:off x="541896" y="2092201"/>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56" name="Shape 721"/>
          <p:cNvSpPr/>
          <p:nvPr/>
        </p:nvSpPr>
        <p:spPr>
          <a:xfrm>
            <a:off x="545865" y="92051"/>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157" name="ASM_0-filtered.jpeg"/>
          <p:cNvPicPr>
            <a:picLocks noChangeAspect="1"/>
          </p:cNvPicPr>
          <p:nvPr/>
        </p:nvPicPr>
        <p:blipFill>
          <a:blip r:embed="rId70" cstate="print">
            <a:extLst>
              <a:ext uri="{28A0092B-C50C-407E-A947-70E740481C1C}">
                <a14:useLocalDpi xmlns:a14="http://schemas.microsoft.com/office/drawing/2010/main"/>
              </a:ext>
            </a:extLst>
          </a:blip>
          <a:srcRect/>
          <a:stretch>
            <a:fillRect/>
          </a:stretch>
        </p:blipFill>
        <p:spPr>
          <a:xfrm>
            <a:off x="576276" y="252971"/>
            <a:ext cx="407561" cy="151957"/>
          </a:xfrm>
          <a:prstGeom prst="rect">
            <a:avLst/>
          </a:prstGeom>
          <a:ln w="3175">
            <a:miter lim="400000"/>
          </a:ln>
        </p:spPr>
      </p:pic>
      <p:pic>
        <p:nvPicPr>
          <p:cNvPr id="158" name="basf-se-logo_2620_20100813-filtered.jpeg"/>
          <p:cNvPicPr>
            <a:picLocks noChangeAspect="1"/>
          </p:cNvPicPr>
          <p:nvPr/>
        </p:nvPicPr>
        <p:blipFill>
          <a:blip r:embed="rId71" cstate="print">
            <a:extLst>
              <a:ext uri="{28A0092B-C50C-407E-A947-70E740481C1C}">
                <a14:useLocalDpi xmlns:a14="http://schemas.microsoft.com/office/drawing/2010/main"/>
              </a:ext>
            </a:extLst>
          </a:blip>
          <a:srcRect/>
          <a:stretch>
            <a:fillRect/>
          </a:stretch>
        </p:blipFill>
        <p:spPr>
          <a:xfrm>
            <a:off x="581982" y="1221740"/>
            <a:ext cx="386210" cy="190785"/>
          </a:xfrm>
          <a:prstGeom prst="rect">
            <a:avLst/>
          </a:prstGeom>
          <a:ln w="3175">
            <a:miter lim="400000"/>
          </a:ln>
        </p:spPr>
      </p:pic>
      <p:pic>
        <p:nvPicPr>
          <p:cNvPr id="159" name="Capres_logo-filtered.jpeg"/>
          <p:cNvPicPr>
            <a:picLocks noChangeAspect="1"/>
          </p:cNvPicPr>
          <p:nvPr/>
        </p:nvPicPr>
        <p:blipFill>
          <a:blip r:embed="rId72" cstate="print">
            <a:extLst>
              <a:ext uri="{28A0092B-C50C-407E-A947-70E740481C1C}">
                <a14:useLocalDpi xmlns:a14="http://schemas.microsoft.com/office/drawing/2010/main"/>
              </a:ext>
            </a:extLst>
          </a:blip>
          <a:srcRect/>
          <a:stretch>
            <a:fillRect/>
          </a:stretch>
        </p:blipFill>
        <p:spPr>
          <a:xfrm>
            <a:off x="579465" y="2772220"/>
            <a:ext cx="379084" cy="84378"/>
          </a:xfrm>
          <a:prstGeom prst="rect">
            <a:avLst/>
          </a:prstGeom>
          <a:ln w="3175">
            <a:miter lim="400000"/>
          </a:ln>
        </p:spPr>
      </p:pic>
      <p:pic>
        <p:nvPicPr>
          <p:cNvPr id="160" name="neocera-logo-filtered.jpeg"/>
          <p:cNvPicPr>
            <a:picLocks noChangeAspect="1"/>
          </p:cNvPicPr>
          <p:nvPr/>
        </p:nvPicPr>
        <p:blipFill>
          <a:blip r:embed="rId73" cstate="print">
            <a:extLst>
              <a:ext uri="{28A0092B-C50C-407E-A947-70E740481C1C}">
                <a14:useLocalDpi xmlns:a14="http://schemas.microsoft.com/office/drawing/2010/main"/>
              </a:ext>
            </a:extLst>
          </a:blip>
          <a:stretch>
            <a:fillRect/>
          </a:stretch>
        </p:blipFill>
        <p:spPr>
          <a:xfrm>
            <a:off x="567910" y="1774199"/>
            <a:ext cx="391719" cy="93960"/>
          </a:xfrm>
          <a:prstGeom prst="rect">
            <a:avLst/>
          </a:prstGeom>
          <a:ln w="3175">
            <a:miter lim="400000"/>
          </a:ln>
        </p:spPr>
      </p:pic>
      <p:pic>
        <p:nvPicPr>
          <p:cNvPr id="161" name="Nanometrics-filtered.jpeg"/>
          <p:cNvPicPr>
            <a:picLocks noChangeAspect="1"/>
          </p:cNvPicPr>
          <p:nvPr/>
        </p:nvPicPr>
        <p:blipFill>
          <a:blip r:embed="rId74" cstate="print">
            <a:extLst>
              <a:ext uri="{28A0092B-C50C-407E-A947-70E740481C1C}">
                <a14:useLocalDpi xmlns:a14="http://schemas.microsoft.com/office/drawing/2010/main"/>
              </a:ext>
            </a:extLst>
          </a:blip>
          <a:stretch>
            <a:fillRect/>
          </a:stretch>
        </p:blipFill>
        <p:spPr>
          <a:xfrm>
            <a:off x="588148" y="790596"/>
            <a:ext cx="383782" cy="47334"/>
          </a:xfrm>
          <a:prstGeom prst="rect">
            <a:avLst/>
          </a:prstGeom>
          <a:ln w="3175">
            <a:miter lim="400000"/>
          </a:ln>
        </p:spPr>
      </p:pic>
      <p:pic>
        <p:nvPicPr>
          <p:cNvPr id="162" name="Oxford instruments-filtered.jpeg"/>
          <p:cNvPicPr>
            <a:picLocks noChangeAspect="1"/>
          </p:cNvPicPr>
          <p:nvPr/>
        </p:nvPicPr>
        <p:blipFill>
          <a:blip r:embed="rId75" cstate="print">
            <a:extLst>
              <a:ext uri="{28A0092B-C50C-407E-A947-70E740481C1C}">
                <a14:useLocalDpi xmlns:a14="http://schemas.microsoft.com/office/drawing/2010/main"/>
              </a:ext>
            </a:extLst>
          </a:blip>
          <a:stretch>
            <a:fillRect/>
          </a:stretch>
        </p:blipFill>
        <p:spPr>
          <a:xfrm>
            <a:off x="596722" y="2260221"/>
            <a:ext cx="344552" cy="113929"/>
          </a:xfrm>
          <a:prstGeom prst="rect">
            <a:avLst/>
          </a:prstGeom>
          <a:ln w="3175">
            <a:miter lim="400000"/>
          </a:ln>
        </p:spPr>
      </p:pic>
      <p:sp>
        <p:nvSpPr>
          <p:cNvPr id="163" name="Shape 728"/>
          <p:cNvSpPr/>
          <p:nvPr/>
        </p:nvSpPr>
        <p:spPr>
          <a:xfrm>
            <a:off x="545891" y="3088961"/>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164" name="Screen Shot 2014-12-09 at 15.46.10-filtered.png"/>
          <p:cNvPicPr>
            <a:picLocks noChangeAspect="1"/>
          </p:cNvPicPr>
          <p:nvPr/>
        </p:nvPicPr>
        <p:blipFill>
          <a:blip r:embed="rId76" cstate="print">
            <a:extLst>
              <a:ext uri="{28A0092B-C50C-407E-A947-70E740481C1C}">
                <a14:useLocalDpi xmlns:a14="http://schemas.microsoft.com/office/drawing/2010/main"/>
              </a:ext>
            </a:extLst>
          </a:blip>
          <a:stretch>
            <a:fillRect/>
          </a:stretch>
        </p:blipFill>
        <p:spPr>
          <a:xfrm>
            <a:off x="639935" y="3197796"/>
            <a:ext cx="271128" cy="239710"/>
          </a:xfrm>
          <a:prstGeom prst="rect">
            <a:avLst/>
          </a:prstGeom>
          <a:ln w="3175">
            <a:miter lim="400000"/>
          </a:ln>
        </p:spPr>
      </p:pic>
      <p:sp>
        <p:nvSpPr>
          <p:cNvPr id="165" name="Shape 730"/>
          <p:cNvSpPr/>
          <p:nvPr/>
        </p:nvSpPr>
        <p:spPr>
          <a:xfrm>
            <a:off x="544277" y="358946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166" name="Unknown-3-filtered.jpeg"/>
          <p:cNvPicPr>
            <a:picLocks noChangeAspect="1"/>
          </p:cNvPicPr>
          <p:nvPr/>
        </p:nvPicPr>
        <p:blipFill>
          <a:blip r:embed="rId77" cstate="print">
            <a:extLst>
              <a:ext uri="{28A0092B-C50C-407E-A947-70E740481C1C}">
                <a14:useLocalDpi xmlns:a14="http://schemas.microsoft.com/office/drawing/2010/main"/>
              </a:ext>
            </a:extLst>
          </a:blip>
          <a:srcRect/>
          <a:stretch>
            <a:fillRect/>
          </a:stretch>
        </p:blipFill>
        <p:spPr>
          <a:xfrm>
            <a:off x="587747" y="3775789"/>
            <a:ext cx="372306" cy="84697"/>
          </a:xfrm>
          <a:prstGeom prst="rect">
            <a:avLst/>
          </a:prstGeom>
          <a:ln w="3175">
            <a:miter lim="400000"/>
          </a:ln>
        </p:spPr>
      </p:pic>
      <p:sp>
        <p:nvSpPr>
          <p:cNvPr id="167" name="Shape 732"/>
          <p:cNvSpPr/>
          <p:nvPr/>
        </p:nvSpPr>
        <p:spPr>
          <a:xfrm>
            <a:off x="541895" y="4089970"/>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168" name="SanDisk_logo_2007-filtered.png"/>
          <p:cNvPicPr>
            <a:picLocks noChangeAspect="1"/>
          </p:cNvPicPr>
          <p:nvPr/>
        </p:nvPicPr>
        <p:blipFill>
          <a:blip r:embed="rId78" cstate="print">
            <a:extLst>
              <a:ext uri="{28A0092B-C50C-407E-A947-70E740481C1C}">
                <a14:useLocalDpi xmlns:a14="http://schemas.microsoft.com/office/drawing/2010/main"/>
              </a:ext>
            </a:extLst>
          </a:blip>
          <a:stretch>
            <a:fillRect/>
          </a:stretch>
        </p:blipFill>
        <p:spPr>
          <a:xfrm>
            <a:off x="572635" y="4262914"/>
            <a:ext cx="397738" cy="92443"/>
          </a:xfrm>
          <a:prstGeom prst="rect">
            <a:avLst/>
          </a:prstGeom>
          <a:ln w="3175">
            <a:miter lim="400000"/>
          </a:ln>
        </p:spPr>
      </p:pic>
      <p:pic>
        <p:nvPicPr>
          <p:cNvPr id="170" name="amkor-technology-inc-logo-filtered.jpeg"/>
          <p:cNvPicPr>
            <a:picLocks noChangeAspect="1"/>
          </p:cNvPicPr>
          <p:nvPr/>
        </p:nvPicPr>
        <p:blipFill>
          <a:blip r:embed="rId79" cstate="print">
            <a:extLst>
              <a:ext uri="{28A0092B-C50C-407E-A947-70E740481C1C}">
                <a14:useLocalDpi xmlns:a14="http://schemas.microsoft.com/office/drawing/2010/main"/>
              </a:ext>
            </a:extLst>
          </a:blip>
          <a:stretch>
            <a:fillRect/>
          </a:stretch>
        </p:blipFill>
        <p:spPr>
          <a:xfrm>
            <a:off x="6151354" y="247932"/>
            <a:ext cx="369847" cy="136433"/>
          </a:xfrm>
          <a:prstGeom prst="rect">
            <a:avLst/>
          </a:prstGeom>
          <a:ln w="3175">
            <a:miter lim="400000"/>
          </a:ln>
        </p:spPr>
      </p:pic>
      <p:sp>
        <p:nvSpPr>
          <p:cNvPr id="171" name="Shape 736"/>
          <p:cNvSpPr/>
          <p:nvPr/>
        </p:nvSpPr>
        <p:spPr>
          <a:xfrm>
            <a:off x="4081380" y="9520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72" name="Shape 737"/>
          <p:cNvSpPr/>
          <p:nvPr/>
        </p:nvSpPr>
        <p:spPr>
          <a:xfrm>
            <a:off x="4081380" y="594527"/>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73" name="Shape 738"/>
          <p:cNvSpPr/>
          <p:nvPr/>
        </p:nvSpPr>
        <p:spPr>
          <a:xfrm>
            <a:off x="4081380" y="109384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74" name="Shape 739"/>
          <p:cNvSpPr/>
          <p:nvPr/>
        </p:nvSpPr>
        <p:spPr>
          <a:xfrm>
            <a:off x="4081380" y="1593164"/>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75" name="Shape 740"/>
          <p:cNvSpPr/>
          <p:nvPr/>
        </p:nvSpPr>
        <p:spPr>
          <a:xfrm>
            <a:off x="4081380" y="2092483"/>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76" name="Shape 741"/>
          <p:cNvSpPr/>
          <p:nvPr/>
        </p:nvSpPr>
        <p:spPr>
          <a:xfrm>
            <a:off x="4081380" y="2591802"/>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77" name="Shape 742"/>
          <p:cNvSpPr/>
          <p:nvPr/>
        </p:nvSpPr>
        <p:spPr>
          <a:xfrm>
            <a:off x="4081380" y="3091121"/>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78" name="Shape 743"/>
          <p:cNvSpPr/>
          <p:nvPr/>
        </p:nvSpPr>
        <p:spPr>
          <a:xfrm>
            <a:off x="4081380" y="3590439"/>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79" name="Shape 744"/>
          <p:cNvSpPr/>
          <p:nvPr/>
        </p:nvSpPr>
        <p:spPr>
          <a:xfrm>
            <a:off x="4081380" y="408975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180" name="panasonic_logo-filtered.jpeg"/>
          <p:cNvPicPr>
            <a:picLocks noChangeAspect="1"/>
          </p:cNvPicPr>
          <p:nvPr/>
        </p:nvPicPr>
        <p:blipFill>
          <a:blip r:embed="rId80" cstate="print">
            <a:extLst>
              <a:ext uri="{28A0092B-C50C-407E-A947-70E740481C1C}">
                <a14:useLocalDpi xmlns:a14="http://schemas.microsoft.com/office/drawing/2010/main"/>
              </a:ext>
            </a:extLst>
          </a:blip>
          <a:stretch>
            <a:fillRect/>
          </a:stretch>
        </p:blipFill>
        <p:spPr>
          <a:xfrm>
            <a:off x="4108094" y="283849"/>
            <a:ext cx="405786" cy="75691"/>
          </a:xfrm>
          <a:prstGeom prst="rect">
            <a:avLst/>
          </a:prstGeom>
          <a:ln w="3175">
            <a:miter lim="400000"/>
          </a:ln>
        </p:spPr>
      </p:pic>
      <p:pic>
        <p:nvPicPr>
          <p:cNvPr id="181" name="philips-filtered.jpeg"/>
          <p:cNvPicPr>
            <a:picLocks noChangeAspect="1"/>
          </p:cNvPicPr>
          <p:nvPr/>
        </p:nvPicPr>
        <p:blipFill>
          <a:blip r:embed="rId81" cstate="print">
            <a:extLst>
              <a:ext uri="{28A0092B-C50C-407E-A947-70E740481C1C}">
                <a14:useLocalDpi xmlns:a14="http://schemas.microsoft.com/office/drawing/2010/main"/>
              </a:ext>
            </a:extLst>
          </a:blip>
          <a:srcRect/>
          <a:stretch>
            <a:fillRect/>
          </a:stretch>
        </p:blipFill>
        <p:spPr>
          <a:xfrm>
            <a:off x="4123092" y="1279034"/>
            <a:ext cx="375756" cy="122652"/>
          </a:xfrm>
          <a:prstGeom prst="rect">
            <a:avLst/>
          </a:prstGeom>
          <a:ln w="3175">
            <a:miter lim="400000"/>
          </a:ln>
        </p:spPr>
      </p:pic>
      <p:pic>
        <p:nvPicPr>
          <p:cNvPr id="182" name="shinko_logo-filtered.jpeg"/>
          <p:cNvPicPr>
            <a:picLocks noChangeAspect="1"/>
          </p:cNvPicPr>
          <p:nvPr/>
        </p:nvPicPr>
        <p:blipFill>
          <a:blip r:embed="rId82" cstate="print">
            <a:extLst>
              <a:ext uri="{28A0092B-C50C-407E-A947-70E740481C1C}">
                <a14:useLocalDpi xmlns:a14="http://schemas.microsoft.com/office/drawing/2010/main"/>
              </a:ext>
            </a:extLst>
          </a:blip>
          <a:stretch>
            <a:fillRect/>
          </a:stretch>
        </p:blipFill>
        <p:spPr>
          <a:xfrm>
            <a:off x="4097490" y="1747143"/>
            <a:ext cx="420455" cy="124918"/>
          </a:xfrm>
          <a:prstGeom prst="rect">
            <a:avLst/>
          </a:prstGeom>
          <a:ln w="3175">
            <a:miter lim="400000"/>
          </a:ln>
        </p:spPr>
      </p:pic>
      <p:pic>
        <p:nvPicPr>
          <p:cNvPr id="183" name="pasted-image.pdf"/>
          <p:cNvPicPr>
            <a:picLocks noChangeAspect="1"/>
          </p:cNvPicPr>
          <p:nvPr/>
        </p:nvPicPr>
        <p:blipFill>
          <a:blip r:embed="rId83" cstate="print">
            <a:extLst>
              <a:ext uri="{28A0092B-C50C-407E-A947-70E740481C1C}">
                <a14:useLocalDpi xmlns:a14="http://schemas.microsoft.com/office/drawing/2010/main"/>
              </a:ext>
            </a:extLst>
          </a:blip>
          <a:stretch>
            <a:fillRect/>
          </a:stretch>
        </p:blipFill>
        <p:spPr>
          <a:xfrm>
            <a:off x="4114126" y="3769635"/>
            <a:ext cx="367498" cy="87393"/>
          </a:xfrm>
          <a:prstGeom prst="rect">
            <a:avLst/>
          </a:prstGeom>
          <a:ln w="12700">
            <a:miter lim="400000"/>
          </a:ln>
        </p:spPr>
      </p:pic>
      <p:pic>
        <p:nvPicPr>
          <p:cNvPr id="184" name="pasted-image.pdf"/>
          <p:cNvPicPr>
            <a:picLocks noChangeAspect="1"/>
          </p:cNvPicPr>
          <p:nvPr/>
        </p:nvPicPr>
        <p:blipFill>
          <a:blip r:embed="rId84" cstate="print">
            <a:extLst>
              <a:ext uri="{28A0092B-C50C-407E-A947-70E740481C1C}">
                <a14:useLocalDpi xmlns:a14="http://schemas.microsoft.com/office/drawing/2010/main"/>
              </a:ext>
            </a:extLst>
          </a:blip>
          <a:stretch>
            <a:fillRect/>
          </a:stretch>
        </p:blipFill>
        <p:spPr>
          <a:xfrm>
            <a:off x="4126551" y="4270367"/>
            <a:ext cx="368871" cy="75999"/>
          </a:xfrm>
          <a:prstGeom prst="rect">
            <a:avLst/>
          </a:prstGeom>
          <a:ln w="12700">
            <a:miter lim="400000"/>
          </a:ln>
        </p:spPr>
      </p:pic>
      <p:pic>
        <p:nvPicPr>
          <p:cNvPr id="185" name="pasted-image.pdf"/>
          <p:cNvPicPr>
            <a:picLocks noChangeAspect="1"/>
          </p:cNvPicPr>
          <p:nvPr/>
        </p:nvPicPr>
        <p:blipFill>
          <a:blip r:embed="rId85" cstate="print">
            <a:extLst>
              <a:ext uri="{28A0092B-C50C-407E-A947-70E740481C1C}">
                <a14:useLocalDpi xmlns:a14="http://schemas.microsoft.com/office/drawing/2010/main"/>
              </a:ext>
            </a:extLst>
          </a:blip>
          <a:stretch>
            <a:fillRect/>
          </a:stretch>
        </p:blipFill>
        <p:spPr>
          <a:xfrm>
            <a:off x="4115976" y="3273187"/>
            <a:ext cx="390023" cy="95081"/>
          </a:xfrm>
          <a:prstGeom prst="rect">
            <a:avLst/>
          </a:prstGeom>
          <a:ln w="12700">
            <a:miter lim="400000"/>
          </a:ln>
        </p:spPr>
      </p:pic>
      <p:pic>
        <p:nvPicPr>
          <p:cNvPr id="186" name="pasted-image.pdf"/>
          <p:cNvPicPr>
            <a:picLocks noChangeAspect="1"/>
          </p:cNvPicPr>
          <p:nvPr/>
        </p:nvPicPr>
        <p:blipFill>
          <a:blip r:embed="rId86" cstate="print">
            <a:extLst>
              <a:ext uri="{28A0092B-C50C-407E-A947-70E740481C1C}">
                <a14:useLocalDpi xmlns:a14="http://schemas.microsoft.com/office/drawing/2010/main"/>
              </a:ext>
            </a:extLst>
          </a:blip>
          <a:stretch>
            <a:fillRect/>
          </a:stretch>
        </p:blipFill>
        <p:spPr>
          <a:xfrm>
            <a:off x="4152993" y="2782263"/>
            <a:ext cx="315989" cy="116778"/>
          </a:xfrm>
          <a:prstGeom prst="rect">
            <a:avLst/>
          </a:prstGeom>
          <a:ln w="12700">
            <a:miter lim="400000"/>
          </a:ln>
        </p:spPr>
      </p:pic>
      <p:pic>
        <p:nvPicPr>
          <p:cNvPr id="187" name="pasted-image.pdf"/>
          <p:cNvPicPr>
            <a:picLocks noChangeAspect="1"/>
          </p:cNvPicPr>
          <p:nvPr/>
        </p:nvPicPr>
        <p:blipFill>
          <a:blip r:embed="rId87" cstate="print">
            <a:extLst>
              <a:ext uri="{28A0092B-C50C-407E-A947-70E740481C1C}">
                <a14:useLocalDpi xmlns:a14="http://schemas.microsoft.com/office/drawing/2010/main"/>
              </a:ext>
            </a:extLst>
          </a:blip>
          <a:stretch>
            <a:fillRect/>
          </a:stretch>
        </p:blipFill>
        <p:spPr>
          <a:xfrm>
            <a:off x="4136494" y="2228938"/>
            <a:ext cx="367656" cy="201412"/>
          </a:xfrm>
          <a:prstGeom prst="rect">
            <a:avLst/>
          </a:prstGeom>
          <a:ln w="12700">
            <a:miter lim="400000"/>
          </a:ln>
        </p:spPr>
      </p:pic>
      <p:sp>
        <p:nvSpPr>
          <p:cNvPr id="188" name="Shape 753"/>
          <p:cNvSpPr/>
          <p:nvPr/>
        </p:nvSpPr>
        <p:spPr>
          <a:xfrm>
            <a:off x="4082633" y="4597775"/>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189" name="UTAC_logo-filtered.jpeg"/>
          <p:cNvPicPr>
            <a:picLocks noChangeAspect="1"/>
          </p:cNvPicPr>
          <p:nvPr/>
        </p:nvPicPr>
        <p:blipFill>
          <a:blip r:embed="rId88" cstate="print">
            <a:extLst>
              <a:ext uri="{28A0092B-C50C-407E-A947-70E740481C1C}">
                <a14:useLocalDpi xmlns:a14="http://schemas.microsoft.com/office/drawing/2010/main"/>
              </a:ext>
            </a:extLst>
          </a:blip>
          <a:srcRect/>
          <a:stretch>
            <a:fillRect/>
          </a:stretch>
        </p:blipFill>
        <p:spPr>
          <a:xfrm>
            <a:off x="4162052" y="4688905"/>
            <a:ext cx="310962" cy="258127"/>
          </a:xfrm>
          <a:prstGeom prst="rect">
            <a:avLst/>
          </a:prstGeom>
          <a:ln w="3175">
            <a:miter lim="400000"/>
          </a:ln>
        </p:spPr>
      </p:pic>
      <p:sp>
        <p:nvSpPr>
          <p:cNvPr id="190" name="Shape 755"/>
          <p:cNvSpPr/>
          <p:nvPr/>
        </p:nvSpPr>
        <p:spPr>
          <a:xfrm>
            <a:off x="1049338" y="3094939"/>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91" name="Shape 756"/>
          <p:cNvSpPr/>
          <p:nvPr/>
        </p:nvSpPr>
        <p:spPr>
          <a:xfrm>
            <a:off x="1049338" y="3594258"/>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92" name="Shape 757"/>
          <p:cNvSpPr/>
          <p:nvPr/>
        </p:nvSpPr>
        <p:spPr>
          <a:xfrm>
            <a:off x="1049338" y="4093576"/>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93" name="Shape 758"/>
          <p:cNvSpPr/>
          <p:nvPr/>
        </p:nvSpPr>
        <p:spPr>
          <a:xfrm>
            <a:off x="1049338" y="4592895"/>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194" name="hitachi_logo_e-filtered.jpeg"/>
          <p:cNvPicPr>
            <a:picLocks noChangeAspect="1"/>
          </p:cNvPicPr>
          <p:nvPr/>
        </p:nvPicPr>
        <p:blipFill>
          <a:blip r:embed="rId89" cstate="print">
            <a:extLst>
              <a:ext uri="{28A0092B-C50C-407E-A947-70E740481C1C}">
                <a14:useLocalDpi xmlns:a14="http://schemas.microsoft.com/office/drawing/2010/main"/>
              </a:ext>
            </a:extLst>
          </a:blip>
          <a:srcRect/>
          <a:stretch>
            <a:fillRect/>
          </a:stretch>
        </p:blipFill>
        <p:spPr>
          <a:xfrm>
            <a:off x="1084727" y="4261351"/>
            <a:ext cx="382173" cy="103051"/>
          </a:xfrm>
          <a:prstGeom prst="rect">
            <a:avLst/>
          </a:prstGeom>
          <a:ln w="3175">
            <a:miter lim="400000"/>
          </a:ln>
        </p:spPr>
      </p:pic>
      <p:pic>
        <p:nvPicPr>
          <p:cNvPr id="195" name="PVA Tepla-filtered.jpeg"/>
          <p:cNvPicPr>
            <a:picLocks noChangeAspect="1"/>
          </p:cNvPicPr>
          <p:nvPr/>
        </p:nvPicPr>
        <p:blipFill>
          <a:blip r:embed="rId90" cstate="print">
            <a:extLst>
              <a:ext uri="{28A0092B-C50C-407E-A947-70E740481C1C}">
                <a14:useLocalDpi xmlns:a14="http://schemas.microsoft.com/office/drawing/2010/main"/>
              </a:ext>
            </a:extLst>
          </a:blip>
          <a:stretch>
            <a:fillRect/>
          </a:stretch>
        </p:blipFill>
        <p:spPr>
          <a:xfrm>
            <a:off x="1090157" y="3786883"/>
            <a:ext cx="377507" cy="62347"/>
          </a:xfrm>
          <a:prstGeom prst="rect">
            <a:avLst/>
          </a:prstGeom>
          <a:ln w="3175">
            <a:miter lim="400000"/>
          </a:ln>
        </p:spPr>
      </p:pic>
      <p:pic>
        <p:nvPicPr>
          <p:cNvPr id="196" name="Cymer-filtered.jpeg"/>
          <p:cNvPicPr>
            <a:picLocks noChangeAspect="1"/>
          </p:cNvPicPr>
          <p:nvPr/>
        </p:nvPicPr>
        <p:blipFill>
          <a:blip r:embed="rId91" cstate="print">
            <a:extLst>
              <a:ext uri="{28A0092B-C50C-407E-A947-70E740481C1C}">
                <a14:useLocalDpi xmlns:a14="http://schemas.microsoft.com/office/drawing/2010/main"/>
              </a:ext>
            </a:extLst>
          </a:blip>
          <a:stretch>
            <a:fillRect/>
          </a:stretch>
        </p:blipFill>
        <p:spPr>
          <a:xfrm>
            <a:off x="1109899" y="3290234"/>
            <a:ext cx="338093" cy="47333"/>
          </a:xfrm>
          <a:prstGeom prst="rect">
            <a:avLst/>
          </a:prstGeom>
          <a:ln w="3175">
            <a:miter lim="400000"/>
          </a:ln>
        </p:spPr>
      </p:pic>
      <p:pic>
        <p:nvPicPr>
          <p:cNvPr id="197" name="SEMILAB-logo-filtered.jpeg"/>
          <p:cNvPicPr>
            <a:picLocks noChangeAspect="1"/>
          </p:cNvPicPr>
          <p:nvPr/>
        </p:nvPicPr>
        <p:blipFill>
          <a:blip r:embed="rId92" cstate="print">
            <a:extLst>
              <a:ext uri="{28A0092B-C50C-407E-A947-70E740481C1C}">
                <a14:useLocalDpi xmlns:a14="http://schemas.microsoft.com/office/drawing/2010/main"/>
              </a:ext>
            </a:extLst>
          </a:blip>
          <a:stretch>
            <a:fillRect/>
          </a:stretch>
        </p:blipFill>
        <p:spPr>
          <a:xfrm>
            <a:off x="1082010" y="4781254"/>
            <a:ext cx="386522" cy="82499"/>
          </a:xfrm>
          <a:prstGeom prst="rect">
            <a:avLst/>
          </a:prstGeom>
          <a:ln w="3175">
            <a:miter lim="400000"/>
          </a:ln>
        </p:spPr>
      </p:pic>
      <p:sp>
        <p:nvSpPr>
          <p:cNvPr id="198" name="Shape 763"/>
          <p:cNvSpPr/>
          <p:nvPr/>
        </p:nvSpPr>
        <p:spPr>
          <a:xfrm>
            <a:off x="1049338" y="258854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199" name="Shape 764"/>
          <p:cNvSpPr/>
          <p:nvPr/>
        </p:nvSpPr>
        <p:spPr>
          <a:xfrm>
            <a:off x="1049338" y="91390"/>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00" name="Shape 765"/>
          <p:cNvSpPr/>
          <p:nvPr/>
        </p:nvSpPr>
        <p:spPr>
          <a:xfrm>
            <a:off x="1049338" y="59070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01" name="Shape 766"/>
          <p:cNvSpPr/>
          <p:nvPr/>
        </p:nvSpPr>
        <p:spPr>
          <a:xfrm>
            <a:off x="1049338" y="109002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02" name="Shape 767"/>
          <p:cNvSpPr/>
          <p:nvPr/>
        </p:nvSpPr>
        <p:spPr>
          <a:xfrm>
            <a:off x="1049338" y="1589345"/>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03" name="Shape 768"/>
          <p:cNvSpPr/>
          <p:nvPr/>
        </p:nvSpPr>
        <p:spPr>
          <a:xfrm>
            <a:off x="1049338" y="2088664"/>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204" name="DONGJIN-filtered.jpeg"/>
          <p:cNvPicPr>
            <a:picLocks noChangeAspect="1"/>
          </p:cNvPicPr>
          <p:nvPr/>
        </p:nvPicPr>
        <p:blipFill>
          <a:blip r:embed="rId93" cstate="print">
            <a:extLst>
              <a:ext uri="{28A0092B-C50C-407E-A947-70E740481C1C}">
                <a14:useLocalDpi xmlns:a14="http://schemas.microsoft.com/office/drawing/2010/main"/>
              </a:ext>
            </a:extLst>
          </a:blip>
          <a:stretch>
            <a:fillRect/>
          </a:stretch>
        </p:blipFill>
        <p:spPr>
          <a:xfrm>
            <a:off x="1115617" y="1227785"/>
            <a:ext cx="326658" cy="173666"/>
          </a:xfrm>
          <a:prstGeom prst="rect">
            <a:avLst/>
          </a:prstGeom>
          <a:ln w="3175">
            <a:miter lim="400000"/>
          </a:ln>
        </p:spPr>
      </p:pic>
      <p:pic>
        <p:nvPicPr>
          <p:cNvPr id="205" name="BESI logo-filtered.jpeg"/>
          <p:cNvPicPr>
            <a:picLocks noChangeAspect="1"/>
          </p:cNvPicPr>
          <p:nvPr/>
        </p:nvPicPr>
        <p:blipFill>
          <a:blip r:embed="rId94" cstate="print">
            <a:extLst>
              <a:ext uri="{28A0092B-C50C-407E-A947-70E740481C1C}">
                <a14:useLocalDpi xmlns:a14="http://schemas.microsoft.com/office/drawing/2010/main"/>
              </a:ext>
            </a:extLst>
          </a:blip>
          <a:srcRect/>
          <a:stretch>
            <a:fillRect/>
          </a:stretch>
        </p:blipFill>
        <p:spPr>
          <a:xfrm>
            <a:off x="1109049" y="2677939"/>
            <a:ext cx="339799" cy="249219"/>
          </a:xfrm>
          <a:prstGeom prst="rect">
            <a:avLst/>
          </a:prstGeom>
          <a:ln w="3175">
            <a:miter lim="400000"/>
          </a:ln>
        </p:spPr>
      </p:pic>
      <p:pic>
        <p:nvPicPr>
          <p:cNvPr id="206" name="dow-filtered.jpeg"/>
          <p:cNvPicPr>
            <a:picLocks noChangeAspect="1"/>
          </p:cNvPicPr>
          <p:nvPr/>
        </p:nvPicPr>
        <p:blipFill>
          <a:blip r:embed="rId95" cstate="print">
            <a:extLst>
              <a:ext uri="{28A0092B-C50C-407E-A947-70E740481C1C}">
                <a14:useLocalDpi xmlns:a14="http://schemas.microsoft.com/office/drawing/2010/main"/>
              </a:ext>
            </a:extLst>
          </a:blip>
          <a:stretch>
            <a:fillRect/>
          </a:stretch>
        </p:blipFill>
        <p:spPr>
          <a:xfrm>
            <a:off x="1112863" y="1760129"/>
            <a:ext cx="332165" cy="117647"/>
          </a:xfrm>
          <a:prstGeom prst="rect">
            <a:avLst/>
          </a:prstGeom>
          <a:ln w="3175">
            <a:miter lim="400000"/>
          </a:ln>
        </p:spPr>
      </p:pic>
      <p:pic>
        <p:nvPicPr>
          <p:cNvPr id="207" name="Siltronic_Logo.svg-filtered.png"/>
          <p:cNvPicPr>
            <a:picLocks noChangeAspect="1"/>
          </p:cNvPicPr>
          <p:nvPr/>
        </p:nvPicPr>
        <p:blipFill>
          <a:blip r:embed="rId96" cstate="print">
            <a:extLst>
              <a:ext uri="{28A0092B-C50C-407E-A947-70E740481C1C}">
                <a14:useLocalDpi xmlns:a14="http://schemas.microsoft.com/office/drawing/2010/main"/>
              </a:ext>
            </a:extLst>
          </a:blip>
          <a:stretch>
            <a:fillRect/>
          </a:stretch>
        </p:blipFill>
        <p:spPr>
          <a:xfrm>
            <a:off x="1077957" y="732220"/>
            <a:ext cx="401977" cy="155604"/>
          </a:xfrm>
          <a:prstGeom prst="rect">
            <a:avLst/>
          </a:prstGeom>
          <a:ln w="3175">
            <a:miter lim="400000"/>
          </a:ln>
        </p:spPr>
      </p:pic>
      <p:pic>
        <p:nvPicPr>
          <p:cNvPr id="208" name="DISCO-logo-filtered.jpeg"/>
          <p:cNvPicPr>
            <a:picLocks noChangeAspect="1"/>
          </p:cNvPicPr>
          <p:nvPr/>
        </p:nvPicPr>
        <p:blipFill>
          <a:blip r:embed="rId97" cstate="print">
            <a:extLst>
              <a:ext uri="{28A0092B-C50C-407E-A947-70E740481C1C}">
                <a14:useLocalDpi xmlns:a14="http://schemas.microsoft.com/office/drawing/2010/main"/>
              </a:ext>
            </a:extLst>
          </a:blip>
          <a:srcRect/>
          <a:stretch>
            <a:fillRect/>
          </a:stretch>
        </p:blipFill>
        <p:spPr>
          <a:xfrm>
            <a:off x="1085912" y="2264035"/>
            <a:ext cx="386080" cy="111536"/>
          </a:xfrm>
          <a:prstGeom prst="rect">
            <a:avLst/>
          </a:prstGeom>
          <a:ln w="3175">
            <a:miter lim="400000"/>
          </a:ln>
        </p:spPr>
      </p:pic>
      <p:pic>
        <p:nvPicPr>
          <p:cNvPr id="209" name="pasted-image.pdf"/>
          <p:cNvPicPr>
            <a:picLocks noChangeAspect="1"/>
          </p:cNvPicPr>
          <p:nvPr/>
        </p:nvPicPr>
        <p:blipFill>
          <a:blip r:embed="rId98" cstate="print">
            <a:extLst>
              <a:ext uri="{28A0092B-C50C-407E-A947-70E740481C1C}">
                <a14:useLocalDpi xmlns:a14="http://schemas.microsoft.com/office/drawing/2010/main"/>
              </a:ext>
            </a:extLst>
          </a:blip>
          <a:stretch>
            <a:fillRect/>
          </a:stretch>
        </p:blipFill>
        <p:spPr>
          <a:xfrm>
            <a:off x="1073565" y="262095"/>
            <a:ext cx="409890" cy="119001"/>
          </a:xfrm>
          <a:prstGeom prst="rect">
            <a:avLst/>
          </a:prstGeom>
          <a:ln w="12700">
            <a:miter lim="400000"/>
          </a:ln>
        </p:spPr>
      </p:pic>
      <p:sp>
        <p:nvSpPr>
          <p:cNvPr id="210" name="Shape 775"/>
          <p:cNvSpPr/>
          <p:nvPr/>
        </p:nvSpPr>
        <p:spPr>
          <a:xfrm>
            <a:off x="34121" y="1591697"/>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11" name="Shape 776"/>
          <p:cNvSpPr/>
          <p:nvPr/>
        </p:nvSpPr>
        <p:spPr>
          <a:xfrm>
            <a:off x="38091" y="591933"/>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12" name="Shape 777"/>
          <p:cNvSpPr/>
          <p:nvPr/>
        </p:nvSpPr>
        <p:spPr>
          <a:xfrm>
            <a:off x="34122" y="1091815"/>
            <a:ext cx="459215"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13" name="Shape 778"/>
          <p:cNvSpPr/>
          <p:nvPr/>
        </p:nvSpPr>
        <p:spPr>
          <a:xfrm>
            <a:off x="38091" y="92051"/>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214" name="logoRIBER-small-filtered.jpeg"/>
          <p:cNvPicPr>
            <a:picLocks noChangeAspect="1"/>
          </p:cNvPicPr>
          <p:nvPr/>
        </p:nvPicPr>
        <p:blipFill>
          <a:blip r:embed="rId99" cstate="print">
            <a:extLst>
              <a:ext uri="{28A0092B-C50C-407E-A947-70E740481C1C}">
                <a14:useLocalDpi xmlns:a14="http://schemas.microsoft.com/office/drawing/2010/main"/>
              </a:ext>
            </a:extLst>
          </a:blip>
          <a:stretch>
            <a:fillRect/>
          </a:stretch>
        </p:blipFill>
        <p:spPr>
          <a:xfrm>
            <a:off x="87825" y="290196"/>
            <a:ext cx="359748" cy="75446"/>
          </a:xfrm>
          <a:prstGeom prst="rect">
            <a:avLst/>
          </a:prstGeom>
          <a:ln w="3175">
            <a:miter lim="400000"/>
          </a:ln>
        </p:spPr>
      </p:pic>
      <p:pic>
        <p:nvPicPr>
          <p:cNvPr id="215" name="Infineon_Logo-filtered.jpeg"/>
          <p:cNvPicPr>
            <a:picLocks noChangeAspect="1"/>
          </p:cNvPicPr>
          <p:nvPr/>
        </p:nvPicPr>
        <p:blipFill>
          <a:blip r:embed="rId100" cstate="print">
            <a:extLst>
              <a:ext uri="{28A0092B-C50C-407E-A947-70E740481C1C}">
                <a14:useLocalDpi xmlns:a14="http://schemas.microsoft.com/office/drawing/2010/main"/>
              </a:ext>
            </a:extLst>
          </a:blip>
          <a:stretch>
            <a:fillRect/>
          </a:stretch>
        </p:blipFill>
        <p:spPr>
          <a:xfrm>
            <a:off x="91856" y="1247738"/>
            <a:ext cx="355645" cy="155604"/>
          </a:xfrm>
          <a:prstGeom prst="rect">
            <a:avLst/>
          </a:prstGeom>
          <a:ln w="3175">
            <a:miter lim="400000"/>
          </a:ln>
        </p:spPr>
      </p:pic>
      <p:sp>
        <p:nvSpPr>
          <p:cNvPr id="216" name="Shape 781"/>
          <p:cNvSpPr/>
          <p:nvPr/>
        </p:nvSpPr>
        <p:spPr>
          <a:xfrm>
            <a:off x="42776" y="3099400"/>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217" name="TSMC-logo-filtered.jpeg"/>
          <p:cNvPicPr>
            <a:picLocks noChangeAspect="1"/>
          </p:cNvPicPr>
          <p:nvPr/>
        </p:nvPicPr>
        <p:blipFill>
          <a:blip r:embed="rId101" cstate="print">
            <a:extLst>
              <a:ext uri="{28A0092B-C50C-407E-A947-70E740481C1C}">
                <a14:useLocalDpi xmlns:a14="http://schemas.microsoft.com/office/drawing/2010/main"/>
              </a:ext>
            </a:extLst>
          </a:blip>
          <a:stretch>
            <a:fillRect/>
          </a:stretch>
        </p:blipFill>
        <p:spPr>
          <a:xfrm>
            <a:off x="118061" y="3198138"/>
            <a:ext cx="299120" cy="240854"/>
          </a:xfrm>
          <a:prstGeom prst="rect">
            <a:avLst/>
          </a:prstGeom>
          <a:ln w="3175">
            <a:miter lim="400000"/>
          </a:ln>
        </p:spPr>
      </p:pic>
      <p:sp>
        <p:nvSpPr>
          <p:cNvPr id="218" name="Shape 783"/>
          <p:cNvSpPr/>
          <p:nvPr/>
        </p:nvSpPr>
        <p:spPr>
          <a:xfrm>
            <a:off x="40755" y="2096798"/>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219" name="micron-filtered.png"/>
          <p:cNvPicPr>
            <a:picLocks noChangeAspect="1"/>
          </p:cNvPicPr>
          <p:nvPr/>
        </p:nvPicPr>
        <p:blipFill>
          <a:blip r:embed="rId102" cstate="print">
            <a:extLst>
              <a:ext uri="{28A0092B-C50C-407E-A947-70E740481C1C}">
                <a14:useLocalDpi xmlns:a14="http://schemas.microsoft.com/office/drawing/2010/main"/>
              </a:ext>
            </a:extLst>
          </a:blip>
          <a:stretch>
            <a:fillRect/>
          </a:stretch>
        </p:blipFill>
        <p:spPr>
          <a:xfrm>
            <a:off x="76493" y="2262062"/>
            <a:ext cx="387741" cy="107803"/>
          </a:xfrm>
          <a:prstGeom prst="rect">
            <a:avLst/>
          </a:prstGeom>
          <a:ln w="3175">
            <a:miter lim="400000"/>
          </a:ln>
        </p:spPr>
      </p:pic>
      <p:sp>
        <p:nvSpPr>
          <p:cNvPr id="220" name="Shape 785"/>
          <p:cNvSpPr/>
          <p:nvPr/>
        </p:nvSpPr>
        <p:spPr>
          <a:xfrm>
            <a:off x="40755" y="2597303"/>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221" name="SKHynix-filtered.jpeg"/>
          <p:cNvPicPr>
            <a:picLocks noChangeAspect="1"/>
          </p:cNvPicPr>
          <p:nvPr/>
        </p:nvPicPr>
        <p:blipFill>
          <a:blip r:embed="rId103" cstate="print">
            <a:extLst>
              <a:ext uri="{28A0092B-C50C-407E-A947-70E740481C1C}">
                <a14:useLocalDpi xmlns:a14="http://schemas.microsoft.com/office/drawing/2010/main"/>
              </a:ext>
            </a:extLst>
          </a:blip>
          <a:stretch>
            <a:fillRect/>
          </a:stretch>
        </p:blipFill>
        <p:spPr>
          <a:xfrm>
            <a:off x="114215" y="2725489"/>
            <a:ext cx="306744" cy="161288"/>
          </a:xfrm>
          <a:prstGeom prst="rect">
            <a:avLst/>
          </a:prstGeom>
          <a:ln w="3175">
            <a:miter lim="400000"/>
          </a:ln>
        </p:spPr>
      </p:pic>
      <p:sp>
        <p:nvSpPr>
          <p:cNvPr id="222" name="Shape 787"/>
          <p:cNvSpPr/>
          <p:nvPr/>
        </p:nvSpPr>
        <p:spPr>
          <a:xfrm>
            <a:off x="42776" y="3599905"/>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23" name="Shape 788"/>
          <p:cNvSpPr/>
          <p:nvPr/>
        </p:nvSpPr>
        <p:spPr>
          <a:xfrm>
            <a:off x="34121" y="4089970"/>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24" name="Shape 789"/>
          <p:cNvSpPr/>
          <p:nvPr/>
        </p:nvSpPr>
        <p:spPr>
          <a:xfrm>
            <a:off x="8130016" y="4086070"/>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225" name="socionext_logo.png"/>
          <p:cNvPicPr>
            <a:picLocks noChangeAspect="1"/>
          </p:cNvPicPr>
          <p:nvPr/>
        </p:nvPicPr>
        <p:blipFill>
          <a:blip r:embed="rId104" cstate="print">
            <a:extLst>
              <a:ext uri="{28A0092B-C50C-407E-A947-70E740481C1C}">
                <a14:useLocalDpi xmlns:a14="http://schemas.microsoft.com/office/drawing/2010/main"/>
              </a:ext>
            </a:extLst>
          </a:blip>
          <a:srcRect/>
          <a:stretch>
            <a:fillRect/>
          </a:stretch>
        </p:blipFill>
        <p:spPr>
          <a:xfrm>
            <a:off x="71369" y="4251803"/>
            <a:ext cx="384782" cy="130572"/>
          </a:xfrm>
          <a:prstGeom prst="rect">
            <a:avLst/>
          </a:prstGeom>
          <a:ln w="3175">
            <a:miter lim="400000"/>
          </a:ln>
        </p:spPr>
      </p:pic>
      <p:pic>
        <p:nvPicPr>
          <p:cNvPr id="226" name="LogoForIMEC-filtered.png"/>
          <p:cNvPicPr>
            <a:picLocks noChangeAspect="1"/>
          </p:cNvPicPr>
          <p:nvPr/>
        </p:nvPicPr>
        <p:blipFill>
          <a:blip r:embed="rId105" cstate="print">
            <a:extLst>
              <a:ext uri="{28A0092B-C50C-407E-A947-70E740481C1C}">
                <a14:useLocalDpi xmlns:a14="http://schemas.microsoft.com/office/drawing/2010/main"/>
              </a:ext>
            </a:extLst>
          </a:blip>
          <a:stretch>
            <a:fillRect/>
          </a:stretch>
        </p:blipFill>
        <p:spPr>
          <a:xfrm>
            <a:off x="69342" y="1697050"/>
            <a:ext cx="383794" cy="230277"/>
          </a:xfrm>
          <a:prstGeom prst="rect">
            <a:avLst/>
          </a:prstGeom>
          <a:ln w="12700">
            <a:miter lim="400000"/>
          </a:ln>
        </p:spPr>
      </p:pic>
      <p:pic>
        <p:nvPicPr>
          <p:cNvPr id="227" name="park_logo_w_white-filtered.jpeg"/>
          <p:cNvPicPr>
            <a:picLocks noChangeAspect="1"/>
          </p:cNvPicPr>
          <p:nvPr/>
        </p:nvPicPr>
        <p:blipFill>
          <a:blip r:embed="rId106" cstate="print">
            <a:extLst>
              <a:ext uri="{28A0092B-C50C-407E-A947-70E740481C1C}">
                <a14:useLocalDpi xmlns:a14="http://schemas.microsoft.com/office/drawing/2010/main"/>
              </a:ext>
            </a:extLst>
          </a:blip>
          <a:stretch>
            <a:fillRect/>
          </a:stretch>
        </p:blipFill>
        <p:spPr>
          <a:xfrm>
            <a:off x="95624" y="3689771"/>
            <a:ext cx="338730" cy="242389"/>
          </a:xfrm>
          <a:prstGeom prst="rect">
            <a:avLst/>
          </a:prstGeom>
          <a:ln w="12700">
            <a:miter lim="400000"/>
          </a:ln>
        </p:spPr>
      </p:pic>
      <p:sp>
        <p:nvSpPr>
          <p:cNvPr id="228" name="Shape 793"/>
          <p:cNvSpPr/>
          <p:nvPr/>
        </p:nvSpPr>
        <p:spPr>
          <a:xfrm>
            <a:off x="2060228" y="3094939"/>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29" name="Shape 794"/>
          <p:cNvSpPr/>
          <p:nvPr/>
        </p:nvSpPr>
        <p:spPr>
          <a:xfrm>
            <a:off x="2060228" y="359425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30" name="Shape 795"/>
          <p:cNvSpPr/>
          <p:nvPr/>
        </p:nvSpPr>
        <p:spPr>
          <a:xfrm>
            <a:off x="2060228" y="409357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31" name="Shape 796"/>
          <p:cNvSpPr/>
          <p:nvPr/>
        </p:nvSpPr>
        <p:spPr>
          <a:xfrm>
            <a:off x="2060228" y="4592895"/>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232" name="Canon anelva-filtered.jpeg"/>
          <p:cNvPicPr>
            <a:picLocks noChangeAspect="1"/>
          </p:cNvPicPr>
          <p:nvPr/>
        </p:nvPicPr>
        <p:blipFill>
          <a:blip r:embed="rId107" cstate="print">
            <a:extLst>
              <a:ext uri="{28A0092B-C50C-407E-A947-70E740481C1C}">
                <a14:useLocalDpi xmlns:a14="http://schemas.microsoft.com/office/drawing/2010/main"/>
              </a:ext>
            </a:extLst>
          </a:blip>
          <a:stretch>
            <a:fillRect/>
          </a:stretch>
        </p:blipFill>
        <p:spPr>
          <a:xfrm>
            <a:off x="2081693" y="3754749"/>
            <a:ext cx="416286" cy="117646"/>
          </a:xfrm>
          <a:prstGeom prst="rect">
            <a:avLst/>
          </a:prstGeom>
          <a:ln w="3175">
            <a:miter lim="400000"/>
          </a:ln>
        </p:spPr>
      </p:pic>
      <p:pic>
        <p:nvPicPr>
          <p:cNvPr id="233" name="DNP-filtered.jpeg"/>
          <p:cNvPicPr>
            <a:picLocks noChangeAspect="1"/>
          </p:cNvPicPr>
          <p:nvPr/>
        </p:nvPicPr>
        <p:blipFill>
          <a:blip r:embed="rId108" cstate="print">
            <a:extLst>
              <a:ext uri="{28A0092B-C50C-407E-A947-70E740481C1C}">
                <a14:useLocalDpi xmlns:a14="http://schemas.microsoft.com/office/drawing/2010/main"/>
              </a:ext>
            </a:extLst>
          </a:blip>
          <a:stretch>
            <a:fillRect/>
          </a:stretch>
        </p:blipFill>
        <p:spPr>
          <a:xfrm>
            <a:off x="2111667" y="3246611"/>
            <a:ext cx="356337" cy="155112"/>
          </a:xfrm>
          <a:prstGeom prst="rect">
            <a:avLst/>
          </a:prstGeom>
          <a:ln w="3175">
            <a:miter lim="400000"/>
          </a:ln>
        </p:spPr>
      </p:pic>
      <p:sp>
        <p:nvSpPr>
          <p:cNvPr id="234" name="Shape 799"/>
          <p:cNvSpPr/>
          <p:nvPr/>
        </p:nvSpPr>
        <p:spPr>
          <a:xfrm>
            <a:off x="2060228" y="258854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35" name="Shape 800"/>
          <p:cNvSpPr/>
          <p:nvPr/>
        </p:nvSpPr>
        <p:spPr>
          <a:xfrm>
            <a:off x="2060227" y="91390"/>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36" name="Shape 801"/>
          <p:cNvSpPr/>
          <p:nvPr/>
        </p:nvSpPr>
        <p:spPr>
          <a:xfrm>
            <a:off x="2060227" y="59070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37" name="Shape 802"/>
          <p:cNvSpPr/>
          <p:nvPr/>
        </p:nvSpPr>
        <p:spPr>
          <a:xfrm>
            <a:off x="2060227" y="109002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38" name="Shape 803"/>
          <p:cNvSpPr/>
          <p:nvPr/>
        </p:nvSpPr>
        <p:spPr>
          <a:xfrm>
            <a:off x="2060227" y="1589345"/>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39" name="Shape 804"/>
          <p:cNvSpPr/>
          <p:nvPr/>
        </p:nvSpPr>
        <p:spPr>
          <a:xfrm>
            <a:off x="2060227" y="2088664"/>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240" name="kla_tencor-filtered.jpeg"/>
          <p:cNvPicPr>
            <a:picLocks noChangeAspect="1"/>
          </p:cNvPicPr>
          <p:nvPr/>
        </p:nvPicPr>
        <p:blipFill>
          <a:blip r:embed="rId109" cstate="print">
            <a:extLst>
              <a:ext uri="{28A0092B-C50C-407E-A947-70E740481C1C}">
                <a14:useLocalDpi xmlns:a14="http://schemas.microsoft.com/office/drawing/2010/main"/>
              </a:ext>
            </a:extLst>
          </a:blip>
          <a:srcRect/>
          <a:stretch>
            <a:fillRect/>
          </a:stretch>
        </p:blipFill>
        <p:spPr>
          <a:xfrm>
            <a:off x="2113608" y="1748003"/>
            <a:ext cx="364026" cy="122491"/>
          </a:xfrm>
          <a:prstGeom prst="rect">
            <a:avLst/>
          </a:prstGeom>
          <a:ln w="3175">
            <a:miter lim="400000"/>
          </a:ln>
        </p:spPr>
      </p:pic>
      <p:pic>
        <p:nvPicPr>
          <p:cNvPr id="241" name="Kurita-water-logo-filtered.jpeg"/>
          <p:cNvPicPr>
            <a:picLocks noChangeAspect="1"/>
          </p:cNvPicPr>
          <p:nvPr/>
        </p:nvPicPr>
        <p:blipFill>
          <a:blip r:embed="rId110" cstate="print">
            <a:extLst>
              <a:ext uri="{28A0092B-C50C-407E-A947-70E740481C1C}">
                <a14:useLocalDpi xmlns:a14="http://schemas.microsoft.com/office/drawing/2010/main"/>
              </a:ext>
            </a:extLst>
          </a:blip>
          <a:stretch>
            <a:fillRect/>
          </a:stretch>
        </p:blipFill>
        <p:spPr>
          <a:xfrm>
            <a:off x="2100325" y="2266197"/>
            <a:ext cx="356702" cy="80960"/>
          </a:xfrm>
          <a:prstGeom prst="rect">
            <a:avLst/>
          </a:prstGeom>
          <a:ln w="3175">
            <a:miter lim="400000"/>
          </a:ln>
        </p:spPr>
      </p:pic>
      <p:pic>
        <p:nvPicPr>
          <p:cNvPr id="242" name="Levitech-filtered.png"/>
          <p:cNvPicPr>
            <a:picLocks noChangeAspect="1"/>
          </p:cNvPicPr>
          <p:nvPr/>
        </p:nvPicPr>
        <p:blipFill>
          <a:blip r:embed="rId111" cstate="print">
            <a:extLst>
              <a:ext uri="{28A0092B-C50C-407E-A947-70E740481C1C}">
                <a14:useLocalDpi xmlns:a14="http://schemas.microsoft.com/office/drawing/2010/main"/>
              </a:ext>
            </a:extLst>
          </a:blip>
          <a:stretch>
            <a:fillRect/>
          </a:stretch>
        </p:blipFill>
        <p:spPr>
          <a:xfrm>
            <a:off x="2115118" y="1260672"/>
            <a:ext cx="349436" cy="106773"/>
          </a:xfrm>
          <a:prstGeom prst="rect">
            <a:avLst/>
          </a:prstGeom>
          <a:ln w="3175">
            <a:miter lim="400000"/>
          </a:ln>
        </p:spPr>
      </p:pic>
      <p:pic>
        <p:nvPicPr>
          <p:cNvPr id="243" name="pasted-image.pdf"/>
          <p:cNvPicPr>
            <a:picLocks noChangeAspect="1"/>
          </p:cNvPicPr>
          <p:nvPr/>
        </p:nvPicPr>
        <p:blipFill>
          <a:blip r:embed="rId112">
            <a:extLst/>
          </a:blip>
          <a:stretch>
            <a:fillRect/>
          </a:stretch>
        </p:blipFill>
        <p:spPr>
          <a:xfrm>
            <a:off x="2104147" y="242830"/>
            <a:ext cx="373004" cy="143873"/>
          </a:xfrm>
          <a:prstGeom prst="rect">
            <a:avLst/>
          </a:prstGeom>
          <a:ln w="12700">
            <a:miter lim="400000"/>
          </a:ln>
        </p:spPr>
      </p:pic>
      <p:sp>
        <p:nvSpPr>
          <p:cNvPr id="244" name="Shape 809"/>
          <p:cNvSpPr/>
          <p:nvPr/>
        </p:nvSpPr>
        <p:spPr>
          <a:xfrm>
            <a:off x="1554783" y="3094939"/>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45" name="Shape 810"/>
          <p:cNvSpPr/>
          <p:nvPr/>
        </p:nvSpPr>
        <p:spPr>
          <a:xfrm>
            <a:off x="1554783" y="3594258"/>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46" name="Shape 811"/>
          <p:cNvSpPr/>
          <p:nvPr/>
        </p:nvSpPr>
        <p:spPr>
          <a:xfrm>
            <a:off x="1554783" y="4093576"/>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47" name="Shape 812"/>
          <p:cNvSpPr/>
          <p:nvPr/>
        </p:nvSpPr>
        <p:spPr>
          <a:xfrm>
            <a:off x="1554783" y="4592895"/>
            <a:ext cx="459215"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248" name="zeiss-logo-design-470x275-filtered.jpeg"/>
          <p:cNvPicPr>
            <a:picLocks noChangeAspect="1"/>
          </p:cNvPicPr>
          <p:nvPr/>
        </p:nvPicPr>
        <p:blipFill>
          <a:blip r:embed="rId113" cstate="print">
            <a:extLst>
              <a:ext uri="{28A0092B-C50C-407E-A947-70E740481C1C}">
                <a14:useLocalDpi xmlns:a14="http://schemas.microsoft.com/office/drawing/2010/main"/>
              </a:ext>
            </a:extLst>
          </a:blip>
          <a:srcRect/>
          <a:stretch>
            <a:fillRect/>
          </a:stretch>
        </p:blipFill>
        <p:spPr>
          <a:xfrm>
            <a:off x="1653125" y="4190749"/>
            <a:ext cx="262575" cy="264819"/>
          </a:xfrm>
          <a:prstGeom prst="rect">
            <a:avLst/>
          </a:prstGeom>
          <a:ln w="3175">
            <a:miter lim="400000"/>
          </a:ln>
        </p:spPr>
      </p:pic>
      <p:pic>
        <p:nvPicPr>
          <p:cNvPr id="249" name="Umicore full_logo_425-filtered.jpeg"/>
          <p:cNvPicPr>
            <a:picLocks noChangeAspect="1"/>
          </p:cNvPicPr>
          <p:nvPr/>
        </p:nvPicPr>
        <p:blipFill>
          <a:blip r:embed="rId114" cstate="print">
            <a:extLst>
              <a:ext uri="{28A0092B-C50C-407E-A947-70E740481C1C}">
                <a14:useLocalDpi xmlns:a14="http://schemas.microsoft.com/office/drawing/2010/main"/>
              </a:ext>
            </a:extLst>
          </a:blip>
          <a:srcRect/>
          <a:stretch>
            <a:fillRect/>
          </a:stretch>
        </p:blipFill>
        <p:spPr>
          <a:xfrm>
            <a:off x="1603558" y="3230241"/>
            <a:ext cx="345806" cy="152224"/>
          </a:xfrm>
          <a:prstGeom prst="rect">
            <a:avLst/>
          </a:prstGeom>
          <a:ln w="3175">
            <a:miter lim="400000"/>
          </a:ln>
        </p:spPr>
      </p:pic>
      <p:pic>
        <p:nvPicPr>
          <p:cNvPr id="250" name="Ultratech-filtered.jpeg"/>
          <p:cNvPicPr>
            <a:picLocks noChangeAspect="1"/>
          </p:cNvPicPr>
          <p:nvPr/>
        </p:nvPicPr>
        <p:blipFill>
          <a:blip r:embed="rId115" cstate="print">
            <a:extLst>
              <a:ext uri="{28A0092B-C50C-407E-A947-70E740481C1C}">
                <a14:useLocalDpi xmlns:a14="http://schemas.microsoft.com/office/drawing/2010/main"/>
              </a:ext>
            </a:extLst>
          </a:blip>
          <a:stretch>
            <a:fillRect/>
          </a:stretch>
        </p:blipFill>
        <p:spPr>
          <a:xfrm>
            <a:off x="1591988" y="4770815"/>
            <a:ext cx="388382" cy="69354"/>
          </a:xfrm>
          <a:prstGeom prst="rect">
            <a:avLst/>
          </a:prstGeom>
          <a:ln w="3175">
            <a:miter lim="400000"/>
          </a:ln>
        </p:spPr>
      </p:pic>
      <p:sp>
        <p:nvSpPr>
          <p:cNvPr id="251" name="Shape 816"/>
          <p:cNvSpPr/>
          <p:nvPr/>
        </p:nvSpPr>
        <p:spPr>
          <a:xfrm>
            <a:off x="1554782" y="258854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52" name="Shape 817"/>
          <p:cNvSpPr/>
          <p:nvPr/>
        </p:nvSpPr>
        <p:spPr>
          <a:xfrm>
            <a:off x="1554783" y="91390"/>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53" name="Shape 818"/>
          <p:cNvSpPr/>
          <p:nvPr/>
        </p:nvSpPr>
        <p:spPr>
          <a:xfrm>
            <a:off x="1554782" y="59070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54" name="Shape 819"/>
          <p:cNvSpPr/>
          <p:nvPr/>
        </p:nvSpPr>
        <p:spPr>
          <a:xfrm>
            <a:off x="1554782" y="109002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55" name="Shape 820"/>
          <p:cNvSpPr/>
          <p:nvPr/>
        </p:nvSpPr>
        <p:spPr>
          <a:xfrm>
            <a:off x="1554782" y="1589345"/>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56" name="Shape 821"/>
          <p:cNvSpPr/>
          <p:nvPr/>
        </p:nvSpPr>
        <p:spPr>
          <a:xfrm>
            <a:off x="1554782" y="2088664"/>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257" name="applied-materials-logo-filtered.png"/>
          <p:cNvPicPr>
            <a:picLocks noChangeAspect="1"/>
          </p:cNvPicPr>
          <p:nvPr/>
        </p:nvPicPr>
        <p:blipFill>
          <a:blip r:embed="rId116" cstate="print">
            <a:extLst>
              <a:ext uri="{28A0092B-C50C-407E-A947-70E740481C1C}">
                <a14:useLocalDpi xmlns:a14="http://schemas.microsoft.com/office/drawing/2010/main"/>
              </a:ext>
            </a:extLst>
          </a:blip>
          <a:stretch>
            <a:fillRect/>
          </a:stretch>
        </p:blipFill>
        <p:spPr>
          <a:xfrm>
            <a:off x="1583827" y="260229"/>
            <a:ext cx="408873" cy="102627"/>
          </a:xfrm>
          <a:prstGeom prst="rect">
            <a:avLst/>
          </a:prstGeom>
          <a:ln w="3175">
            <a:miter lim="400000"/>
          </a:ln>
        </p:spPr>
      </p:pic>
      <p:pic>
        <p:nvPicPr>
          <p:cNvPr id="258" name="Camtek-filtered.png"/>
          <p:cNvPicPr>
            <a:picLocks noChangeAspect="1"/>
          </p:cNvPicPr>
          <p:nvPr/>
        </p:nvPicPr>
        <p:blipFill>
          <a:blip r:embed="rId117" cstate="print">
            <a:extLst>
              <a:ext uri="{28A0092B-C50C-407E-A947-70E740481C1C}">
                <a14:useLocalDpi xmlns:a14="http://schemas.microsoft.com/office/drawing/2010/main"/>
              </a:ext>
            </a:extLst>
          </a:blip>
          <a:stretch>
            <a:fillRect/>
          </a:stretch>
        </p:blipFill>
        <p:spPr>
          <a:xfrm>
            <a:off x="1592355" y="2722501"/>
            <a:ext cx="390188" cy="151886"/>
          </a:xfrm>
          <a:prstGeom prst="rect">
            <a:avLst/>
          </a:prstGeom>
          <a:ln w="3175">
            <a:miter lim="400000"/>
          </a:ln>
        </p:spPr>
      </p:pic>
      <p:pic>
        <p:nvPicPr>
          <p:cNvPr id="259" name="cascade-microtech-filtered.jpeg"/>
          <p:cNvPicPr>
            <a:picLocks noChangeAspect="1"/>
          </p:cNvPicPr>
          <p:nvPr/>
        </p:nvPicPr>
        <p:blipFill>
          <a:blip r:embed="rId118" cstate="print">
            <a:extLst>
              <a:ext uri="{28A0092B-C50C-407E-A947-70E740481C1C}">
                <a14:useLocalDpi xmlns:a14="http://schemas.microsoft.com/office/drawing/2010/main"/>
              </a:ext>
            </a:extLst>
          </a:blip>
          <a:stretch>
            <a:fillRect/>
          </a:stretch>
        </p:blipFill>
        <p:spPr>
          <a:xfrm>
            <a:off x="1632246" y="1202943"/>
            <a:ext cx="295425" cy="222230"/>
          </a:xfrm>
          <a:prstGeom prst="rect">
            <a:avLst/>
          </a:prstGeom>
          <a:ln w="3175">
            <a:miter lim="400000"/>
          </a:ln>
        </p:spPr>
      </p:pic>
      <p:pic>
        <p:nvPicPr>
          <p:cNvPr id="260" name="sunedison_logo-filtered.jpeg"/>
          <p:cNvPicPr>
            <a:picLocks noChangeAspect="1"/>
          </p:cNvPicPr>
          <p:nvPr/>
        </p:nvPicPr>
        <p:blipFill>
          <a:blip r:embed="rId119" cstate="print">
            <a:extLst>
              <a:ext uri="{28A0092B-C50C-407E-A947-70E740481C1C}">
                <a14:useLocalDpi xmlns:a14="http://schemas.microsoft.com/office/drawing/2010/main"/>
              </a:ext>
            </a:extLst>
          </a:blip>
          <a:stretch>
            <a:fillRect/>
          </a:stretch>
        </p:blipFill>
        <p:spPr>
          <a:xfrm>
            <a:off x="1599409" y="750510"/>
            <a:ext cx="361100" cy="139611"/>
          </a:xfrm>
          <a:prstGeom prst="rect">
            <a:avLst/>
          </a:prstGeom>
          <a:ln w="3175">
            <a:miter lim="400000"/>
          </a:ln>
        </p:spPr>
      </p:pic>
      <p:pic>
        <p:nvPicPr>
          <p:cNvPr id="261" name="Inpria-filtered.png"/>
          <p:cNvPicPr>
            <a:picLocks noChangeAspect="1"/>
          </p:cNvPicPr>
          <p:nvPr/>
        </p:nvPicPr>
        <p:blipFill>
          <a:blip r:embed="rId120" cstate="print">
            <a:extLst>
              <a:ext uri="{28A0092B-C50C-407E-A947-70E740481C1C}">
                <a14:useLocalDpi xmlns:a14="http://schemas.microsoft.com/office/drawing/2010/main"/>
              </a:ext>
            </a:extLst>
          </a:blip>
          <a:stretch>
            <a:fillRect/>
          </a:stretch>
        </p:blipFill>
        <p:spPr>
          <a:xfrm>
            <a:off x="1622113" y="2247855"/>
            <a:ext cx="324555" cy="131445"/>
          </a:xfrm>
          <a:prstGeom prst="rect">
            <a:avLst/>
          </a:prstGeom>
          <a:ln w="3175">
            <a:miter lim="400000"/>
          </a:ln>
        </p:spPr>
      </p:pic>
      <p:pic>
        <p:nvPicPr>
          <p:cNvPr id="262" name="MERCK_LOGO_Purple_RGB-filtered.jpeg"/>
          <p:cNvPicPr>
            <a:picLocks noChangeAspect="1"/>
          </p:cNvPicPr>
          <p:nvPr/>
        </p:nvPicPr>
        <p:blipFill>
          <a:blip r:embed="rId121" cstate="print">
            <a:extLst>
              <a:ext uri="{28A0092B-C50C-407E-A947-70E740481C1C}">
                <a14:useLocalDpi xmlns:a14="http://schemas.microsoft.com/office/drawing/2010/main"/>
              </a:ext>
            </a:extLst>
          </a:blip>
          <a:stretch>
            <a:fillRect/>
          </a:stretch>
        </p:blipFill>
        <p:spPr>
          <a:xfrm>
            <a:off x="1594426" y="1780749"/>
            <a:ext cx="370486" cy="57507"/>
          </a:xfrm>
          <a:prstGeom prst="rect">
            <a:avLst/>
          </a:prstGeom>
          <a:ln w="12700">
            <a:miter lim="400000"/>
          </a:ln>
        </p:spPr>
      </p:pic>
      <p:pic>
        <p:nvPicPr>
          <p:cNvPr id="263" name="Shin-Etsu logo-filtered.jpeg"/>
          <p:cNvPicPr>
            <a:picLocks noChangeAspect="1"/>
          </p:cNvPicPr>
          <p:nvPr/>
        </p:nvPicPr>
        <p:blipFill>
          <a:blip r:embed="rId122" cstate="print">
            <a:extLst>
              <a:ext uri="{28A0092B-C50C-407E-A947-70E740481C1C}">
                <a14:useLocalDpi xmlns:a14="http://schemas.microsoft.com/office/drawing/2010/main"/>
              </a:ext>
            </a:extLst>
          </a:blip>
          <a:stretch>
            <a:fillRect/>
          </a:stretch>
        </p:blipFill>
        <p:spPr>
          <a:xfrm>
            <a:off x="1582691" y="3774515"/>
            <a:ext cx="387612" cy="95763"/>
          </a:xfrm>
          <a:prstGeom prst="rect">
            <a:avLst/>
          </a:prstGeom>
          <a:ln w="12700">
            <a:miter lim="400000"/>
          </a:ln>
        </p:spPr>
      </p:pic>
      <p:sp>
        <p:nvSpPr>
          <p:cNvPr id="264" name="Shape 829"/>
          <p:cNvSpPr/>
          <p:nvPr/>
        </p:nvSpPr>
        <p:spPr>
          <a:xfrm>
            <a:off x="6609231" y="9520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65" name="Shape 830"/>
          <p:cNvSpPr/>
          <p:nvPr/>
        </p:nvSpPr>
        <p:spPr>
          <a:xfrm>
            <a:off x="6609231" y="594527"/>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66" name="Shape 831"/>
          <p:cNvSpPr/>
          <p:nvPr/>
        </p:nvSpPr>
        <p:spPr>
          <a:xfrm>
            <a:off x="6609231" y="109384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67" name="Shape 832"/>
          <p:cNvSpPr/>
          <p:nvPr/>
        </p:nvSpPr>
        <p:spPr>
          <a:xfrm>
            <a:off x="6609231" y="1593164"/>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68" name="Shape 833"/>
          <p:cNvSpPr/>
          <p:nvPr/>
        </p:nvSpPr>
        <p:spPr>
          <a:xfrm>
            <a:off x="6609231" y="2092483"/>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69" name="Shape 834"/>
          <p:cNvSpPr/>
          <p:nvPr/>
        </p:nvSpPr>
        <p:spPr>
          <a:xfrm>
            <a:off x="6609231" y="2591802"/>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70" name="Shape 835"/>
          <p:cNvSpPr/>
          <p:nvPr/>
        </p:nvSpPr>
        <p:spPr>
          <a:xfrm>
            <a:off x="6609231" y="3091121"/>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71" name="Shape 836"/>
          <p:cNvSpPr/>
          <p:nvPr/>
        </p:nvSpPr>
        <p:spPr>
          <a:xfrm>
            <a:off x="6609231" y="3590439"/>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72" name="Shape 837"/>
          <p:cNvSpPr/>
          <p:nvPr/>
        </p:nvSpPr>
        <p:spPr>
          <a:xfrm>
            <a:off x="6609231" y="408975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73" name="Shape 838"/>
          <p:cNvSpPr/>
          <p:nvPr/>
        </p:nvSpPr>
        <p:spPr>
          <a:xfrm>
            <a:off x="6609231" y="458907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274" name="image189-filtered.jpeg"/>
          <p:cNvPicPr>
            <a:picLocks noChangeAspect="1"/>
          </p:cNvPicPr>
          <p:nvPr/>
        </p:nvPicPr>
        <p:blipFill>
          <a:blip r:embed="rId123" cstate="print">
            <a:extLst>
              <a:ext uri="{28A0092B-C50C-407E-A947-70E740481C1C}">
                <a14:useLocalDpi xmlns:a14="http://schemas.microsoft.com/office/drawing/2010/main"/>
              </a:ext>
            </a:extLst>
          </a:blip>
          <a:stretch>
            <a:fillRect/>
          </a:stretch>
        </p:blipFill>
        <p:spPr>
          <a:xfrm>
            <a:off x="6635945" y="242520"/>
            <a:ext cx="409973" cy="153740"/>
          </a:xfrm>
          <a:prstGeom prst="rect">
            <a:avLst/>
          </a:prstGeom>
          <a:ln w="3175">
            <a:miter lim="400000"/>
          </a:ln>
        </p:spPr>
      </p:pic>
      <p:pic>
        <p:nvPicPr>
          <p:cNvPr id="275" name="johnson-johnson logo-filtered.jpeg"/>
          <p:cNvPicPr>
            <a:picLocks noChangeAspect="1"/>
          </p:cNvPicPr>
          <p:nvPr/>
        </p:nvPicPr>
        <p:blipFill>
          <a:blip r:embed="rId124" cstate="print">
            <a:extLst>
              <a:ext uri="{28A0092B-C50C-407E-A947-70E740481C1C}">
                <a14:useLocalDpi xmlns:a14="http://schemas.microsoft.com/office/drawing/2010/main"/>
              </a:ext>
            </a:extLst>
          </a:blip>
          <a:stretch>
            <a:fillRect/>
          </a:stretch>
        </p:blipFill>
        <p:spPr>
          <a:xfrm>
            <a:off x="6661686" y="695260"/>
            <a:ext cx="358888" cy="238214"/>
          </a:xfrm>
          <a:prstGeom prst="rect">
            <a:avLst/>
          </a:prstGeom>
          <a:ln w="3175">
            <a:miter lim="400000"/>
          </a:ln>
        </p:spPr>
      </p:pic>
      <p:pic>
        <p:nvPicPr>
          <p:cNvPr id="276" name="pasted-image.pdf"/>
          <p:cNvPicPr>
            <a:picLocks noChangeAspect="1"/>
          </p:cNvPicPr>
          <p:nvPr/>
        </p:nvPicPr>
        <p:blipFill>
          <a:blip r:embed="rId125" cstate="print">
            <a:extLst>
              <a:ext uri="{28A0092B-C50C-407E-A947-70E740481C1C}">
                <a14:useLocalDpi xmlns:a14="http://schemas.microsoft.com/office/drawing/2010/main"/>
              </a:ext>
            </a:extLst>
          </a:blip>
          <a:stretch>
            <a:fillRect/>
          </a:stretch>
        </p:blipFill>
        <p:spPr>
          <a:xfrm>
            <a:off x="6651063" y="4774557"/>
            <a:ext cx="365684" cy="69354"/>
          </a:xfrm>
          <a:prstGeom prst="rect">
            <a:avLst/>
          </a:prstGeom>
          <a:ln w="12700">
            <a:miter lim="400000"/>
          </a:ln>
        </p:spPr>
      </p:pic>
      <p:pic>
        <p:nvPicPr>
          <p:cNvPr id="277" name="pasted-image.pdf"/>
          <p:cNvPicPr>
            <a:picLocks noChangeAspect="1"/>
          </p:cNvPicPr>
          <p:nvPr/>
        </p:nvPicPr>
        <p:blipFill>
          <a:blip r:embed="rId126" cstate="print">
            <a:extLst>
              <a:ext uri="{28A0092B-C50C-407E-A947-70E740481C1C}">
                <a14:useLocalDpi xmlns:a14="http://schemas.microsoft.com/office/drawing/2010/main"/>
              </a:ext>
            </a:extLst>
          </a:blip>
          <a:stretch>
            <a:fillRect/>
          </a:stretch>
        </p:blipFill>
        <p:spPr>
          <a:xfrm>
            <a:off x="6668416" y="2209044"/>
            <a:ext cx="335506" cy="187883"/>
          </a:xfrm>
          <a:prstGeom prst="rect">
            <a:avLst/>
          </a:prstGeom>
          <a:ln w="12700">
            <a:miter lim="400000"/>
          </a:ln>
        </p:spPr>
      </p:pic>
      <p:pic>
        <p:nvPicPr>
          <p:cNvPr id="278" name="pasted-image.pdf"/>
          <p:cNvPicPr>
            <a:picLocks noChangeAspect="1"/>
          </p:cNvPicPr>
          <p:nvPr/>
        </p:nvPicPr>
        <p:blipFill>
          <a:blip r:embed="rId127" cstate="print">
            <a:extLst>
              <a:ext uri="{28A0092B-C50C-407E-A947-70E740481C1C}">
                <a14:useLocalDpi xmlns:a14="http://schemas.microsoft.com/office/drawing/2010/main"/>
              </a:ext>
            </a:extLst>
          </a:blip>
          <a:stretch>
            <a:fillRect/>
          </a:stretch>
        </p:blipFill>
        <p:spPr>
          <a:xfrm>
            <a:off x="6636593" y="3777251"/>
            <a:ext cx="383483" cy="77151"/>
          </a:xfrm>
          <a:prstGeom prst="rect">
            <a:avLst/>
          </a:prstGeom>
          <a:ln w="12700">
            <a:miter lim="400000"/>
          </a:ln>
        </p:spPr>
      </p:pic>
      <p:pic>
        <p:nvPicPr>
          <p:cNvPr id="279" name="Altera-filtered.jpeg"/>
          <p:cNvPicPr>
            <a:picLocks noChangeAspect="1"/>
          </p:cNvPicPr>
          <p:nvPr/>
        </p:nvPicPr>
        <p:blipFill>
          <a:blip r:embed="rId128" cstate="print">
            <a:extLst>
              <a:ext uri="{28A0092B-C50C-407E-A947-70E740481C1C}">
                <a14:useLocalDpi xmlns:a14="http://schemas.microsoft.com/office/drawing/2010/main"/>
              </a:ext>
            </a:extLst>
          </a:blip>
          <a:srcRect/>
          <a:stretch>
            <a:fillRect/>
          </a:stretch>
        </p:blipFill>
        <p:spPr>
          <a:xfrm>
            <a:off x="6636173" y="4245974"/>
            <a:ext cx="409530" cy="124209"/>
          </a:xfrm>
          <a:prstGeom prst="rect">
            <a:avLst/>
          </a:prstGeom>
          <a:ln w="3175">
            <a:miter lim="400000"/>
          </a:ln>
        </p:spPr>
      </p:pic>
      <p:pic>
        <p:nvPicPr>
          <p:cNvPr id="280" name="pasted-image-filtered.jpeg"/>
          <p:cNvPicPr>
            <a:picLocks noChangeAspect="1"/>
          </p:cNvPicPr>
          <p:nvPr/>
        </p:nvPicPr>
        <p:blipFill>
          <a:blip r:embed="rId129" cstate="print">
            <a:extLst>
              <a:ext uri="{28A0092B-C50C-407E-A947-70E740481C1C}">
                <a14:useLocalDpi xmlns:a14="http://schemas.microsoft.com/office/drawing/2010/main"/>
              </a:ext>
            </a:extLst>
          </a:blip>
          <a:stretch>
            <a:fillRect/>
          </a:stretch>
        </p:blipFill>
        <p:spPr>
          <a:xfrm>
            <a:off x="6688977" y="2664935"/>
            <a:ext cx="299723" cy="279342"/>
          </a:xfrm>
          <a:prstGeom prst="rect">
            <a:avLst/>
          </a:prstGeom>
          <a:ln w="12700">
            <a:miter lim="400000"/>
          </a:ln>
        </p:spPr>
      </p:pic>
      <p:sp>
        <p:nvSpPr>
          <p:cNvPr id="281" name="Shape 846"/>
          <p:cNvSpPr/>
          <p:nvPr/>
        </p:nvSpPr>
        <p:spPr>
          <a:xfrm>
            <a:off x="5598341" y="9520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82" name="Shape 847"/>
          <p:cNvSpPr/>
          <p:nvPr/>
        </p:nvSpPr>
        <p:spPr>
          <a:xfrm>
            <a:off x="5598341" y="594527"/>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83" name="Shape 848"/>
          <p:cNvSpPr/>
          <p:nvPr/>
        </p:nvSpPr>
        <p:spPr>
          <a:xfrm>
            <a:off x="5598341" y="109384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84" name="Shape 849"/>
          <p:cNvSpPr/>
          <p:nvPr/>
        </p:nvSpPr>
        <p:spPr>
          <a:xfrm>
            <a:off x="5598341" y="1593164"/>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85" name="Shape 850"/>
          <p:cNvSpPr/>
          <p:nvPr/>
        </p:nvSpPr>
        <p:spPr>
          <a:xfrm>
            <a:off x="5598341" y="2092483"/>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86" name="Shape 851"/>
          <p:cNvSpPr/>
          <p:nvPr/>
        </p:nvSpPr>
        <p:spPr>
          <a:xfrm>
            <a:off x="5598341" y="2591802"/>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87" name="Shape 852"/>
          <p:cNvSpPr/>
          <p:nvPr/>
        </p:nvSpPr>
        <p:spPr>
          <a:xfrm>
            <a:off x="5598341" y="3091121"/>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88" name="Shape 853"/>
          <p:cNvSpPr/>
          <p:nvPr/>
        </p:nvSpPr>
        <p:spPr>
          <a:xfrm>
            <a:off x="5598341" y="3590439"/>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89" name="Shape 854"/>
          <p:cNvSpPr/>
          <p:nvPr/>
        </p:nvSpPr>
        <p:spPr>
          <a:xfrm>
            <a:off x="5598341" y="408975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290" name="Shape 855"/>
          <p:cNvSpPr/>
          <p:nvPr/>
        </p:nvSpPr>
        <p:spPr>
          <a:xfrm>
            <a:off x="5598341" y="458907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291" name="TOTAL-Logo-filtered.jpeg"/>
          <p:cNvPicPr>
            <a:picLocks noChangeAspect="1"/>
          </p:cNvPicPr>
          <p:nvPr/>
        </p:nvPicPr>
        <p:blipFill>
          <a:blip r:embed="rId130" cstate="print">
            <a:extLst>
              <a:ext uri="{28A0092B-C50C-407E-A947-70E740481C1C}">
                <a14:useLocalDpi xmlns:a14="http://schemas.microsoft.com/office/drawing/2010/main"/>
              </a:ext>
            </a:extLst>
          </a:blip>
          <a:srcRect/>
          <a:stretch>
            <a:fillRect/>
          </a:stretch>
        </p:blipFill>
        <p:spPr>
          <a:xfrm>
            <a:off x="5713762" y="679759"/>
            <a:ext cx="228357" cy="288245"/>
          </a:xfrm>
          <a:prstGeom prst="rect">
            <a:avLst/>
          </a:prstGeom>
          <a:ln w="3175">
            <a:miter lim="400000"/>
          </a:ln>
        </p:spPr>
      </p:pic>
      <p:pic>
        <p:nvPicPr>
          <p:cNvPr id="292" name="neuropro_b_w820-filtered.png"/>
          <p:cNvPicPr>
            <a:picLocks noChangeAspect="1"/>
          </p:cNvPicPr>
          <p:nvPr/>
        </p:nvPicPr>
        <p:blipFill>
          <a:blip r:embed="rId131" cstate="print">
            <a:extLst>
              <a:ext uri="{28A0092B-C50C-407E-A947-70E740481C1C}">
                <a14:useLocalDpi xmlns:a14="http://schemas.microsoft.com/office/drawing/2010/main"/>
              </a:ext>
            </a:extLst>
          </a:blip>
          <a:srcRect/>
          <a:stretch>
            <a:fillRect/>
          </a:stretch>
        </p:blipFill>
        <p:spPr>
          <a:xfrm>
            <a:off x="5598341" y="216250"/>
            <a:ext cx="451023" cy="153706"/>
          </a:xfrm>
          <a:prstGeom prst="rect">
            <a:avLst/>
          </a:prstGeom>
          <a:ln w="3175">
            <a:miter lim="400000"/>
          </a:ln>
        </p:spPr>
      </p:pic>
      <p:pic>
        <p:nvPicPr>
          <p:cNvPr id="293" name="Cartamundi_Logo-filtered.png"/>
          <p:cNvPicPr>
            <a:picLocks noChangeAspect="1"/>
          </p:cNvPicPr>
          <p:nvPr/>
        </p:nvPicPr>
        <p:blipFill>
          <a:blip r:embed="rId132" cstate="print">
            <a:extLst>
              <a:ext uri="{28A0092B-C50C-407E-A947-70E740481C1C}">
                <a14:useLocalDpi xmlns:a14="http://schemas.microsoft.com/office/drawing/2010/main"/>
              </a:ext>
            </a:extLst>
          </a:blip>
          <a:stretch>
            <a:fillRect/>
          </a:stretch>
        </p:blipFill>
        <p:spPr>
          <a:xfrm>
            <a:off x="5630141" y="1706186"/>
            <a:ext cx="395616" cy="195935"/>
          </a:xfrm>
          <a:prstGeom prst="rect">
            <a:avLst/>
          </a:prstGeom>
          <a:ln w="3175">
            <a:miter lim="400000"/>
          </a:ln>
        </p:spPr>
      </p:pic>
      <p:pic>
        <p:nvPicPr>
          <p:cNvPr id="294" name="pasted-image.pdf"/>
          <p:cNvPicPr>
            <a:picLocks noChangeAspect="1"/>
          </p:cNvPicPr>
          <p:nvPr/>
        </p:nvPicPr>
        <p:blipFill>
          <a:blip r:embed="rId133" cstate="print">
            <a:extLst>
              <a:ext uri="{28A0092B-C50C-407E-A947-70E740481C1C}">
                <a14:useLocalDpi xmlns:a14="http://schemas.microsoft.com/office/drawing/2010/main"/>
              </a:ext>
            </a:extLst>
          </a:blip>
          <a:stretch>
            <a:fillRect/>
          </a:stretch>
        </p:blipFill>
        <p:spPr>
          <a:xfrm>
            <a:off x="5647001" y="2786952"/>
            <a:ext cx="361896" cy="75691"/>
          </a:xfrm>
          <a:prstGeom prst="rect">
            <a:avLst/>
          </a:prstGeom>
          <a:ln w="12700">
            <a:miter lim="400000"/>
          </a:ln>
        </p:spPr>
      </p:pic>
      <p:pic>
        <p:nvPicPr>
          <p:cNvPr id="295" name="pasted-image.pdf"/>
          <p:cNvPicPr>
            <a:picLocks noChangeAspect="1"/>
          </p:cNvPicPr>
          <p:nvPr/>
        </p:nvPicPr>
        <p:blipFill>
          <a:blip r:embed="rId134" cstate="print">
            <a:extLst>
              <a:ext uri="{28A0092B-C50C-407E-A947-70E740481C1C}">
                <a14:useLocalDpi xmlns:a14="http://schemas.microsoft.com/office/drawing/2010/main"/>
              </a:ext>
            </a:extLst>
          </a:blip>
          <a:stretch>
            <a:fillRect/>
          </a:stretch>
        </p:blipFill>
        <p:spPr>
          <a:xfrm>
            <a:off x="5720748" y="2181208"/>
            <a:ext cx="205710" cy="267062"/>
          </a:xfrm>
          <a:prstGeom prst="rect">
            <a:avLst/>
          </a:prstGeom>
          <a:ln w="12700">
            <a:miter lim="400000"/>
          </a:ln>
        </p:spPr>
      </p:pic>
      <p:pic>
        <p:nvPicPr>
          <p:cNvPr id="296" name="pasted-image.pdf"/>
          <p:cNvPicPr>
            <a:picLocks noChangeAspect="1"/>
          </p:cNvPicPr>
          <p:nvPr/>
        </p:nvPicPr>
        <p:blipFill>
          <a:blip r:embed="rId135" cstate="print">
            <a:extLst>
              <a:ext uri="{28A0092B-C50C-407E-A947-70E740481C1C}">
                <a14:useLocalDpi xmlns:a14="http://schemas.microsoft.com/office/drawing/2010/main"/>
              </a:ext>
            </a:extLst>
          </a:blip>
          <a:stretch>
            <a:fillRect/>
          </a:stretch>
        </p:blipFill>
        <p:spPr>
          <a:xfrm>
            <a:off x="5624227" y="4773024"/>
            <a:ext cx="404795" cy="100640"/>
          </a:xfrm>
          <a:prstGeom prst="rect">
            <a:avLst/>
          </a:prstGeom>
          <a:ln w="12700">
            <a:miter lim="400000"/>
          </a:ln>
        </p:spPr>
      </p:pic>
      <p:pic>
        <p:nvPicPr>
          <p:cNvPr id="297" name="pasted-image.pdf"/>
          <p:cNvPicPr>
            <a:picLocks noChangeAspect="1"/>
          </p:cNvPicPr>
          <p:nvPr/>
        </p:nvPicPr>
        <p:blipFill>
          <a:blip r:embed="rId136" cstate="print">
            <a:extLst>
              <a:ext uri="{28A0092B-C50C-407E-A947-70E740481C1C}">
                <a14:useLocalDpi xmlns:a14="http://schemas.microsoft.com/office/drawing/2010/main"/>
              </a:ext>
            </a:extLst>
          </a:blip>
          <a:stretch>
            <a:fillRect/>
          </a:stretch>
        </p:blipFill>
        <p:spPr>
          <a:xfrm>
            <a:off x="5649972" y="4250878"/>
            <a:ext cx="363310" cy="111218"/>
          </a:xfrm>
          <a:prstGeom prst="rect">
            <a:avLst/>
          </a:prstGeom>
          <a:ln w="12700">
            <a:miter lim="400000"/>
          </a:ln>
        </p:spPr>
      </p:pic>
      <p:pic>
        <p:nvPicPr>
          <p:cNvPr id="298" name="pasted-image-filtered.png"/>
          <p:cNvPicPr>
            <a:picLocks noChangeAspect="1"/>
          </p:cNvPicPr>
          <p:nvPr/>
        </p:nvPicPr>
        <p:blipFill>
          <a:blip r:embed="rId137" cstate="print">
            <a:extLst>
              <a:ext uri="{28A0092B-C50C-407E-A947-70E740481C1C}">
                <a14:useLocalDpi xmlns:a14="http://schemas.microsoft.com/office/drawing/2010/main"/>
              </a:ext>
            </a:extLst>
          </a:blip>
          <a:srcRect/>
          <a:stretch>
            <a:fillRect/>
          </a:stretch>
        </p:blipFill>
        <p:spPr>
          <a:xfrm>
            <a:off x="5667571" y="3177182"/>
            <a:ext cx="317536" cy="262331"/>
          </a:xfrm>
          <a:prstGeom prst="rect">
            <a:avLst/>
          </a:prstGeom>
          <a:ln w="12700">
            <a:miter lim="400000"/>
          </a:ln>
        </p:spPr>
      </p:pic>
      <p:pic>
        <p:nvPicPr>
          <p:cNvPr id="299" name="pasted-image-filtered.jpeg"/>
          <p:cNvPicPr>
            <a:picLocks noChangeAspect="1"/>
          </p:cNvPicPr>
          <p:nvPr/>
        </p:nvPicPr>
        <p:blipFill>
          <a:blip r:embed="rId138" cstate="print">
            <a:extLst>
              <a:ext uri="{28A0092B-C50C-407E-A947-70E740481C1C}">
                <a14:useLocalDpi xmlns:a14="http://schemas.microsoft.com/office/drawing/2010/main"/>
              </a:ext>
            </a:extLst>
          </a:blip>
          <a:stretch>
            <a:fillRect/>
          </a:stretch>
        </p:blipFill>
        <p:spPr>
          <a:xfrm>
            <a:off x="5636947" y="3743327"/>
            <a:ext cx="382003" cy="180305"/>
          </a:xfrm>
          <a:prstGeom prst="rect">
            <a:avLst/>
          </a:prstGeom>
          <a:ln w="12700">
            <a:miter lim="400000"/>
          </a:ln>
        </p:spPr>
      </p:pic>
      <p:sp>
        <p:nvSpPr>
          <p:cNvPr id="300" name="Shape 865"/>
          <p:cNvSpPr/>
          <p:nvPr/>
        </p:nvSpPr>
        <p:spPr>
          <a:xfrm>
            <a:off x="7620120" y="9520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01" name="Shape 866"/>
          <p:cNvSpPr/>
          <p:nvPr/>
        </p:nvSpPr>
        <p:spPr>
          <a:xfrm>
            <a:off x="7620120" y="594527"/>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02" name="Shape 867"/>
          <p:cNvSpPr/>
          <p:nvPr/>
        </p:nvSpPr>
        <p:spPr>
          <a:xfrm>
            <a:off x="7620120" y="109384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03" name="Shape 868"/>
          <p:cNvSpPr/>
          <p:nvPr/>
        </p:nvSpPr>
        <p:spPr>
          <a:xfrm>
            <a:off x="7620120" y="1593164"/>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04" name="Shape 869"/>
          <p:cNvSpPr/>
          <p:nvPr/>
        </p:nvSpPr>
        <p:spPr>
          <a:xfrm>
            <a:off x="7620120" y="2092483"/>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05" name="Shape 870"/>
          <p:cNvSpPr/>
          <p:nvPr/>
        </p:nvSpPr>
        <p:spPr>
          <a:xfrm>
            <a:off x="7620120" y="2591802"/>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06" name="Shape 871"/>
          <p:cNvSpPr/>
          <p:nvPr/>
        </p:nvSpPr>
        <p:spPr>
          <a:xfrm>
            <a:off x="7620120" y="3091121"/>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07" name="Shape 872"/>
          <p:cNvSpPr/>
          <p:nvPr/>
        </p:nvSpPr>
        <p:spPr>
          <a:xfrm>
            <a:off x="7620120" y="3590439"/>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08" name="Shape 873"/>
          <p:cNvSpPr/>
          <p:nvPr/>
        </p:nvSpPr>
        <p:spPr>
          <a:xfrm>
            <a:off x="7620120" y="408975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09" name="Shape 874"/>
          <p:cNvSpPr/>
          <p:nvPr/>
        </p:nvSpPr>
        <p:spPr>
          <a:xfrm>
            <a:off x="7620120" y="458907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310" name="Allen institute for brain science logo-filtered.jpeg"/>
          <p:cNvPicPr>
            <a:picLocks noChangeAspect="1"/>
          </p:cNvPicPr>
          <p:nvPr/>
        </p:nvPicPr>
        <p:blipFill>
          <a:blip r:embed="rId139" cstate="print">
            <a:extLst>
              <a:ext uri="{28A0092B-C50C-407E-A947-70E740481C1C}">
                <a14:useLocalDpi xmlns:a14="http://schemas.microsoft.com/office/drawing/2010/main"/>
              </a:ext>
            </a:extLst>
          </a:blip>
          <a:stretch>
            <a:fillRect/>
          </a:stretch>
        </p:blipFill>
        <p:spPr>
          <a:xfrm>
            <a:off x="7651326" y="782227"/>
            <a:ext cx="396805" cy="83329"/>
          </a:xfrm>
          <a:prstGeom prst="rect">
            <a:avLst/>
          </a:prstGeom>
          <a:ln w="3175">
            <a:miter lim="400000"/>
          </a:ln>
        </p:spPr>
      </p:pic>
      <p:pic>
        <p:nvPicPr>
          <p:cNvPr id="311" name="Biotelemtry-logo-filtered.png"/>
          <p:cNvPicPr>
            <a:picLocks noChangeAspect="1"/>
          </p:cNvPicPr>
          <p:nvPr/>
        </p:nvPicPr>
        <p:blipFill>
          <a:blip r:embed="rId140" cstate="print">
            <a:extLst>
              <a:ext uri="{28A0092B-C50C-407E-A947-70E740481C1C}">
                <a14:useLocalDpi xmlns:a14="http://schemas.microsoft.com/office/drawing/2010/main"/>
              </a:ext>
            </a:extLst>
          </a:blip>
          <a:stretch>
            <a:fillRect/>
          </a:stretch>
        </p:blipFill>
        <p:spPr>
          <a:xfrm>
            <a:off x="7661039" y="289250"/>
            <a:ext cx="382132" cy="64864"/>
          </a:xfrm>
          <a:prstGeom prst="rect">
            <a:avLst/>
          </a:prstGeom>
          <a:ln w="3175">
            <a:miter lim="400000"/>
          </a:ln>
        </p:spPr>
      </p:pic>
      <p:pic>
        <p:nvPicPr>
          <p:cNvPr id="312" name="Maxim_Integrated-filtered.jpeg"/>
          <p:cNvPicPr>
            <a:picLocks noChangeAspect="1"/>
          </p:cNvPicPr>
          <p:nvPr/>
        </p:nvPicPr>
        <p:blipFill>
          <a:blip r:embed="rId141" cstate="print">
            <a:extLst>
              <a:ext uri="{28A0092B-C50C-407E-A947-70E740481C1C}">
                <a14:useLocalDpi xmlns:a14="http://schemas.microsoft.com/office/drawing/2010/main"/>
              </a:ext>
            </a:extLst>
          </a:blip>
          <a:srcRect/>
          <a:stretch>
            <a:fillRect/>
          </a:stretch>
        </p:blipFill>
        <p:spPr>
          <a:xfrm>
            <a:off x="7652170" y="1257330"/>
            <a:ext cx="387398" cy="110772"/>
          </a:xfrm>
          <a:prstGeom prst="rect">
            <a:avLst/>
          </a:prstGeom>
          <a:ln w="3175">
            <a:miter lim="400000"/>
          </a:ln>
        </p:spPr>
      </p:pic>
      <p:pic>
        <p:nvPicPr>
          <p:cNvPr id="313" name="veeco-filtered.jpeg"/>
          <p:cNvPicPr>
            <a:picLocks noChangeAspect="1"/>
          </p:cNvPicPr>
          <p:nvPr/>
        </p:nvPicPr>
        <p:blipFill>
          <a:blip r:embed="rId142" cstate="print">
            <a:extLst>
              <a:ext uri="{28A0092B-C50C-407E-A947-70E740481C1C}">
                <a14:useLocalDpi xmlns:a14="http://schemas.microsoft.com/office/drawing/2010/main"/>
              </a:ext>
            </a:extLst>
          </a:blip>
          <a:stretch>
            <a:fillRect/>
          </a:stretch>
        </p:blipFill>
        <p:spPr>
          <a:xfrm>
            <a:off x="7692140" y="1759832"/>
            <a:ext cx="342926" cy="122636"/>
          </a:xfrm>
          <a:prstGeom prst="rect">
            <a:avLst/>
          </a:prstGeom>
          <a:ln w="3175">
            <a:miter lim="400000"/>
          </a:ln>
        </p:spPr>
      </p:pic>
      <p:pic>
        <p:nvPicPr>
          <p:cNvPr id="314" name="pasted-image.pdf"/>
          <p:cNvPicPr>
            <a:picLocks noChangeAspect="1"/>
          </p:cNvPicPr>
          <p:nvPr/>
        </p:nvPicPr>
        <p:blipFill>
          <a:blip r:embed="rId143" cstate="print">
            <a:extLst>
              <a:ext uri="{28A0092B-C50C-407E-A947-70E740481C1C}">
                <a14:useLocalDpi xmlns:a14="http://schemas.microsoft.com/office/drawing/2010/main"/>
              </a:ext>
            </a:extLst>
          </a:blip>
          <a:stretch>
            <a:fillRect/>
          </a:stretch>
        </p:blipFill>
        <p:spPr>
          <a:xfrm>
            <a:off x="7737848" y="3177635"/>
            <a:ext cx="213887" cy="286186"/>
          </a:xfrm>
          <a:prstGeom prst="rect">
            <a:avLst/>
          </a:prstGeom>
          <a:ln w="12700">
            <a:miter lim="400000"/>
          </a:ln>
        </p:spPr>
      </p:pic>
      <p:pic>
        <p:nvPicPr>
          <p:cNvPr id="315" name="pasted-image.pdf"/>
          <p:cNvPicPr>
            <a:picLocks noChangeAspect="1"/>
          </p:cNvPicPr>
          <p:nvPr/>
        </p:nvPicPr>
        <p:blipFill>
          <a:blip r:embed="rId144" cstate="print">
            <a:extLst>
              <a:ext uri="{28A0092B-C50C-407E-A947-70E740481C1C}">
                <a14:useLocalDpi xmlns:a14="http://schemas.microsoft.com/office/drawing/2010/main"/>
              </a:ext>
            </a:extLst>
          </a:blip>
          <a:stretch>
            <a:fillRect/>
          </a:stretch>
        </p:blipFill>
        <p:spPr>
          <a:xfrm>
            <a:off x="7696851" y="4224071"/>
            <a:ext cx="295881" cy="166826"/>
          </a:xfrm>
          <a:prstGeom prst="rect">
            <a:avLst/>
          </a:prstGeom>
          <a:ln w="12700">
            <a:miter lim="400000"/>
          </a:ln>
        </p:spPr>
      </p:pic>
      <p:pic>
        <p:nvPicPr>
          <p:cNvPr id="316" name="pasted-image.pdf"/>
          <p:cNvPicPr>
            <a:picLocks noChangeAspect="1"/>
          </p:cNvPicPr>
          <p:nvPr/>
        </p:nvPicPr>
        <p:blipFill>
          <a:blip r:embed="rId145" cstate="print">
            <a:extLst>
              <a:ext uri="{28A0092B-C50C-407E-A947-70E740481C1C}">
                <a14:useLocalDpi xmlns:a14="http://schemas.microsoft.com/office/drawing/2010/main"/>
              </a:ext>
            </a:extLst>
          </a:blip>
          <a:stretch>
            <a:fillRect/>
          </a:stretch>
        </p:blipFill>
        <p:spPr>
          <a:xfrm>
            <a:off x="7682181" y="2266727"/>
            <a:ext cx="339910" cy="110729"/>
          </a:xfrm>
          <a:prstGeom prst="rect">
            <a:avLst/>
          </a:prstGeom>
          <a:ln w="12700">
            <a:miter lim="400000"/>
          </a:ln>
        </p:spPr>
      </p:pic>
      <p:pic>
        <p:nvPicPr>
          <p:cNvPr id="317" name="pasted-image.pdf"/>
          <p:cNvPicPr>
            <a:picLocks noChangeAspect="1"/>
          </p:cNvPicPr>
          <p:nvPr/>
        </p:nvPicPr>
        <p:blipFill>
          <a:blip r:embed="rId146" cstate="print">
            <a:extLst>
              <a:ext uri="{28A0092B-C50C-407E-A947-70E740481C1C}">
                <a14:useLocalDpi xmlns:a14="http://schemas.microsoft.com/office/drawing/2010/main"/>
              </a:ext>
            </a:extLst>
          </a:blip>
          <a:stretch>
            <a:fillRect/>
          </a:stretch>
        </p:blipFill>
        <p:spPr>
          <a:xfrm>
            <a:off x="7664391" y="3738900"/>
            <a:ext cx="332589" cy="153851"/>
          </a:xfrm>
          <a:prstGeom prst="rect">
            <a:avLst/>
          </a:prstGeom>
          <a:ln w="12700">
            <a:miter lim="400000"/>
          </a:ln>
        </p:spPr>
      </p:pic>
      <p:pic>
        <p:nvPicPr>
          <p:cNvPr id="318" name="pasted-image.pdf"/>
          <p:cNvPicPr>
            <a:picLocks noChangeAspect="1"/>
          </p:cNvPicPr>
          <p:nvPr/>
        </p:nvPicPr>
        <p:blipFill>
          <a:blip r:embed="rId147" cstate="print">
            <a:extLst>
              <a:ext uri="{28A0092B-C50C-407E-A947-70E740481C1C}">
                <a14:useLocalDpi xmlns:a14="http://schemas.microsoft.com/office/drawing/2010/main"/>
              </a:ext>
            </a:extLst>
          </a:blip>
          <a:stretch>
            <a:fillRect/>
          </a:stretch>
        </p:blipFill>
        <p:spPr>
          <a:xfrm>
            <a:off x="7636447" y="4765435"/>
            <a:ext cx="435718" cy="111248"/>
          </a:xfrm>
          <a:prstGeom prst="rect">
            <a:avLst/>
          </a:prstGeom>
          <a:ln w="12700">
            <a:miter lim="400000"/>
          </a:ln>
        </p:spPr>
      </p:pic>
      <p:pic>
        <p:nvPicPr>
          <p:cNvPr id="319" name="pasted-image-filtered.jpeg"/>
          <p:cNvPicPr>
            <a:picLocks noChangeAspect="1"/>
          </p:cNvPicPr>
          <p:nvPr/>
        </p:nvPicPr>
        <p:blipFill>
          <a:blip r:embed="rId148" cstate="print">
            <a:extLst>
              <a:ext uri="{28A0092B-C50C-407E-A947-70E740481C1C}">
                <a14:useLocalDpi xmlns:a14="http://schemas.microsoft.com/office/drawing/2010/main"/>
              </a:ext>
            </a:extLst>
          </a:blip>
          <a:stretch>
            <a:fillRect/>
          </a:stretch>
        </p:blipFill>
        <p:spPr>
          <a:xfrm>
            <a:off x="7648825" y="2793476"/>
            <a:ext cx="401806" cy="44759"/>
          </a:xfrm>
          <a:prstGeom prst="rect">
            <a:avLst/>
          </a:prstGeom>
          <a:ln w="12700">
            <a:miter lim="400000"/>
          </a:ln>
        </p:spPr>
      </p:pic>
      <p:sp>
        <p:nvSpPr>
          <p:cNvPr id="320" name="Shape 885"/>
          <p:cNvSpPr/>
          <p:nvPr/>
        </p:nvSpPr>
        <p:spPr>
          <a:xfrm>
            <a:off x="8631010" y="95208"/>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21" name="Shape 886"/>
          <p:cNvSpPr/>
          <p:nvPr/>
        </p:nvSpPr>
        <p:spPr>
          <a:xfrm>
            <a:off x="8631010" y="594527"/>
            <a:ext cx="459216" cy="459215"/>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22" name="Shape 887"/>
          <p:cNvSpPr/>
          <p:nvPr/>
        </p:nvSpPr>
        <p:spPr>
          <a:xfrm>
            <a:off x="8631010" y="109384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23" name="Shape 888"/>
          <p:cNvSpPr/>
          <p:nvPr/>
        </p:nvSpPr>
        <p:spPr>
          <a:xfrm>
            <a:off x="8631010" y="1593164"/>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sp>
        <p:nvSpPr>
          <p:cNvPr id="324" name="Shape 889"/>
          <p:cNvSpPr/>
          <p:nvPr/>
        </p:nvSpPr>
        <p:spPr>
          <a:xfrm>
            <a:off x="8631010" y="2092483"/>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325" name="Artek_logo.jpg"/>
          <p:cNvPicPr>
            <a:picLocks noChangeAspect="1"/>
          </p:cNvPicPr>
          <p:nvPr/>
        </p:nvPicPr>
        <p:blipFill>
          <a:blip r:embed="rId149" cstate="print">
            <a:extLst>
              <a:ext uri="{28A0092B-C50C-407E-A947-70E740481C1C}">
                <a14:useLocalDpi xmlns:a14="http://schemas.microsoft.com/office/drawing/2010/main"/>
              </a:ext>
            </a:extLst>
          </a:blip>
          <a:stretch>
            <a:fillRect/>
          </a:stretch>
        </p:blipFill>
        <p:spPr>
          <a:xfrm>
            <a:off x="8688833" y="240140"/>
            <a:ext cx="352486" cy="122636"/>
          </a:xfrm>
          <a:prstGeom prst="rect">
            <a:avLst/>
          </a:prstGeom>
          <a:ln w="12700">
            <a:miter lim="400000"/>
          </a:ln>
        </p:spPr>
      </p:pic>
      <p:pic>
        <p:nvPicPr>
          <p:cNvPr id="326" name="AU-Optronics-logo-645x302-filtered.jpeg"/>
          <p:cNvPicPr>
            <a:picLocks noChangeAspect="1"/>
          </p:cNvPicPr>
          <p:nvPr/>
        </p:nvPicPr>
        <p:blipFill>
          <a:blip r:embed="rId150" cstate="print">
            <a:extLst>
              <a:ext uri="{28A0092B-C50C-407E-A947-70E740481C1C}">
                <a14:useLocalDpi xmlns:a14="http://schemas.microsoft.com/office/drawing/2010/main"/>
              </a:ext>
            </a:extLst>
          </a:blip>
          <a:srcRect/>
          <a:stretch>
            <a:fillRect/>
          </a:stretch>
        </p:blipFill>
        <p:spPr>
          <a:xfrm>
            <a:off x="8703303" y="1739472"/>
            <a:ext cx="277648" cy="156996"/>
          </a:xfrm>
          <a:prstGeom prst="rect">
            <a:avLst/>
          </a:prstGeom>
          <a:ln w="12700">
            <a:miter lim="400000"/>
          </a:ln>
        </p:spPr>
      </p:pic>
      <p:pic>
        <p:nvPicPr>
          <p:cNvPr id="327" name="dpiXLogo-filtered.jpeg"/>
          <p:cNvPicPr>
            <a:picLocks noChangeAspect="1"/>
          </p:cNvPicPr>
          <p:nvPr/>
        </p:nvPicPr>
        <p:blipFill>
          <a:blip r:embed="rId151" cstate="print">
            <a:extLst>
              <a:ext uri="{28A0092B-C50C-407E-A947-70E740481C1C}">
                <a14:useLocalDpi xmlns:a14="http://schemas.microsoft.com/office/drawing/2010/main"/>
              </a:ext>
            </a:extLst>
          </a:blip>
          <a:stretch>
            <a:fillRect/>
          </a:stretch>
        </p:blipFill>
        <p:spPr>
          <a:xfrm>
            <a:off x="3637362" y="4731885"/>
            <a:ext cx="320475" cy="160238"/>
          </a:xfrm>
          <a:prstGeom prst="rect">
            <a:avLst/>
          </a:prstGeom>
          <a:ln w="12700">
            <a:miter lim="400000"/>
          </a:ln>
        </p:spPr>
      </p:pic>
      <p:pic>
        <p:nvPicPr>
          <p:cNvPr id="328" name="EVONIK logo-filtered.jpeg"/>
          <p:cNvPicPr>
            <a:picLocks noChangeAspect="1"/>
          </p:cNvPicPr>
          <p:nvPr/>
        </p:nvPicPr>
        <p:blipFill>
          <a:blip r:embed="rId152" cstate="print">
            <a:extLst>
              <a:ext uri="{28A0092B-C50C-407E-A947-70E740481C1C}">
                <a14:useLocalDpi xmlns:a14="http://schemas.microsoft.com/office/drawing/2010/main"/>
              </a:ext>
            </a:extLst>
          </a:blip>
          <a:stretch>
            <a:fillRect/>
          </a:stretch>
        </p:blipFill>
        <p:spPr>
          <a:xfrm>
            <a:off x="8649658" y="765063"/>
            <a:ext cx="384390" cy="99256"/>
          </a:xfrm>
          <a:prstGeom prst="rect">
            <a:avLst/>
          </a:prstGeom>
          <a:ln w="12700">
            <a:miter lim="400000"/>
          </a:ln>
        </p:spPr>
      </p:pic>
      <p:pic>
        <p:nvPicPr>
          <p:cNvPr id="329" name="orbotech logo-filtered.jpeg"/>
          <p:cNvPicPr>
            <a:picLocks noChangeAspect="1"/>
          </p:cNvPicPr>
          <p:nvPr/>
        </p:nvPicPr>
        <p:blipFill>
          <a:blip r:embed="rId153" cstate="print">
            <a:extLst>
              <a:ext uri="{28A0092B-C50C-407E-A947-70E740481C1C}">
                <a14:useLocalDpi xmlns:a14="http://schemas.microsoft.com/office/drawing/2010/main"/>
              </a:ext>
            </a:extLst>
          </a:blip>
          <a:srcRect/>
          <a:stretch>
            <a:fillRect/>
          </a:stretch>
        </p:blipFill>
        <p:spPr>
          <a:xfrm>
            <a:off x="8664568" y="1258039"/>
            <a:ext cx="386897" cy="111800"/>
          </a:xfrm>
          <a:prstGeom prst="rect">
            <a:avLst/>
          </a:prstGeom>
          <a:ln w="12700">
            <a:miter lim="400000"/>
          </a:ln>
        </p:spPr>
      </p:pic>
      <p:pic>
        <p:nvPicPr>
          <p:cNvPr id="330" name="pasted-image-filtered.jpeg"/>
          <p:cNvPicPr>
            <a:picLocks noChangeAspect="1"/>
          </p:cNvPicPr>
          <p:nvPr/>
        </p:nvPicPr>
        <p:blipFill>
          <a:blip r:embed="rId154" cstate="print">
            <a:extLst>
              <a:ext uri="{28A0092B-C50C-407E-A947-70E740481C1C}">
                <a14:useLocalDpi xmlns:a14="http://schemas.microsoft.com/office/drawing/2010/main"/>
              </a:ext>
            </a:extLst>
          </a:blip>
          <a:stretch>
            <a:fillRect/>
          </a:stretch>
        </p:blipFill>
        <p:spPr>
          <a:xfrm>
            <a:off x="6653239" y="1774599"/>
            <a:ext cx="350191" cy="77042"/>
          </a:xfrm>
          <a:prstGeom prst="rect">
            <a:avLst/>
          </a:prstGeom>
          <a:ln w="12700">
            <a:miter lim="400000"/>
          </a:ln>
        </p:spPr>
      </p:pic>
      <p:pic>
        <p:nvPicPr>
          <p:cNvPr id="331" name="pasted-image-filtered.png"/>
          <p:cNvPicPr>
            <a:picLocks noChangeAspect="1"/>
          </p:cNvPicPr>
          <p:nvPr/>
        </p:nvPicPr>
        <p:blipFill>
          <a:blip r:embed="rId155" cstate="print">
            <a:extLst>
              <a:ext uri="{28A0092B-C50C-407E-A947-70E740481C1C}">
                <a14:useLocalDpi xmlns:a14="http://schemas.microsoft.com/office/drawing/2010/main"/>
              </a:ext>
            </a:extLst>
          </a:blip>
          <a:stretch>
            <a:fillRect/>
          </a:stretch>
        </p:blipFill>
        <p:spPr>
          <a:xfrm>
            <a:off x="65269" y="758395"/>
            <a:ext cx="396920" cy="131480"/>
          </a:xfrm>
          <a:prstGeom prst="rect">
            <a:avLst/>
          </a:prstGeom>
          <a:ln w="12700">
            <a:miter lim="400000"/>
          </a:ln>
        </p:spPr>
      </p:pic>
      <p:pic>
        <p:nvPicPr>
          <p:cNvPr id="332" name="soitec-filtered.jpeg"/>
          <p:cNvPicPr>
            <a:picLocks noChangeAspect="1"/>
          </p:cNvPicPr>
          <p:nvPr/>
        </p:nvPicPr>
        <p:blipFill>
          <a:blip r:embed="rId156" cstate="print">
            <a:extLst>
              <a:ext uri="{28A0092B-C50C-407E-A947-70E740481C1C}">
                <a14:useLocalDpi xmlns:a14="http://schemas.microsoft.com/office/drawing/2010/main"/>
              </a:ext>
            </a:extLst>
          </a:blip>
          <a:stretch>
            <a:fillRect/>
          </a:stretch>
        </p:blipFill>
        <p:spPr>
          <a:xfrm>
            <a:off x="3115832" y="708544"/>
            <a:ext cx="369786" cy="230987"/>
          </a:xfrm>
          <a:prstGeom prst="rect">
            <a:avLst/>
          </a:prstGeom>
          <a:ln w="3175">
            <a:miter lim="400000"/>
          </a:ln>
        </p:spPr>
      </p:pic>
      <p:pic>
        <p:nvPicPr>
          <p:cNvPr id="333" name="image351.png"/>
          <p:cNvPicPr>
            <a:picLocks noChangeAspect="1"/>
          </p:cNvPicPr>
          <p:nvPr/>
        </p:nvPicPr>
        <p:blipFill>
          <a:blip r:embed="rId157" cstate="print">
            <a:extLst>
              <a:ext uri="{28A0092B-C50C-407E-A947-70E740481C1C}">
                <a14:useLocalDpi xmlns:a14="http://schemas.microsoft.com/office/drawing/2010/main"/>
              </a:ext>
            </a:extLst>
          </a:blip>
          <a:stretch>
            <a:fillRect/>
          </a:stretch>
        </p:blipFill>
        <p:spPr>
          <a:xfrm>
            <a:off x="2140370" y="750510"/>
            <a:ext cx="293918" cy="139611"/>
          </a:xfrm>
          <a:prstGeom prst="rect">
            <a:avLst/>
          </a:prstGeom>
          <a:ln w="3175">
            <a:miter lim="400000"/>
          </a:ln>
        </p:spPr>
      </p:pic>
      <p:pic>
        <p:nvPicPr>
          <p:cNvPr id="334" name="Edwards-filtered.jpeg"/>
          <p:cNvPicPr>
            <a:picLocks noChangeAspect="1"/>
          </p:cNvPicPr>
          <p:nvPr/>
        </p:nvPicPr>
        <p:blipFill>
          <a:blip r:embed="rId158" cstate="print">
            <a:extLst>
              <a:ext uri="{28A0092B-C50C-407E-A947-70E740481C1C}">
                <a14:useLocalDpi xmlns:a14="http://schemas.microsoft.com/office/drawing/2010/main"/>
              </a:ext>
            </a:extLst>
          </a:blip>
          <a:stretch>
            <a:fillRect/>
          </a:stretch>
        </p:blipFill>
        <p:spPr>
          <a:xfrm>
            <a:off x="2587518" y="775345"/>
            <a:ext cx="389373" cy="69354"/>
          </a:xfrm>
          <a:prstGeom prst="rect">
            <a:avLst/>
          </a:prstGeom>
          <a:ln w="3175">
            <a:miter lim="400000"/>
          </a:ln>
        </p:spPr>
      </p:pic>
      <p:pic>
        <p:nvPicPr>
          <p:cNvPr id="335" name="pasted-image.pdf"/>
          <p:cNvPicPr>
            <a:picLocks noChangeAspect="1"/>
          </p:cNvPicPr>
          <p:nvPr/>
        </p:nvPicPr>
        <p:blipFill>
          <a:blip r:embed="rId159" cstate="print">
            <a:extLst>
              <a:ext uri="{28A0092B-C50C-407E-A947-70E740481C1C}">
                <a14:useLocalDpi xmlns:a14="http://schemas.microsoft.com/office/drawing/2010/main"/>
              </a:ext>
            </a:extLst>
          </a:blip>
          <a:stretch>
            <a:fillRect/>
          </a:stretch>
        </p:blipFill>
        <p:spPr>
          <a:xfrm>
            <a:off x="4150438" y="762049"/>
            <a:ext cx="325863" cy="104635"/>
          </a:xfrm>
          <a:prstGeom prst="rect">
            <a:avLst/>
          </a:prstGeom>
          <a:ln w="12700">
            <a:miter lim="400000"/>
          </a:ln>
        </p:spPr>
      </p:pic>
      <p:pic>
        <p:nvPicPr>
          <p:cNvPr id="336" name="Screen Shot 2014-12-09 at 15.44.54-filtered.png"/>
          <p:cNvPicPr>
            <a:picLocks noChangeAspect="1"/>
          </p:cNvPicPr>
          <p:nvPr/>
        </p:nvPicPr>
        <p:blipFill>
          <a:blip r:embed="rId160" cstate="print">
            <a:extLst>
              <a:ext uri="{28A0092B-C50C-407E-A947-70E740481C1C}">
                <a14:useLocalDpi xmlns:a14="http://schemas.microsoft.com/office/drawing/2010/main"/>
              </a:ext>
            </a:extLst>
          </a:blip>
          <a:srcRect/>
          <a:stretch>
            <a:fillRect/>
          </a:stretch>
        </p:blipFill>
        <p:spPr>
          <a:xfrm>
            <a:off x="5175189" y="3161821"/>
            <a:ext cx="291044" cy="270134"/>
          </a:xfrm>
          <a:prstGeom prst="rect">
            <a:avLst/>
          </a:prstGeom>
          <a:ln w="3175">
            <a:miter lim="400000"/>
          </a:ln>
        </p:spPr>
      </p:pic>
      <p:pic>
        <p:nvPicPr>
          <p:cNvPr id="337" name="pasted-image.pdf"/>
          <p:cNvPicPr>
            <a:picLocks noChangeAspect="1"/>
          </p:cNvPicPr>
          <p:nvPr/>
        </p:nvPicPr>
        <p:blipFill>
          <a:blip r:embed="rId161" cstate="print">
            <a:extLst>
              <a:ext uri="{28A0092B-C50C-407E-A947-70E740481C1C}">
                <a14:useLocalDpi xmlns:a14="http://schemas.microsoft.com/office/drawing/2010/main"/>
              </a:ext>
            </a:extLst>
          </a:blip>
          <a:stretch>
            <a:fillRect/>
          </a:stretch>
        </p:blipFill>
        <p:spPr>
          <a:xfrm>
            <a:off x="2109376" y="2775996"/>
            <a:ext cx="360920" cy="90828"/>
          </a:xfrm>
          <a:prstGeom prst="rect">
            <a:avLst/>
          </a:prstGeom>
          <a:ln w="12700">
            <a:miter lim="400000"/>
          </a:ln>
        </p:spPr>
      </p:pic>
      <p:pic>
        <p:nvPicPr>
          <p:cNvPr id="338" name="Bruker-filtered.jpeg"/>
          <p:cNvPicPr>
            <a:picLocks noChangeAspect="1"/>
          </p:cNvPicPr>
          <p:nvPr/>
        </p:nvPicPr>
        <p:blipFill>
          <a:blip r:embed="rId162" cstate="print">
            <a:extLst>
              <a:ext uri="{28A0092B-C50C-407E-A947-70E740481C1C}">
                <a14:useLocalDpi xmlns:a14="http://schemas.microsoft.com/office/drawing/2010/main"/>
              </a:ext>
            </a:extLst>
          </a:blip>
          <a:stretch>
            <a:fillRect/>
          </a:stretch>
        </p:blipFill>
        <p:spPr>
          <a:xfrm>
            <a:off x="6151354" y="3714035"/>
            <a:ext cx="364081" cy="193862"/>
          </a:xfrm>
          <a:prstGeom prst="rect">
            <a:avLst/>
          </a:prstGeom>
          <a:ln w="3175">
            <a:miter lim="400000"/>
          </a:ln>
        </p:spPr>
      </p:pic>
      <p:pic>
        <p:nvPicPr>
          <p:cNvPr id="339" name="pasted-image-filtered.png"/>
          <p:cNvPicPr>
            <a:picLocks noChangeAspect="1"/>
          </p:cNvPicPr>
          <p:nvPr/>
        </p:nvPicPr>
        <p:blipFill>
          <a:blip r:embed="rId163" cstate="print">
            <a:extLst>
              <a:ext uri="{28A0092B-C50C-407E-A947-70E740481C1C}">
                <a14:useLocalDpi xmlns:a14="http://schemas.microsoft.com/office/drawing/2010/main"/>
              </a:ext>
            </a:extLst>
          </a:blip>
          <a:stretch>
            <a:fillRect/>
          </a:stretch>
        </p:blipFill>
        <p:spPr>
          <a:xfrm>
            <a:off x="4614069" y="1252108"/>
            <a:ext cx="401184" cy="138557"/>
          </a:xfrm>
          <a:prstGeom prst="rect">
            <a:avLst/>
          </a:prstGeom>
          <a:ln w="12700">
            <a:miter lim="400000"/>
          </a:ln>
        </p:spPr>
      </p:pic>
      <p:pic>
        <p:nvPicPr>
          <p:cNvPr id="340" name="pasted-image-filtered.png"/>
          <p:cNvPicPr>
            <a:picLocks noChangeAspect="1"/>
          </p:cNvPicPr>
          <p:nvPr/>
        </p:nvPicPr>
        <p:blipFill>
          <a:blip r:embed="rId164" cstate="print">
            <a:extLst>
              <a:ext uri="{28A0092B-C50C-407E-A947-70E740481C1C}">
                <a14:useLocalDpi xmlns:a14="http://schemas.microsoft.com/office/drawing/2010/main"/>
              </a:ext>
            </a:extLst>
          </a:blip>
          <a:stretch>
            <a:fillRect/>
          </a:stretch>
        </p:blipFill>
        <p:spPr>
          <a:xfrm>
            <a:off x="2132483" y="4163178"/>
            <a:ext cx="339213" cy="273807"/>
          </a:xfrm>
          <a:prstGeom prst="rect">
            <a:avLst/>
          </a:prstGeom>
          <a:ln w="12700">
            <a:miter lim="400000"/>
          </a:ln>
        </p:spPr>
      </p:pic>
      <p:pic>
        <p:nvPicPr>
          <p:cNvPr id="341" name="pasted-image-filtered.png"/>
          <p:cNvPicPr>
            <a:picLocks noChangeAspect="1"/>
          </p:cNvPicPr>
          <p:nvPr/>
        </p:nvPicPr>
        <p:blipFill>
          <a:blip r:embed="rId165" cstate="print">
            <a:extLst>
              <a:ext uri="{28A0092B-C50C-407E-A947-70E740481C1C}">
                <a14:useLocalDpi xmlns:a14="http://schemas.microsoft.com/office/drawing/2010/main"/>
              </a:ext>
            </a:extLst>
          </a:blip>
          <a:stretch>
            <a:fillRect/>
          </a:stretch>
        </p:blipFill>
        <p:spPr>
          <a:xfrm>
            <a:off x="2108101" y="4751083"/>
            <a:ext cx="375061" cy="129942"/>
          </a:xfrm>
          <a:prstGeom prst="rect">
            <a:avLst/>
          </a:prstGeom>
          <a:ln w="12700">
            <a:miter lim="400000"/>
          </a:ln>
        </p:spPr>
      </p:pic>
      <p:pic>
        <p:nvPicPr>
          <p:cNvPr id="342" name="pasted-image-filtered.png"/>
          <p:cNvPicPr>
            <a:picLocks noChangeAspect="1"/>
          </p:cNvPicPr>
          <p:nvPr/>
        </p:nvPicPr>
        <p:blipFill>
          <a:blip r:embed="rId166" cstate="print">
            <a:extLst>
              <a:ext uri="{28A0092B-C50C-407E-A947-70E740481C1C}">
                <a14:useLocalDpi xmlns:a14="http://schemas.microsoft.com/office/drawing/2010/main"/>
              </a:ext>
            </a:extLst>
          </a:blip>
          <a:stretch>
            <a:fillRect/>
          </a:stretch>
        </p:blipFill>
        <p:spPr>
          <a:xfrm>
            <a:off x="8643200" y="2275508"/>
            <a:ext cx="434835" cy="76883"/>
          </a:xfrm>
          <a:prstGeom prst="rect">
            <a:avLst/>
          </a:prstGeom>
          <a:ln w="12700">
            <a:miter lim="400000"/>
          </a:ln>
        </p:spPr>
      </p:pic>
      <p:pic>
        <p:nvPicPr>
          <p:cNvPr id="343" name="pasted-image-filtered.png"/>
          <p:cNvPicPr>
            <a:picLocks noChangeAspect="1"/>
          </p:cNvPicPr>
          <p:nvPr/>
        </p:nvPicPr>
        <p:blipFill>
          <a:blip r:embed="rId167" cstate="print">
            <a:extLst>
              <a:ext uri="{28A0092B-C50C-407E-A947-70E740481C1C}">
                <a14:useLocalDpi xmlns:a14="http://schemas.microsoft.com/office/drawing/2010/main"/>
              </a:ext>
            </a:extLst>
          </a:blip>
          <a:stretch>
            <a:fillRect/>
          </a:stretch>
        </p:blipFill>
        <p:spPr>
          <a:xfrm>
            <a:off x="3591302" y="1244834"/>
            <a:ext cx="430234" cy="143412"/>
          </a:xfrm>
          <a:prstGeom prst="rect">
            <a:avLst/>
          </a:prstGeom>
          <a:ln w="12700">
            <a:miter lim="400000"/>
          </a:ln>
        </p:spPr>
      </p:pic>
      <p:pic>
        <p:nvPicPr>
          <p:cNvPr id="344" name="pasted-image-filtered.jpeg"/>
          <p:cNvPicPr>
            <a:picLocks noChangeAspect="1"/>
          </p:cNvPicPr>
          <p:nvPr/>
        </p:nvPicPr>
        <p:blipFill>
          <a:blip r:embed="rId168" cstate="print">
            <a:extLst>
              <a:ext uri="{28A0092B-C50C-407E-A947-70E740481C1C}">
                <a14:useLocalDpi xmlns:a14="http://schemas.microsoft.com/office/drawing/2010/main"/>
              </a:ext>
            </a:extLst>
          </a:blip>
          <a:stretch>
            <a:fillRect/>
          </a:stretch>
        </p:blipFill>
        <p:spPr>
          <a:xfrm>
            <a:off x="5627090" y="1285465"/>
            <a:ext cx="406782" cy="76445"/>
          </a:xfrm>
          <a:prstGeom prst="rect">
            <a:avLst/>
          </a:prstGeom>
          <a:ln w="12700">
            <a:miter lim="400000"/>
          </a:ln>
        </p:spPr>
      </p:pic>
      <p:pic>
        <p:nvPicPr>
          <p:cNvPr id="345" name="pasted-image-filtered.png"/>
          <p:cNvPicPr>
            <a:picLocks noChangeAspect="1"/>
          </p:cNvPicPr>
          <p:nvPr/>
        </p:nvPicPr>
        <p:blipFill>
          <a:blip r:embed="rId169" cstate="print">
            <a:extLst>
              <a:ext uri="{28A0092B-C50C-407E-A947-70E740481C1C}">
                <a14:useLocalDpi xmlns:a14="http://schemas.microsoft.com/office/drawing/2010/main"/>
              </a:ext>
            </a:extLst>
          </a:blip>
          <a:srcRect/>
          <a:stretch>
            <a:fillRect/>
          </a:stretch>
        </p:blipFill>
        <p:spPr>
          <a:xfrm>
            <a:off x="6665631" y="1178671"/>
            <a:ext cx="325014" cy="240878"/>
          </a:xfrm>
          <a:prstGeom prst="rect">
            <a:avLst/>
          </a:prstGeom>
          <a:ln w="12700">
            <a:miter lim="400000"/>
          </a:ln>
        </p:spPr>
      </p:pic>
      <p:pic>
        <p:nvPicPr>
          <p:cNvPr id="346" name="pasted-image-filtered.jpeg"/>
          <p:cNvPicPr>
            <a:picLocks noChangeAspect="1"/>
          </p:cNvPicPr>
          <p:nvPr/>
        </p:nvPicPr>
        <p:blipFill>
          <a:blip r:embed="rId170" cstate="print">
            <a:extLst>
              <a:ext uri="{28A0092B-C50C-407E-A947-70E740481C1C}">
                <a14:useLocalDpi xmlns:a14="http://schemas.microsoft.com/office/drawing/2010/main"/>
              </a:ext>
            </a:extLst>
          </a:blip>
          <a:srcRect/>
          <a:stretch>
            <a:fillRect/>
          </a:stretch>
        </p:blipFill>
        <p:spPr>
          <a:xfrm>
            <a:off x="4647191" y="1659775"/>
            <a:ext cx="346223" cy="307043"/>
          </a:xfrm>
          <a:custGeom>
            <a:avLst/>
            <a:gdLst/>
            <a:ahLst/>
            <a:cxnLst>
              <a:cxn ang="0">
                <a:pos x="wd2" y="hd2"/>
              </a:cxn>
              <a:cxn ang="5400000">
                <a:pos x="wd2" y="hd2"/>
              </a:cxn>
              <a:cxn ang="10800000">
                <a:pos x="wd2" y="hd2"/>
              </a:cxn>
              <a:cxn ang="16200000">
                <a:pos x="wd2" y="hd2"/>
              </a:cxn>
            </a:cxnLst>
            <a:rect l="0" t="0" r="r" b="b"/>
            <a:pathLst>
              <a:path w="21555" h="21297" extrusionOk="0">
                <a:moveTo>
                  <a:pt x="14880" y="3"/>
                </a:moveTo>
                <a:cubicBezTo>
                  <a:pt x="14750" y="22"/>
                  <a:pt x="14596" y="166"/>
                  <a:pt x="14538" y="415"/>
                </a:cubicBezTo>
                <a:cubicBezTo>
                  <a:pt x="14460" y="748"/>
                  <a:pt x="14387" y="789"/>
                  <a:pt x="14195" y="612"/>
                </a:cubicBezTo>
                <a:cubicBezTo>
                  <a:pt x="14062" y="489"/>
                  <a:pt x="13908" y="446"/>
                  <a:pt x="13843" y="519"/>
                </a:cubicBezTo>
                <a:cubicBezTo>
                  <a:pt x="13657" y="725"/>
                  <a:pt x="12976" y="745"/>
                  <a:pt x="12638" y="550"/>
                </a:cubicBezTo>
                <a:cubicBezTo>
                  <a:pt x="12469" y="452"/>
                  <a:pt x="12237" y="437"/>
                  <a:pt x="12119" y="519"/>
                </a:cubicBezTo>
                <a:cubicBezTo>
                  <a:pt x="11828" y="722"/>
                  <a:pt x="11426" y="715"/>
                  <a:pt x="11165" y="508"/>
                </a:cubicBezTo>
                <a:cubicBezTo>
                  <a:pt x="11034" y="404"/>
                  <a:pt x="10858" y="422"/>
                  <a:pt x="10720" y="550"/>
                </a:cubicBezTo>
                <a:cubicBezTo>
                  <a:pt x="10366" y="877"/>
                  <a:pt x="9116" y="689"/>
                  <a:pt x="9145" y="312"/>
                </a:cubicBezTo>
                <a:cubicBezTo>
                  <a:pt x="9178" y="-105"/>
                  <a:pt x="8918" y="-77"/>
                  <a:pt x="8571" y="374"/>
                </a:cubicBezTo>
                <a:cubicBezTo>
                  <a:pt x="8357" y="653"/>
                  <a:pt x="8193" y="703"/>
                  <a:pt x="7904" y="581"/>
                </a:cubicBezTo>
                <a:cubicBezTo>
                  <a:pt x="7655" y="475"/>
                  <a:pt x="7444" y="496"/>
                  <a:pt x="7311" y="643"/>
                </a:cubicBezTo>
                <a:cubicBezTo>
                  <a:pt x="7150" y="818"/>
                  <a:pt x="7028" y="771"/>
                  <a:pt x="6782" y="436"/>
                </a:cubicBezTo>
                <a:cubicBezTo>
                  <a:pt x="6375" y="-119"/>
                  <a:pt x="5819" y="78"/>
                  <a:pt x="5819" y="777"/>
                </a:cubicBezTo>
                <a:cubicBezTo>
                  <a:pt x="5819" y="1043"/>
                  <a:pt x="5740" y="1242"/>
                  <a:pt x="5633" y="1221"/>
                </a:cubicBezTo>
                <a:cubicBezTo>
                  <a:pt x="5389" y="1170"/>
                  <a:pt x="5413" y="1989"/>
                  <a:pt x="5661" y="2170"/>
                </a:cubicBezTo>
                <a:cubicBezTo>
                  <a:pt x="5924" y="2362"/>
                  <a:pt x="5872" y="3985"/>
                  <a:pt x="5606" y="3925"/>
                </a:cubicBezTo>
                <a:cubicBezTo>
                  <a:pt x="5455" y="3891"/>
                  <a:pt x="5419" y="4133"/>
                  <a:pt x="5485" y="4792"/>
                </a:cubicBezTo>
                <a:cubicBezTo>
                  <a:pt x="5536" y="5297"/>
                  <a:pt x="5612" y="6111"/>
                  <a:pt x="5652" y="6599"/>
                </a:cubicBezTo>
                <a:cubicBezTo>
                  <a:pt x="5692" y="7086"/>
                  <a:pt x="5810" y="7725"/>
                  <a:pt x="5911" y="8023"/>
                </a:cubicBezTo>
                <a:cubicBezTo>
                  <a:pt x="6013" y="8322"/>
                  <a:pt x="6050" y="8729"/>
                  <a:pt x="5995" y="8921"/>
                </a:cubicBezTo>
                <a:cubicBezTo>
                  <a:pt x="5936" y="9127"/>
                  <a:pt x="6084" y="9607"/>
                  <a:pt x="6356" y="10088"/>
                </a:cubicBezTo>
                <a:cubicBezTo>
                  <a:pt x="6612" y="10539"/>
                  <a:pt x="6827" y="11155"/>
                  <a:pt x="6838" y="11461"/>
                </a:cubicBezTo>
                <a:cubicBezTo>
                  <a:pt x="6855" y="11924"/>
                  <a:pt x="6923" y="12000"/>
                  <a:pt x="7227" y="11915"/>
                </a:cubicBezTo>
                <a:cubicBezTo>
                  <a:pt x="7725" y="11776"/>
                  <a:pt x="8212" y="12224"/>
                  <a:pt x="8302" y="12896"/>
                </a:cubicBezTo>
                <a:cubicBezTo>
                  <a:pt x="8471" y="14166"/>
                  <a:pt x="8420" y="14418"/>
                  <a:pt x="7904" y="14795"/>
                </a:cubicBezTo>
                <a:cubicBezTo>
                  <a:pt x="7483" y="15102"/>
                  <a:pt x="7467" y="15092"/>
                  <a:pt x="7273" y="14620"/>
                </a:cubicBezTo>
                <a:cubicBezTo>
                  <a:pt x="7066" y="14112"/>
                  <a:pt x="6670" y="13915"/>
                  <a:pt x="6838" y="14403"/>
                </a:cubicBezTo>
                <a:cubicBezTo>
                  <a:pt x="6890" y="14555"/>
                  <a:pt x="6819" y="14791"/>
                  <a:pt x="6680" y="14919"/>
                </a:cubicBezTo>
                <a:cubicBezTo>
                  <a:pt x="6473" y="15111"/>
                  <a:pt x="6392" y="15046"/>
                  <a:pt x="6236" y="14547"/>
                </a:cubicBezTo>
                <a:cubicBezTo>
                  <a:pt x="6045" y="13937"/>
                  <a:pt x="5559" y="13699"/>
                  <a:pt x="5559" y="14217"/>
                </a:cubicBezTo>
                <a:cubicBezTo>
                  <a:pt x="5559" y="14370"/>
                  <a:pt x="5486" y="14545"/>
                  <a:pt x="5393" y="14609"/>
                </a:cubicBezTo>
                <a:cubicBezTo>
                  <a:pt x="5176" y="14758"/>
                  <a:pt x="4480" y="14353"/>
                  <a:pt x="4596" y="14145"/>
                </a:cubicBezTo>
                <a:cubicBezTo>
                  <a:pt x="4643" y="14059"/>
                  <a:pt x="4462" y="13999"/>
                  <a:pt x="4188" y="14011"/>
                </a:cubicBezTo>
                <a:cubicBezTo>
                  <a:pt x="3914" y="14022"/>
                  <a:pt x="3714" y="14095"/>
                  <a:pt x="3753" y="14165"/>
                </a:cubicBezTo>
                <a:cubicBezTo>
                  <a:pt x="3792" y="14236"/>
                  <a:pt x="3548" y="14487"/>
                  <a:pt x="3206" y="14723"/>
                </a:cubicBezTo>
                <a:cubicBezTo>
                  <a:pt x="2557" y="15170"/>
                  <a:pt x="2532" y="15164"/>
                  <a:pt x="1353" y="14496"/>
                </a:cubicBezTo>
                <a:cubicBezTo>
                  <a:pt x="707" y="14130"/>
                  <a:pt x="285" y="14369"/>
                  <a:pt x="723" y="14857"/>
                </a:cubicBezTo>
                <a:cubicBezTo>
                  <a:pt x="877" y="15029"/>
                  <a:pt x="870" y="15115"/>
                  <a:pt x="676" y="15198"/>
                </a:cubicBezTo>
                <a:cubicBezTo>
                  <a:pt x="293" y="15361"/>
                  <a:pt x="385" y="16240"/>
                  <a:pt x="825" y="16612"/>
                </a:cubicBezTo>
                <a:cubicBezTo>
                  <a:pt x="1510" y="17193"/>
                  <a:pt x="1424" y="18584"/>
                  <a:pt x="704" y="18584"/>
                </a:cubicBezTo>
                <a:cubicBezTo>
                  <a:pt x="513" y="18584"/>
                  <a:pt x="263" y="18823"/>
                  <a:pt x="111" y="19162"/>
                </a:cubicBezTo>
                <a:cubicBezTo>
                  <a:pt x="38" y="19326"/>
                  <a:pt x="23" y="19405"/>
                  <a:pt x="0" y="19492"/>
                </a:cubicBezTo>
                <a:lnTo>
                  <a:pt x="0" y="19668"/>
                </a:lnTo>
                <a:cubicBezTo>
                  <a:pt x="19" y="19699"/>
                  <a:pt x="25" y="19740"/>
                  <a:pt x="83" y="19740"/>
                </a:cubicBezTo>
                <a:cubicBezTo>
                  <a:pt x="209" y="19740"/>
                  <a:pt x="361" y="19596"/>
                  <a:pt x="426" y="19409"/>
                </a:cubicBezTo>
                <a:cubicBezTo>
                  <a:pt x="537" y="19091"/>
                  <a:pt x="565" y="19083"/>
                  <a:pt x="788" y="19420"/>
                </a:cubicBezTo>
                <a:cubicBezTo>
                  <a:pt x="918" y="19616"/>
                  <a:pt x="978" y="19900"/>
                  <a:pt x="927" y="20049"/>
                </a:cubicBezTo>
                <a:cubicBezTo>
                  <a:pt x="872" y="20208"/>
                  <a:pt x="942" y="20328"/>
                  <a:pt x="1093" y="20328"/>
                </a:cubicBezTo>
                <a:cubicBezTo>
                  <a:pt x="1236" y="20328"/>
                  <a:pt x="1483" y="20547"/>
                  <a:pt x="1640" y="20813"/>
                </a:cubicBezTo>
                <a:cubicBezTo>
                  <a:pt x="1947" y="21335"/>
                  <a:pt x="2358" y="21481"/>
                  <a:pt x="2196" y="21010"/>
                </a:cubicBezTo>
                <a:cubicBezTo>
                  <a:pt x="2138" y="20841"/>
                  <a:pt x="2239" y="20632"/>
                  <a:pt x="2437" y="20514"/>
                </a:cubicBezTo>
                <a:cubicBezTo>
                  <a:pt x="2702" y="20356"/>
                  <a:pt x="2846" y="20402"/>
                  <a:pt x="3122" y="20710"/>
                </a:cubicBezTo>
                <a:cubicBezTo>
                  <a:pt x="3316" y="20926"/>
                  <a:pt x="3497" y="21089"/>
                  <a:pt x="3521" y="21082"/>
                </a:cubicBezTo>
                <a:cubicBezTo>
                  <a:pt x="3545" y="21075"/>
                  <a:pt x="3706" y="21134"/>
                  <a:pt x="3873" y="21206"/>
                </a:cubicBezTo>
                <a:cubicBezTo>
                  <a:pt x="4078" y="21293"/>
                  <a:pt x="4283" y="21188"/>
                  <a:pt x="4503" y="20886"/>
                </a:cubicBezTo>
                <a:cubicBezTo>
                  <a:pt x="4790" y="20491"/>
                  <a:pt x="4878" y="20459"/>
                  <a:pt x="5272" y="20659"/>
                </a:cubicBezTo>
                <a:cubicBezTo>
                  <a:pt x="5561" y="20805"/>
                  <a:pt x="5760" y="20823"/>
                  <a:pt x="5828" y="20700"/>
                </a:cubicBezTo>
                <a:cubicBezTo>
                  <a:pt x="5886" y="20595"/>
                  <a:pt x="6040" y="20536"/>
                  <a:pt x="6171" y="20566"/>
                </a:cubicBezTo>
                <a:cubicBezTo>
                  <a:pt x="6302" y="20595"/>
                  <a:pt x="6529" y="20438"/>
                  <a:pt x="6671" y="20225"/>
                </a:cubicBezTo>
                <a:cubicBezTo>
                  <a:pt x="6992" y="19745"/>
                  <a:pt x="7348" y="20043"/>
                  <a:pt x="7348" y="20793"/>
                </a:cubicBezTo>
                <a:cubicBezTo>
                  <a:pt x="7348" y="21081"/>
                  <a:pt x="7444" y="21288"/>
                  <a:pt x="7579" y="21288"/>
                </a:cubicBezTo>
                <a:cubicBezTo>
                  <a:pt x="7708" y="21288"/>
                  <a:pt x="7770" y="21169"/>
                  <a:pt x="7718" y="21020"/>
                </a:cubicBezTo>
                <a:cubicBezTo>
                  <a:pt x="7587" y="20638"/>
                  <a:pt x="7926" y="20459"/>
                  <a:pt x="8330" y="20700"/>
                </a:cubicBezTo>
                <a:cubicBezTo>
                  <a:pt x="8539" y="20824"/>
                  <a:pt x="8703" y="20832"/>
                  <a:pt x="8765" y="20720"/>
                </a:cubicBezTo>
                <a:cubicBezTo>
                  <a:pt x="8884" y="20507"/>
                  <a:pt x="9377" y="20596"/>
                  <a:pt x="9914" y="20917"/>
                </a:cubicBezTo>
                <a:cubicBezTo>
                  <a:pt x="10556" y="21299"/>
                  <a:pt x="11088" y="21273"/>
                  <a:pt x="11183" y="20865"/>
                </a:cubicBezTo>
                <a:cubicBezTo>
                  <a:pt x="11246" y="20600"/>
                  <a:pt x="11393" y="20518"/>
                  <a:pt x="11712" y="20566"/>
                </a:cubicBezTo>
                <a:cubicBezTo>
                  <a:pt x="11955" y="20602"/>
                  <a:pt x="12201" y="20698"/>
                  <a:pt x="12268" y="20772"/>
                </a:cubicBezTo>
                <a:cubicBezTo>
                  <a:pt x="12334" y="20846"/>
                  <a:pt x="12482" y="20822"/>
                  <a:pt x="12592" y="20720"/>
                </a:cubicBezTo>
                <a:cubicBezTo>
                  <a:pt x="12720" y="20602"/>
                  <a:pt x="12956" y="20628"/>
                  <a:pt x="13259" y="20803"/>
                </a:cubicBezTo>
                <a:cubicBezTo>
                  <a:pt x="13688" y="21051"/>
                  <a:pt x="13732" y="21044"/>
                  <a:pt x="13732" y="20710"/>
                </a:cubicBezTo>
                <a:cubicBezTo>
                  <a:pt x="13732" y="20231"/>
                  <a:pt x="14051" y="20020"/>
                  <a:pt x="14186" y="20411"/>
                </a:cubicBezTo>
                <a:cubicBezTo>
                  <a:pt x="14244" y="20579"/>
                  <a:pt x="14373" y="20703"/>
                  <a:pt x="14482" y="20679"/>
                </a:cubicBezTo>
                <a:cubicBezTo>
                  <a:pt x="14591" y="20656"/>
                  <a:pt x="14936" y="20777"/>
                  <a:pt x="15242" y="20958"/>
                </a:cubicBezTo>
                <a:cubicBezTo>
                  <a:pt x="16038" y="21430"/>
                  <a:pt x="16397" y="21410"/>
                  <a:pt x="16150" y="20896"/>
                </a:cubicBezTo>
                <a:cubicBezTo>
                  <a:pt x="16010" y="20604"/>
                  <a:pt x="16018" y="20425"/>
                  <a:pt x="16159" y="20235"/>
                </a:cubicBezTo>
                <a:cubicBezTo>
                  <a:pt x="16320" y="20020"/>
                  <a:pt x="16439" y="20025"/>
                  <a:pt x="16873" y="20266"/>
                </a:cubicBezTo>
                <a:cubicBezTo>
                  <a:pt x="17274" y="20489"/>
                  <a:pt x="17352" y="20617"/>
                  <a:pt x="17206" y="20813"/>
                </a:cubicBezTo>
                <a:cubicBezTo>
                  <a:pt x="16822" y="21328"/>
                  <a:pt x="17764" y="21375"/>
                  <a:pt x="18438" y="20875"/>
                </a:cubicBezTo>
                <a:cubicBezTo>
                  <a:pt x="18806" y="20604"/>
                  <a:pt x="18895" y="20612"/>
                  <a:pt x="19495" y="20968"/>
                </a:cubicBezTo>
                <a:cubicBezTo>
                  <a:pt x="20089" y="21322"/>
                  <a:pt x="20179" y="21332"/>
                  <a:pt x="20458" y="21061"/>
                </a:cubicBezTo>
                <a:cubicBezTo>
                  <a:pt x="20628" y="20897"/>
                  <a:pt x="20858" y="20806"/>
                  <a:pt x="20977" y="20855"/>
                </a:cubicBezTo>
                <a:cubicBezTo>
                  <a:pt x="21112" y="20909"/>
                  <a:pt x="21159" y="20826"/>
                  <a:pt x="21098" y="20648"/>
                </a:cubicBezTo>
                <a:cubicBezTo>
                  <a:pt x="21043" y="20490"/>
                  <a:pt x="21088" y="20306"/>
                  <a:pt x="21190" y="20235"/>
                </a:cubicBezTo>
                <a:cubicBezTo>
                  <a:pt x="21292" y="20165"/>
                  <a:pt x="21376" y="20018"/>
                  <a:pt x="21376" y="19905"/>
                </a:cubicBezTo>
                <a:cubicBezTo>
                  <a:pt x="21376" y="19774"/>
                  <a:pt x="21280" y="19784"/>
                  <a:pt x="21116" y="19936"/>
                </a:cubicBezTo>
                <a:cubicBezTo>
                  <a:pt x="20720" y="20302"/>
                  <a:pt x="20329" y="20028"/>
                  <a:pt x="20329" y="19378"/>
                </a:cubicBezTo>
                <a:cubicBezTo>
                  <a:pt x="20329" y="19062"/>
                  <a:pt x="20408" y="18743"/>
                  <a:pt x="20505" y="18677"/>
                </a:cubicBezTo>
                <a:cubicBezTo>
                  <a:pt x="20602" y="18610"/>
                  <a:pt x="20639" y="18479"/>
                  <a:pt x="20588" y="18387"/>
                </a:cubicBezTo>
                <a:cubicBezTo>
                  <a:pt x="20537" y="18296"/>
                  <a:pt x="20574" y="18165"/>
                  <a:pt x="20671" y="18098"/>
                </a:cubicBezTo>
                <a:cubicBezTo>
                  <a:pt x="20967" y="17895"/>
                  <a:pt x="20876" y="17648"/>
                  <a:pt x="20477" y="17582"/>
                </a:cubicBezTo>
                <a:cubicBezTo>
                  <a:pt x="19901" y="17488"/>
                  <a:pt x="19932" y="16717"/>
                  <a:pt x="20532" y="16240"/>
                </a:cubicBezTo>
                <a:cubicBezTo>
                  <a:pt x="20803" y="16026"/>
                  <a:pt x="21103" y="15906"/>
                  <a:pt x="21200" y="15972"/>
                </a:cubicBezTo>
                <a:cubicBezTo>
                  <a:pt x="21296" y="16038"/>
                  <a:pt x="21376" y="16043"/>
                  <a:pt x="21376" y="15993"/>
                </a:cubicBezTo>
                <a:cubicBezTo>
                  <a:pt x="21376" y="15942"/>
                  <a:pt x="21430" y="15744"/>
                  <a:pt x="21496" y="15549"/>
                </a:cubicBezTo>
                <a:cubicBezTo>
                  <a:pt x="21600" y="15240"/>
                  <a:pt x="21578" y="15231"/>
                  <a:pt x="21329" y="15456"/>
                </a:cubicBezTo>
                <a:cubicBezTo>
                  <a:pt x="21030" y="15727"/>
                  <a:pt x="20601" y="15591"/>
                  <a:pt x="20773" y="15280"/>
                </a:cubicBezTo>
                <a:cubicBezTo>
                  <a:pt x="20828" y="15181"/>
                  <a:pt x="20595" y="15095"/>
                  <a:pt x="20254" y="15095"/>
                </a:cubicBezTo>
                <a:cubicBezTo>
                  <a:pt x="19656" y="15095"/>
                  <a:pt x="18829" y="14490"/>
                  <a:pt x="19004" y="14176"/>
                </a:cubicBezTo>
                <a:cubicBezTo>
                  <a:pt x="19046" y="14100"/>
                  <a:pt x="18758" y="14031"/>
                  <a:pt x="18364" y="14031"/>
                </a:cubicBezTo>
                <a:cubicBezTo>
                  <a:pt x="17699" y="14031"/>
                  <a:pt x="17647" y="14077"/>
                  <a:pt x="17642" y="14578"/>
                </a:cubicBezTo>
                <a:cubicBezTo>
                  <a:pt x="17635" y="15170"/>
                  <a:pt x="17238" y="15568"/>
                  <a:pt x="16937" y="15291"/>
                </a:cubicBezTo>
                <a:cubicBezTo>
                  <a:pt x="16835" y="15196"/>
                  <a:pt x="16454" y="15085"/>
                  <a:pt x="16085" y="15043"/>
                </a:cubicBezTo>
                <a:cubicBezTo>
                  <a:pt x="15716" y="15001"/>
                  <a:pt x="15329" y="14833"/>
                  <a:pt x="15223" y="14671"/>
                </a:cubicBezTo>
                <a:cubicBezTo>
                  <a:pt x="15097" y="14479"/>
                  <a:pt x="14913" y="14423"/>
                  <a:pt x="14686" y="14516"/>
                </a:cubicBezTo>
                <a:cubicBezTo>
                  <a:pt x="14284" y="14681"/>
                  <a:pt x="13555" y="14428"/>
                  <a:pt x="13555" y="14124"/>
                </a:cubicBezTo>
                <a:cubicBezTo>
                  <a:pt x="13555" y="14010"/>
                  <a:pt x="13421" y="13948"/>
                  <a:pt x="13259" y="13980"/>
                </a:cubicBezTo>
                <a:cubicBezTo>
                  <a:pt x="12857" y="14057"/>
                  <a:pt x="12549" y="12707"/>
                  <a:pt x="12870" y="12276"/>
                </a:cubicBezTo>
                <a:cubicBezTo>
                  <a:pt x="12991" y="12114"/>
                  <a:pt x="13184" y="12028"/>
                  <a:pt x="13305" y="12080"/>
                </a:cubicBezTo>
                <a:cubicBezTo>
                  <a:pt x="13426" y="12132"/>
                  <a:pt x="13623" y="12042"/>
                  <a:pt x="13741" y="11884"/>
                </a:cubicBezTo>
                <a:cubicBezTo>
                  <a:pt x="13889" y="11685"/>
                  <a:pt x="14014" y="11662"/>
                  <a:pt x="14139" y="11802"/>
                </a:cubicBezTo>
                <a:cubicBezTo>
                  <a:pt x="14401" y="12093"/>
                  <a:pt x="14647" y="12047"/>
                  <a:pt x="14538" y="11729"/>
                </a:cubicBezTo>
                <a:cubicBezTo>
                  <a:pt x="14486" y="11580"/>
                  <a:pt x="14500" y="11399"/>
                  <a:pt x="14565" y="11327"/>
                </a:cubicBezTo>
                <a:cubicBezTo>
                  <a:pt x="14631" y="11254"/>
                  <a:pt x="14686" y="11097"/>
                  <a:pt x="14686" y="10976"/>
                </a:cubicBezTo>
                <a:cubicBezTo>
                  <a:pt x="14686" y="10855"/>
                  <a:pt x="14883" y="10644"/>
                  <a:pt x="15121" y="10511"/>
                </a:cubicBezTo>
                <a:cubicBezTo>
                  <a:pt x="15455" y="10326"/>
                  <a:pt x="15551" y="10123"/>
                  <a:pt x="15557" y="9613"/>
                </a:cubicBezTo>
                <a:cubicBezTo>
                  <a:pt x="15561" y="9248"/>
                  <a:pt x="15668" y="8815"/>
                  <a:pt x="15788" y="8653"/>
                </a:cubicBezTo>
                <a:cubicBezTo>
                  <a:pt x="15910" y="8490"/>
                  <a:pt x="15931" y="8311"/>
                  <a:pt x="15844" y="8250"/>
                </a:cubicBezTo>
                <a:cubicBezTo>
                  <a:pt x="15757" y="8191"/>
                  <a:pt x="15686" y="7608"/>
                  <a:pt x="15677" y="6960"/>
                </a:cubicBezTo>
                <a:cubicBezTo>
                  <a:pt x="15666" y="6101"/>
                  <a:pt x="15726" y="5758"/>
                  <a:pt x="15909" y="5680"/>
                </a:cubicBezTo>
                <a:cubicBezTo>
                  <a:pt x="16235" y="5541"/>
                  <a:pt x="16232" y="5141"/>
                  <a:pt x="15900" y="4834"/>
                </a:cubicBezTo>
                <a:cubicBezTo>
                  <a:pt x="15686" y="4636"/>
                  <a:pt x="15675" y="4537"/>
                  <a:pt x="15853" y="4297"/>
                </a:cubicBezTo>
                <a:cubicBezTo>
                  <a:pt x="16115" y="3945"/>
                  <a:pt x="16158" y="2859"/>
                  <a:pt x="15918" y="2676"/>
                </a:cubicBezTo>
                <a:cubicBezTo>
                  <a:pt x="15670" y="2487"/>
                  <a:pt x="15638" y="1918"/>
                  <a:pt x="15844" y="1489"/>
                </a:cubicBezTo>
                <a:cubicBezTo>
                  <a:pt x="16051" y="1059"/>
                  <a:pt x="15805" y="687"/>
                  <a:pt x="15325" y="684"/>
                </a:cubicBezTo>
                <a:cubicBezTo>
                  <a:pt x="15139" y="682"/>
                  <a:pt x="15052" y="555"/>
                  <a:pt x="15084" y="343"/>
                </a:cubicBezTo>
                <a:cubicBezTo>
                  <a:pt x="15121" y="97"/>
                  <a:pt x="15011" y="-17"/>
                  <a:pt x="14880" y="3"/>
                </a:cubicBezTo>
                <a:close/>
                <a:moveTo>
                  <a:pt x="16956" y="14134"/>
                </a:moveTo>
                <a:cubicBezTo>
                  <a:pt x="16914" y="14134"/>
                  <a:pt x="16830" y="14214"/>
                  <a:pt x="16771" y="14320"/>
                </a:cubicBezTo>
                <a:cubicBezTo>
                  <a:pt x="16712" y="14427"/>
                  <a:pt x="16744" y="14516"/>
                  <a:pt x="16845" y="14516"/>
                </a:cubicBezTo>
                <a:cubicBezTo>
                  <a:pt x="16946" y="14516"/>
                  <a:pt x="17030" y="14427"/>
                  <a:pt x="17030" y="14320"/>
                </a:cubicBezTo>
                <a:cubicBezTo>
                  <a:pt x="17030" y="14214"/>
                  <a:pt x="16998" y="14134"/>
                  <a:pt x="16956" y="14134"/>
                </a:cubicBezTo>
                <a:close/>
              </a:path>
            </a:pathLst>
          </a:custGeom>
          <a:ln w="12700">
            <a:miter lim="400000"/>
          </a:ln>
        </p:spPr>
      </p:pic>
      <p:pic>
        <p:nvPicPr>
          <p:cNvPr id="347" name="pasted-image-filtered.jpeg"/>
          <p:cNvPicPr>
            <a:picLocks noChangeAspect="1"/>
          </p:cNvPicPr>
          <p:nvPr/>
        </p:nvPicPr>
        <p:blipFill>
          <a:blip r:embed="rId171" cstate="print">
            <a:extLst>
              <a:ext uri="{28A0092B-C50C-407E-A947-70E740481C1C}">
                <a14:useLocalDpi xmlns:a14="http://schemas.microsoft.com/office/drawing/2010/main"/>
              </a:ext>
            </a:extLst>
          </a:blip>
          <a:stretch>
            <a:fillRect/>
          </a:stretch>
        </p:blipFill>
        <p:spPr>
          <a:xfrm>
            <a:off x="8211368" y="4152360"/>
            <a:ext cx="296512" cy="296512"/>
          </a:xfrm>
          <a:prstGeom prst="rect">
            <a:avLst/>
          </a:prstGeom>
          <a:ln w="12700">
            <a:miter lim="400000"/>
          </a:ln>
        </p:spPr>
      </p:pic>
      <p:pic>
        <p:nvPicPr>
          <p:cNvPr id="348" name="pasted-image-filtered.jpeg"/>
          <p:cNvPicPr>
            <a:picLocks noChangeAspect="1"/>
          </p:cNvPicPr>
          <p:nvPr/>
        </p:nvPicPr>
        <p:blipFill>
          <a:blip r:embed="rId172" cstate="print">
            <a:extLst>
              <a:ext uri="{28A0092B-C50C-407E-A947-70E740481C1C}">
                <a14:useLocalDpi xmlns:a14="http://schemas.microsoft.com/office/drawing/2010/main"/>
              </a:ext>
            </a:extLst>
          </a:blip>
          <a:stretch>
            <a:fillRect/>
          </a:stretch>
        </p:blipFill>
        <p:spPr>
          <a:xfrm>
            <a:off x="3132569" y="3245543"/>
            <a:ext cx="361469" cy="150371"/>
          </a:xfrm>
          <a:prstGeom prst="rect">
            <a:avLst/>
          </a:prstGeom>
          <a:ln w="12700">
            <a:miter lim="400000"/>
          </a:ln>
        </p:spPr>
      </p:pic>
      <p:pic>
        <p:nvPicPr>
          <p:cNvPr id="349" name="pasted-image-filtered.jpeg"/>
          <p:cNvPicPr>
            <a:picLocks noChangeAspect="1"/>
          </p:cNvPicPr>
          <p:nvPr/>
        </p:nvPicPr>
        <p:blipFill>
          <a:blip r:embed="rId173" cstate="print">
            <a:extLst>
              <a:ext uri="{28A0092B-C50C-407E-A947-70E740481C1C}">
                <a14:useLocalDpi xmlns:a14="http://schemas.microsoft.com/office/drawing/2010/main"/>
              </a:ext>
            </a:extLst>
          </a:blip>
          <a:srcRect/>
          <a:stretch>
            <a:fillRect/>
          </a:stretch>
        </p:blipFill>
        <p:spPr>
          <a:xfrm>
            <a:off x="7194721" y="1661942"/>
            <a:ext cx="297322" cy="284424"/>
          </a:xfrm>
          <a:custGeom>
            <a:avLst/>
            <a:gdLst/>
            <a:ahLst/>
            <a:cxnLst>
              <a:cxn ang="0">
                <a:pos x="wd2" y="hd2"/>
              </a:cxn>
              <a:cxn ang="5400000">
                <a:pos x="wd2" y="hd2"/>
              </a:cxn>
              <a:cxn ang="10800000">
                <a:pos x="wd2" y="hd2"/>
              </a:cxn>
              <a:cxn ang="16200000">
                <a:pos x="wd2" y="hd2"/>
              </a:cxn>
            </a:cxnLst>
            <a:rect l="0" t="0" r="r" b="b"/>
            <a:pathLst>
              <a:path w="21413" h="21482" extrusionOk="0">
                <a:moveTo>
                  <a:pt x="10772" y="4"/>
                </a:moveTo>
                <a:cubicBezTo>
                  <a:pt x="7896" y="-68"/>
                  <a:pt x="5162" y="1099"/>
                  <a:pt x="2915" y="3454"/>
                </a:cubicBezTo>
                <a:cubicBezTo>
                  <a:pt x="1063" y="5397"/>
                  <a:pt x="0" y="8229"/>
                  <a:pt x="0" y="11233"/>
                </a:cubicBezTo>
                <a:cubicBezTo>
                  <a:pt x="0" y="13185"/>
                  <a:pt x="219" y="14407"/>
                  <a:pt x="793" y="15718"/>
                </a:cubicBezTo>
                <a:cubicBezTo>
                  <a:pt x="1847" y="18126"/>
                  <a:pt x="3359" y="19923"/>
                  <a:pt x="5284" y="21047"/>
                </a:cubicBezTo>
                <a:cubicBezTo>
                  <a:pt x="5942" y="21430"/>
                  <a:pt x="6295" y="21532"/>
                  <a:pt x="6742" y="21462"/>
                </a:cubicBezTo>
                <a:cubicBezTo>
                  <a:pt x="7066" y="21412"/>
                  <a:pt x="8283" y="21255"/>
                  <a:pt x="9443" y="21114"/>
                </a:cubicBezTo>
                <a:cubicBezTo>
                  <a:pt x="10602" y="20973"/>
                  <a:pt x="12123" y="20791"/>
                  <a:pt x="12819" y="20698"/>
                </a:cubicBezTo>
                <a:cubicBezTo>
                  <a:pt x="13515" y="20605"/>
                  <a:pt x="14871" y="20427"/>
                  <a:pt x="15831" y="20305"/>
                </a:cubicBezTo>
                <a:cubicBezTo>
                  <a:pt x="17567" y="20082"/>
                  <a:pt x="17570" y="20077"/>
                  <a:pt x="18318" y="19293"/>
                </a:cubicBezTo>
                <a:cubicBezTo>
                  <a:pt x="19390" y="18168"/>
                  <a:pt x="20273" y="16721"/>
                  <a:pt x="20815" y="15190"/>
                </a:cubicBezTo>
                <a:cubicBezTo>
                  <a:pt x="21445" y="13410"/>
                  <a:pt x="21600" y="10527"/>
                  <a:pt x="21169" y="8682"/>
                </a:cubicBezTo>
                <a:cubicBezTo>
                  <a:pt x="20467" y="5678"/>
                  <a:pt x="18395" y="2774"/>
                  <a:pt x="16024" y="1487"/>
                </a:cubicBezTo>
                <a:cubicBezTo>
                  <a:pt x="14277" y="540"/>
                  <a:pt x="12497" y="46"/>
                  <a:pt x="10772" y="4"/>
                </a:cubicBezTo>
                <a:close/>
              </a:path>
            </a:pathLst>
          </a:custGeom>
          <a:ln w="12700">
            <a:miter lim="400000"/>
          </a:ln>
        </p:spPr>
      </p:pic>
      <p:pic>
        <p:nvPicPr>
          <p:cNvPr id="350" name="pasted-image.pdf"/>
          <p:cNvPicPr>
            <a:picLocks noChangeAspect="1"/>
          </p:cNvPicPr>
          <p:nvPr/>
        </p:nvPicPr>
        <p:blipFill>
          <a:blip r:embed="rId174" cstate="print">
            <a:extLst>
              <a:ext uri="{28A0092B-C50C-407E-A947-70E740481C1C}">
                <a14:useLocalDpi xmlns:a14="http://schemas.microsoft.com/office/drawing/2010/main"/>
              </a:ext>
            </a:extLst>
          </a:blip>
          <a:stretch>
            <a:fillRect/>
          </a:stretch>
        </p:blipFill>
        <p:spPr>
          <a:xfrm>
            <a:off x="6671734" y="3265626"/>
            <a:ext cx="324341" cy="95542"/>
          </a:xfrm>
          <a:prstGeom prst="rect">
            <a:avLst/>
          </a:prstGeom>
          <a:ln w="12700">
            <a:miter lim="400000"/>
          </a:ln>
        </p:spPr>
      </p:pic>
      <p:pic>
        <p:nvPicPr>
          <p:cNvPr id="351" name="Picture 350"/>
          <p:cNvPicPr>
            <a:picLocks noChangeAspect="1"/>
          </p:cNvPicPr>
          <p:nvPr/>
        </p:nvPicPr>
        <p:blipFill>
          <a:blip r:embed="rId175" cstate="print">
            <a:extLst>
              <a:ext uri="{28A0092B-C50C-407E-A947-70E740481C1C}">
                <a14:useLocalDpi xmlns:a14="http://schemas.microsoft.com/office/drawing/2010/main"/>
              </a:ext>
            </a:extLst>
          </a:blip>
          <a:stretch>
            <a:fillRect/>
          </a:stretch>
        </p:blipFill>
        <p:spPr>
          <a:xfrm>
            <a:off x="3097879" y="4244267"/>
            <a:ext cx="404765" cy="137114"/>
          </a:xfrm>
          <a:prstGeom prst="rect">
            <a:avLst/>
          </a:prstGeom>
        </p:spPr>
      </p:pic>
      <p:sp>
        <p:nvSpPr>
          <p:cNvPr id="352" name="Shape 889"/>
          <p:cNvSpPr/>
          <p:nvPr/>
        </p:nvSpPr>
        <p:spPr>
          <a:xfrm>
            <a:off x="8631010" y="2588546"/>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353" name="Picture 352"/>
          <p:cNvPicPr>
            <a:picLocks noChangeAspect="1"/>
          </p:cNvPicPr>
          <p:nvPr/>
        </p:nvPicPr>
        <p:blipFill>
          <a:blip r:embed="rId176" cstate="print">
            <a:extLst>
              <a:ext uri="{BEBA8EAE-BF5A-486C-A8C5-ECC9F3942E4B}">
                <a14:imgProps xmlns:a14="http://schemas.microsoft.com/office/drawing/2010/main">
                  <a14:imgLayer r:embed="rId177">
                    <a14:imgEffect>
                      <a14:saturation sat="0"/>
                    </a14:imgEffect>
                  </a14:imgLayer>
                </a14:imgProps>
              </a:ext>
              <a:ext uri="{28A0092B-C50C-407E-A947-70E740481C1C}">
                <a14:useLocalDpi xmlns:a14="http://schemas.microsoft.com/office/drawing/2010/main"/>
              </a:ext>
            </a:extLst>
          </a:blip>
          <a:stretch>
            <a:fillRect/>
          </a:stretch>
        </p:blipFill>
        <p:spPr>
          <a:xfrm>
            <a:off x="8669989" y="2750085"/>
            <a:ext cx="381476" cy="124302"/>
          </a:xfrm>
          <a:prstGeom prst="rect">
            <a:avLst/>
          </a:prstGeom>
        </p:spPr>
      </p:pic>
      <p:sp>
        <p:nvSpPr>
          <p:cNvPr id="354" name="Shape 614"/>
          <p:cNvSpPr/>
          <p:nvPr/>
        </p:nvSpPr>
        <p:spPr>
          <a:xfrm>
            <a:off x="8628408" y="3109050"/>
            <a:ext cx="459216" cy="459216"/>
          </a:xfrm>
          <a:prstGeom prst="ellipse">
            <a:avLst/>
          </a:prstGeom>
          <a:solidFill>
            <a:srgbClr val="FFFFFF"/>
          </a:solidFill>
          <a:ln w="12700">
            <a:solidFill>
              <a:schemeClr val="tx2"/>
            </a:solidFill>
            <a:bevel/>
          </a:ln>
        </p:spPr>
        <p:txBody>
          <a:bodyPr lIns="0" tIns="0" rIns="0" bIns="0" anchor="ctr"/>
          <a:lstStyle/>
          <a:p>
            <a:pPr>
              <a:defRPr sz="3200"/>
            </a:pPr>
            <a:endParaRPr sz="1200" dirty="0">
              <a:latin typeface="Gill Sans MT Regular" charset="0"/>
            </a:endParaRPr>
          </a:p>
        </p:txBody>
      </p:sp>
      <p:pic>
        <p:nvPicPr>
          <p:cNvPr id="2" name="Picture 1"/>
          <p:cNvPicPr>
            <a:picLocks noChangeAspect="1"/>
          </p:cNvPicPr>
          <p:nvPr/>
        </p:nvPicPr>
        <p:blipFill rotWithShape="1">
          <a:blip r:embed="rId178">
            <a:extLst>
              <a:ext uri="{BEBA8EAE-BF5A-486C-A8C5-ECC9F3942E4B}">
                <a14:imgProps xmlns:a14="http://schemas.microsoft.com/office/drawing/2010/main">
                  <a14:imgLayer r:embed="rId179">
                    <a14:imgEffect>
                      <a14:saturation sat="0"/>
                    </a14:imgEffect>
                  </a14:imgLayer>
                </a14:imgProps>
              </a:ext>
            </a:extLst>
          </a:blip>
          <a:srcRect l="6502" t="14141" r="6519" b="17980"/>
          <a:stretch/>
        </p:blipFill>
        <p:spPr>
          <a:xfrm>
            <a:off x="8686793" y="3254601"/>
            <a:ext cx="353464" cy="155162"/>
          </a:xfrm>
          <a:prstGeom prst="rect">
            <a:avLst/>
          </a:prstGeom>
        </p:spPr>
      </p:pic>
    </p:spTree>
    <p:extLst>
      <p:ext uri="{BB962C8B-B14F-4D97-AF65-F5344CB8AC3E}">
        <p14:creationId xmlns:p14="http://schemas.microsoft.com/office/powerpoint/2010/main" val="86607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 name="Map-filter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6585" y="-78100"/>
            <a:ext cx="10170521" cy="5719646"/>
          </a:xfrm>
          <a:prstGeom prst="rect">
            <a:avLst/>
          </a:prstGeom>
          <a:ln w="12700">
            <a:miter lim="400000"/>
          </a:ln>
        </p:spPr>
      </p:pic>
      <p:sp>
        <p:nvSpPr>
          <p:cNvPr id="358" name="Shape 358"/>
          <p:cNvSpPr/>
          <p:nvPr/>
        </p:nvSpPr>
        <p:spPr>
          <a:xfrm>
            <a:off x="321654" y="2162331"/>
            <a:ext cx="644518" cy="269173"/>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lgn="r">
              <a:defRPr sz="2700">
                <a:solidFill>
                  <a:srgbClr val="FFFFFF"/>
                </a:solidFill>
                <a:latin typeface="Agenda Black"/>
                <a:ea typeface="Agenda Black"/>
                <a:cs typeface="Agenda Black"/>
                <a:sym typeface="Agenda Black"/>
              </a:defRPr>
            </a:lvl1pPr>
          </a:lstStyle>
          <a:p>
            <a:pPr hangingPunct="0"/>
            <a:r>
              <a:rPr sz="1013" b="1" kern="0" dirty="0">
                <a:latin typeface="+mj-lt"/>
              </a:rPr>
              <a:t>USA</a:t>
            </a:r>
          </a:p>
        </p:txBody>
      </p:sp>
      <p:sp>
        <p:nvSpPr>
          <p:cNvPr id="359" name="Shape 359"/>
          <p:cNvSpPr/>
          <p:nvPr/>
        </p:nvSpPr>
        <p:spPr>
          <a:xfrm>
            <a:off x="-312150" y="2301107"/>
            <a:ext cx="1293797" cy="269172"/>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lgn="r">
              <a:defRPr sz="2700">
                <a:solidFill>
                  <a:srgbClr val="FFFFFF"/>
                </a:solidFill>
              </a:defRPr>
            </a:lvl1pPr>
          </a:lstStyle>
          <a:p>
            <a:pPr hangingPunct="0"/>
            <a:r>
              <a:rPr sz="1013" kern="0" dirty="0">
                <a:latin typeface="Gill Sans MT Regular" charset="0"/>
                <a:ea typeface="Gill Sans MT Regular" charset="0"/>
                <a:cs typeface="Gill Sans MT Regular" charset="0"/>
                <a:sym typeface="Agenda Light"/>
              </a:rPr>
              <a:t>SAN FRANCISCO</a:t>
            </a:r>
          </a:p>
        </p:txBody>
      </p:sp>
      <p:sp>
        <p:nvSpPr>
          <p:cNvPr id="360" name="Shape 360"/>
          <p:cNvSpPr/>
          <p:nvPr/>
        </p:nvSpPr>
        <p:spPr>
          <a:xfrm>
            <a:off x="2535803" y="1666616"/>
            <a:ext cx="1881263" cy="269172"/>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lgn="r">
              <a:defRPr sz="2700">
                <a:solidFill>
                  <a:srgbClr val="FFFFFF"/>
                </a:solidFill>
                <a:latin typeface="Agenda Black"/>
                <a:ea typeface="Agenda Black"/>
                <a:cs typeface="Agenda Black"/>
                <a:sym typeface="Agenda Black"/>
              </a:defRPr>
            </a:lvl1pPr>
          </a:lstStyle>
          <a:p>
            <a:pPr hangingPunct="0"/>
            <a:r>
              <a:rPr sz="1013" b="1" kern="0">
                <a:latin typeface="+mj-lt"/>
              </a:rPr>
              <a:t>BELGIUM </a:t>
            </a:r>
          </a:p>
        </p:txBody>
      </p:sp>
      <p:sp>
        <p:nvSpPr>
          <p:cNvPr id="361" name="Shape 361"/>
          <p:cNvSpPr/>
          <p:nvPr/>
        </p:nvSpPr>
        <p:spPr>
          <a:xfrm>
            <a:off x="2535803" y="1811525"/>
            <a:ext cx="1881263" cy="269172"/>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lgn="r">
              <a:defRPr sz="2700">
                <a:solidFill>
                  <a:srgbClr val="FFFFFF"/>
                </a:solidFill>
              </a:defRPr>
            </a:lvl1pPr>
          </a:lstStyle>
          <a:p>
            <a:pPr hangingPunct="0"/>
            <a:r>
              <a:rPr sz="1013" kern="0" dirty="0">
                <a:latin typeface="Gill Sans MT Regular" charset="0"/>
                <a:ea typeface="Gill Sans MT Regular" charset="0"/>
                <a:cs typeface="Gill Sans MT Regular" charset="0"/>
                <a:sym typeface="Agenda Light"/>
              </a:rPr>
              <a:t>LEUVEN HQ - GHENT</a:t>
            </a:r>
          </a:p>
        </p:txBody>
      </p:sp>
      <p:sp>
        <p:nvSpPr>
          <p:cNvPr id="362" name="Shape 362"/>
          <p:cNvSpPr/>
          <p:nvPr/>
        </p:nvSpPr>
        <p:spPr>
          <a:xfrm>
            <a:off x="4844282" y="1596967"/>
            <a:ext cx="2941293" cy="269172"/>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defRPr sz="2700">
                <a:solidFill>
                  <a:srgbClr val="FFFFFF"/>
                </a:solidFill>
                <a:latin typeface="Agenda Black"/>
                <a:ea typeface="Agenda Black"/>
                <a:cs typeface="Agenda Black"/>
                <a:sym typeface="Agenda Black"/>
              </a:defRPr>
            </a:lvl1pPr>
          </a:lstStyle>
          <a:p>
            <a:pPr hangingPunct="0"/>
            <a:r>
              <a:rPr sz="1013" b="1" kern="0">
                <a:latin typeface="+mj-lt"/>
              </a:rPr>
              <a:t>THE NETHERLANDS</a:t>
            </a:r>
          </a:p>
        </p:txBody>
      </p:sp>
      <p:sp>
        <p:nvSpPr>
          <p:cNvPr id="363" name="Shape 363"/>
          <p:cNvSpPr/>
          <p:nvPr/>
        </p:nvSpPr>
        <p:spPr>
          <a:xfrm>
            <a:off x="4844282" y="1741877"/>
            <a:ext cx="2401106" cy="269172"/>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defRPr sz="2700">
                <a:solidFill>
                  <a:srgbClr val="FFFFFF"/>
                </a:solidFill>
              </a:defRPr>
            </a:lvl1pPr>
          </a:lstStyle>
          <a:p>
            <a:pPr hangingPunct="0"/>
            <a:r>
              <a:rPr sz="1013" kern="0" dirty="0">
                <a:latin typeface="Gill Sans MT Regular" charset="0"/>
                <a:ea typeface="Gill Sans MT Regular" charset="0"/>
                <a:cs typeface="Gill Sans MT Regular" charset="0"/>
                <a:sym typeface="Agenda Light"/>
              </a:rPr>
              <a:t>EINDHOVEN</a:t>
            </a:r>
          </a:p>
        </p:txBody>
      </p:sp>
      <p:sp>
        <p:nvSpPr>
          <p:cNvPr id="364" name="Shape 364"/>
          <p:cNvSpPr/>
          <p:nvPr/>
        </p:nvSpPr>
        <p:spPr>
          <a:xfrm>
            <a:off x="5676957" y="2760830"/>
            <a:ext cx="905544" cy="269173"/>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lgn="r">
              <a:defRPr sz="2700">
                <a:solidFill>
                  <a:srgbClr val="FFFFFF"/>
                </a:solidFill>
                <a:latin typeface="Agenda Black"/>
                <a:ea typeface="Agenda Black"/>
                <a:cs typeface="Agenda Black"/>
                <a:sym typeface="Agenda Black"/>
              </a:defRPr>
            </a:lvl1pPr>
          </a:lstStyle>
          <a:p>
            <a:pPr hangingPunct="0"/>
            <a:r>
              <a:rPr sz="1013" b="1" kern="0">
                <a:latin typeface="+mj-lt"/>
              </a:rPr>
              <a:t>INDIA</a:t>
            </a:r>
          </a:p>
        </p:txBody>
      </p:sp>
      <p:sp>
        <p:nvSpPr>
          <p:cNvPr id="365" name="Shape 365"/>
          <p:cNvSpPr/>
          <p:nvPr/>
        </p:nvSpPr>
        <p:spPr>
          <a:xfrm>
            <a:off x="4701237" y="2893472"/>
            <a:ext cx="1881263" cy="269172"/>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lgn="r">
              <a:defRPr sz="2700">
                <a:solidFill>
                  <a:srgbClr val="FFFFFF"/>
                </a:solidFill>
              </a:defRPr>
            </a:lvl1pPr>
          </a:lstStyle>
          <a:p>
            <a:pPr hangingPunct="0"/>
            <a:r>
              <a:rPr sz="1013" kern="0" dirty="0">
                <a:latin typeface="Gill Sans MT Regular" charset="0"/>
                <a:ea typeface="Gill Sans MT Regular" charset="0"/>
                <a:cs typeface="Gill Sans MT Regular" charset="0"/>
                <a:sym typeface="Agenda Light"/>
              </a:rPr>
              <a:t>BANGALORE</a:t>
            </a:r>
          </a:p>
        </p:txBody>
      </p:sp>
      <p:sp>
        <p:nvSpPr>
          <p:cNvPr id="366" name="Shape 366"/>
          <p:cNvSpPr/>
          <p:nvPr/>
        </p:nvSpPr>
        <p:spPr>
          <a:xfrm>
            <a:off x="8118786" y="2538913"/>
            <a:ext cx="752884" cy="269172"/>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defRPr sz="2700">
                <a:solidFill>
                  <a:srgbClr val="FFFFFF"/>
                </a:solidFill>
                <a:latin typeface="Agenda Black"/>
                <a:ea typeface="Agenda Black"/>
                <a:cs typeface="Agenda Black"/>
                <a:sym typeface="Agenda Black"/>
              </a:defRPr>
            </a:lvl1pPr>
          </a:lstStyle>
          <a:p>
            <a:pPr hangingPunct="0"/>
            <a:r>
              <a:rPr sz="1013" b="1" kern="0">
                <a:latin typeface="+mj-lt"/>
              </a:rPr>
              <a:t>TAIWAN</a:t>
            </a:r>
          </a:p>
        </p:txBody>
      </p:sp>
      <p:sp>
        <p:nvSpPr>
          <p:cNvPr id="367" name="Shape 367"/>
          <p:cNvSpPr/>
          <p:nvPr/>
        </p:nvSpPr>
        <p:spPr>
          <a:xfrm>
            <a:off x="8118786" y="2677688"/>
            <a:ext cx="1881262" cy="269172"/>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defRPr sz="2700">
                <a:solidFill>
                  <a:srgbClr val="FFFFFF"/>
                </a:solidFill>
              </a:defRPr>
            </a:lvl1pPr>
          </a:lstStyle>
          <a:p>
            <a:pPr hangingPunct="0"/>
            <a:r>
              <a:rPr sz="1013" kern="0" dirty="0">
                <a:latin typeface="Gill Sans MT Regular" charset="0"/>
                <a:ea typeface="Gill Sans MT Regular" charset="0"/>
                <a:cs typeface="Gill Sans MT Regular" charset="0"/>
                <a:sym typeface="Agenda Light"/>
              </a:rPr>
              <a:t>HSINCHU</a:t>
            </a:r>
          </a:p>
        </p:txBody>
      </p:sp>
      <p:sp>
        <p:nvSpPr>
          <p:cNvPr id="368" name="Shape 368"/>
          <p:cNvSpPr/>
          <p:nvPr/>
        </p:nvSpPr>
        <p:spPr>
          <a:xfrm>
            <a:off x="6754287" y="2342643"/>
            <a:ext cx="1005197" cy="269173"/>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lgn="r">
              <a:defRPr sz="2700">
                <a:solidFill>
                  <a:srgbClr val="FFFFFF"/>
                </a:solidFill>
                <a:latin typeface="Agenda Black"/>
                <a:ea typeface="Agenda Black"/>
                <a:cs typeface="Agenda Black"/>
                <a:sym typeface="Agenda Black"/>
              </a:defRPr>
            </a:lvl1pPr>
          </a:lstStyle>
          <a:p>
            <a:pPr hangingPunct="0"/>
            <a:r>
              <a:rPr sz="1013" b="1" kern="0" dirty="0">
                <a:latin typeface="+mj-lt"/>
              </a:rPr>
              <a:t>CHINA</a:t>
            </a:r>
          </a:p>
        </p:txBody>
      </p:sp>
      <p:sp>
        <p:nvSpPr>
          <p:cNvPr id="369" name="Shape 369"/>
          <p:cNvSpPr/>
          <p:nvPr/>
        </p:nvSpPr>
        <p:spPr>
          <a:xfrm>
            <a:off x="6853939" y="2481419"/>
            <a:ext cx="905544" cy="269172"/>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lgn="r">
              <a:defRPr sz="2700">
                <a:solidFill>
                  <a:srgbClr val="FFFFFF"/>
                </a:solidFill>
              </a:defRPr>
            </a:lvl1pPr>
          </a:lstStyle>
          <a:p>
            <a:pPr hangingPunct="0"/>
            <a:r>
              <a:rPr sz="1013" kern="0" dirty="0">
                <a:latin typeface="Gill Sans MT Regular" charset="0"/>
                <a:ea typeface="Gill Sans MT Regular" charset="0"/>
                <a:cs typeface="Gill Sans MT Regular" charset="0"/>
                <a:sym typeface="Agenda Light"/>
              </a:rPr>
              <a:t>SHANGHAI</a:t>
            </a:r>
          </a:p>
        </p:txBody>
      </p:sp>
      <p:sp>
        <p:nvSpPr>
          <p:cNvPr id="370" name="Shape 370"/>
          <p:cNvSpPr/>
          <p:nvPr/>
        </p:nvSpPr>
        <p:spPr>
          <a:xfrm>
            <a:off x="8593789" y="1893757"/>
            <a:ext cx="1005197" cy="269173"/>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defRPr sz="2700">
                <a:solidFill>
                  <a:srgbClr val="FFFFFF"/>
                </a:solidFill>
                <a:latin typeface="Agenda Black"/>
                <a:ea typeface="Agenda Black"/>
                <a:cs typeface="Agenda Black"/>
                <a:sym typeface="Agenda Black"/>
              </a:defRPr>
            </a:lvl1pPr>
          </a:lstStyle>
          <a:p>
            <a:pPr hangingPunct="0"/>
            <a:r>
              <a:rPr sz="1013" b="1" kern="0" dirty="0">
                <a:latin typeface="+mj-lt"/>
              </a:rPr>
              <a:t>JAPAN</a:t>
            </a:r>
          </a:p>
        </p:txBody>
      </p:sp>
      <p:sp>
        <p:nvSpPr>
          <p:cNvPr id="371" name="Shape 371"/>
          <p:cNvSpPr/>
          <p:nvPr/>
        </p:nvSpPr>
        <p:spPr>
          <a:xfrm>
            <a:off x="8593789" y="2050936"/>
            <a:ext cx="1881263" cy="269173"/>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defRPr sz="2700">
                <a:solidFill>
                  <a:srgbClr val="FFFFFF"/>
                </a:solidFill>
              </a:defRPr>
            </a:lvl1pPr>
          </a:lstStyle>
          <a:p>
            <a:pPr hangingPunct="0"/>
            <a:r>
              <a:rPr sz="1013" kern="0" dirty="0">
                <a:latin typeface="Gill Sans MT Regular" charset="0"/>
                <a:ea typeface="Gill Sans MT Regular" charset="0"/>
                <a:cs typeface="Gill Sans MT Regular" charset="0"/>
                <a:sym typeface="Agenda Light"/>
              </a:rPr>
              <a:t>TOKYO</a:t>
            </a:r>
          </a:p>
        </p:txBody>
      </p:sp>
      <p:sp>
        <p:nvSpPr>
          <p:cNvPr id="372" name="Shape 372"/>
          <p:cNvSpPr/>
          <p:nvPr/>
        </p:nvSpPr>
        <p:spPr>
          <a:xfrm>
            <a:off x="7171174" y="1973687"/>
            <a:ext cx="1005197" cy="269172"/>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lgn="r">
              <a:defRPr sz="2700">
                <a:solidFill>
                  <a:srgbClr val="FFFFFF"/>
                </a:solidFill>
                <a:latin typeface="Agenda Black"/>
                <a:ea typeface="Agenda Black"/>
                <a:cs typeface="Agenda Black"/>
                <a:sym typeface="Agenda Black"/>
              </a:defRPr>
            </a:lvl1pPr>
          </a:lstStyle>
          <a:p>
            <a:pPr hangingPunct="0"/>
            <a:r>
              <a:rPr sz="1013" b="1" kern="0">
                <a:latin typeface="+mj-lt"/>
              </a:rPr>
              <a:t>JAPAN</a:t>
            </a:r>
          </a:p>
        </p:txBody>
      </p:sp>
      <p:sp>
        <p:nvSpPr>
          <p:cNvPr id="373" name="Shape 373"/>
          <p:cNvSpPr/>
          <p:nvPr/>
        </p:nvSpPr>
        <p:spPr>
          <a:xfrm>
            <a:off x="7481140" y="2124730"/>
            <a:ext cx="695230" cy="269173"/>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lgn="r">
              <a:defRPr sz="2700">
                <a:solidFill>
                  <a:srgbClr val="FFFFFF"/>
                </a:solidFill>
              </a:defRPr>
            </a:lvl1pPr>
          </a:lstStyle>
          <a:p>
            <a:pPr hangingPunct="0"/>
            <a:r>
              <a:rPr sz="1013" kern="0" dirty="0">
                <a:latin typeface="Gill Sans MT Regular" charset="0"/>
                <a:ea typeface="Gill Sans MT Regular" charset="0"/>
                <a:cs typeface="Gill Sans MT Regular" charset="0"/>
                <a:sym typeface="Agenda Light"/>
              </a:rPr>
              <a:t>OSAKA</a:t>
            </a:r>
          </a:p>
        </p:txBody>
      </p:sp>
      <p:sp>
        <p:nvSpPr>
          <p:cNvPr id="374" name="Shape 374"/>
          <p:cNvSpPr/>
          <p:nvPr/>
        </p:nvSpPr>
        <p:spPr>
          <a:xfrm>
            <a:off x="2366372" y="2424300"/>
            <a:ext cx="2941293" cy="269172"/>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defRPr sz="2700">
                <a:solidFill>
                  <a:srgbClr val="FFFFFF"/>
                </a:solidFill>
                <a:latin typeface="Agenda Black"/>
                <a:ea typeface="Agenda Black"/>
                <a:cs typeface="Agenda Black"/>
                <a:sym typeface="Agenda Black"/>
              </a:defRPr>
            </a:lvl1pPr>
          </a:lstStyle>
          <a:p>
            <a:pPr hangingPunct="0"/>
            <a:r>
              <a:rPr sz="1013" b="1" kern="0">
                <a:latin typeface="+mj-lt"/>
              </a:rPr>
              <a:t>USA</a:t>
            </a:r>
          </a:p>
        </p:txBody>
      </p:sp>
      <p:sp>
        <p:nvSpPr>
          <p:cNvPr id="375" name="Shape 375"/>
          <p:cNvSpPr/>
          <p:nvPr/>
        </p:nvSpPr>
        <p:spPr>
          <a:xfrm>
            <a:off x="2366372" y="2569208"/>
            <a:ext cx="2401106" cy="269173"/>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lstStyle>
            <a:lvl1pPr>
              <a:defRPr sz="2700">
                <a:solidFill>
                  <a:srgbClr val="FFFFFF"/>
                </a:solidFill>
              </a:defRPr>
            </a:lvl1pPr>
          </a:lstStyle>
          <a:p>
            <a:pPr hangingPunct="0"/>
            <a:r>
              <a:rPr sz="1013" kern="0" dirty="0">
                <a:latin typeface="Gill Sans MT Regular" charset="0"/>
                <a:ea typeface="Gill Sans MT Regular" charset="0"/>
                <a:cs typeface="Gill Sans MT Regular" charset="0"/>
                <a:sym typeface="Agenda Light"/>
              </a:rPr>
              <a:t>ORLANDO</a:t>
            </a:r>
          </a:p>
        </p:txBody>
      </p:sp>
      <p:pic>
        <p:nvPicPr>
          <p:cNvPr id="376" name="98-marker.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30939" y="2171875"/>
            <a:ext cx="412611" cy="412611"/>
          </a:xfrm>
          <a:prstGeom prst="rect">
            <a:avLst/>
          </a:prstGeom>
          <a:ln w="12700">
            <a:miter lim="400000"/>
          </a:ln>
        </p:spPr>
      </p:pic>
      <p:pic>
        <p:nvPicPr>
          <p:cNvPr id="377" name="98-marke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70475" y="1690459"/>
            <a:ext cx="412611" cy="412611"/>
          </a:xfrm>
          <a:prstGeom prst="rect">
            <a:avLst/>
          </a:prstGeom>
          <a:ln w="12700">
            <a:miter lim="400000"/>
          </a:ln>
        </p:spPr>
      </p:pic>
      <p:pic>
        <p:nvPicPr>
          <p:cNvPr id="378" name="98-marke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79181" y="1597281"/>
            <a:ext cx="412611" cy="412611"/>
          </a:xfrm>
          <a:prstGeom prst="rect">
            <a:avLst/>
          </a:prstGeom>
          <a:ln w="12700">
            <a:miter lim="400000"/>
          </a:ln>
        </p:spPr>
      </p:pic>
      <p:pic>
        <p:nvPicPr>
          <p:cNvPr id="379" name="98-marke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41304" y="2777527"/>
            <a:ext cx="412611" cy="412611"/>
          </a:xfrm>
          <a:prstGeom prst="rect">
            <a:avLst/>
          </a:prstGeom>
          <a:ln w="12700">
            <a:miter lim="400000"/>
          </a:ln>
        </p:spPr>
      </p:pic>
      <p:pic>
        <p:nvPicPr>
          <p:cNvPr id="380" name="98-marke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79206" y="2533382"/>
            <a:ext cx="412611" cy="412611"/>
          </a:xfrm>
          <a:prstGeom prst="rect">
            <a:avLst/>
          </a:prstGeom>
          <a:ln w="12700">
            <a:miter lim="400000"/>
          </a:ln>
        </p:spPr>
      </p:pic>
      <p:pic>
        <p:nvPicPr>
          <p:cNvPr id="381" name="98-marke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33628" y="2341689"/>
            <a:ext cx="412611" cy="412611"/>
          </a:xfrm>
          <a:prstGeom prst="rect">
            <a:avLst/>
          </a:prstGeom>
          <a:ln w="12700">
            <a:miter lim="400000"/>
          </a:ln>
        </p:spPr>
      </p:pic>
      <p:pic>
        <p:nvPicPr>
          <p:cNvPr id="382" name="98-marke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30899" y="1933172"/>
            <a:ext cx="412611" cy="412611"/>
          </a:xfrm>
          <a:prstGeom prst="rect">
            <a:avLst/>
          </a:prstGeom>
          <a:ln w="12700">
            <a:miter lim="400000"/>
          </a:ln>
        </p:spPr>
      </p:pic>
      <p:pic>
        <p:nvPicPr>
          <p:cNvPr id="383" name="98-marke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86411" y="2459739"/>
            <a:ext cx="412611" cy="412611"/>
          </a:xfrm>
          <a:prstGeom prst="rect">
            <a:avLst/>
          </a:prstGeom>
          <a:ln w="12700">
            <a:miter lim="400000"/>
          </a:ln>
        </p:spPr>
      </p:pic>
      <p:pic>
        <p:nvPicPr>
          <p:cNvPr id="384" name="98-marker.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32111" y="2003405"/>
            <a:ext cx="412611" cy="412611"/>
          </a:xfrm>
          <a:prstGeom prst="rect">
            <a:avLst/>
          </a:prstGeom>
          <a:ln w="12700">
            <a:miter lim="400000"/>
          </a:ln>
        </p:spPr>
      </p:pic>
    </p:spTree>
    <p:extLst>
      <p:ext uri="{BB962C8B-B14F-4D97-AF65-F5344CB8AC3E}">
        <p14:creationId xmlns:p14="http://schemas.microsoft.com/office/powerpoint/2010/main" val="31009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p:nvPr/>
        </p:nvSpPr>
        <p:spPr>
          <a:xfrm>
            <a:off x="8905686" y="67150"/>
            <a:ext cx="156592" cy="156592"/>
          </a:xfrm>
          <a:prstGeom prst="roundRect">
            <a:avLst>
              <a:gd name="adj" fmla="val 15000"/>
            </a:avLst>
          </a:prstGeom>
          <a:solidFill>
            <a:srgbClr val="FFFFFF"/>
          </a:solidFill>
          <a:ln w="25400">
            <a:miter lim="400000"/>
          </a:ln>
        </p:spPr>
        <p:txBody>
          <a:bodyPr lIns="41148" tIns="41148" rIns="41148" bIns="41148" anchor="ctr"/>
          <a:lstStyle/>
          <a:p>
            <a:pPr algn="ctr" hangingPunct="0">
              <a:defRPr sz="2000">
                <a:solidFill>
                  <a:srgbClr val="99BDE4">
                    <a:hueOff val="-814857"/>
                    <a:satOff val="-8139"/>
                    <a:lumOff val="-25294"/>
                  </a:srgbClr>
                </a:solidFill>
              </a:defRPr>
            </a:pPr>
            <a:endParaRPr sz="750" kern="0" dirty="0">
              <a:solidFill>
                <a:srgbClr val="99BDE4">
                  <a:hueOff val="-814857"/>
                  <a:satOff val="-8139"/>
                  <a:lumOff val="-25294"/>
                </a:srgbClr>
              </a:solidFill>
              <a:latin typeface="Gill Sans MT Regular" charset="0"/>
              <a:ea typeface="Gill Sans MT Regular" charset="0"/>
              <a:cs typeface="Gill Sans MT Regular" charset="0"/>
              <a:sym typeface="Agenda Light"/>
            </a:endParaRPr>
          </a:p>
        </p:txBody>
      </p:sp>
      <p:pic>
        <p:nvPicPr>
          <p:cNvPr id="332" name="12.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72"/>
            <a:ext cx="9144000" cy="5142357"/>
          </a:xfrm>
          <a:prstGeom prst="rect">
            <a:avLst/>
          </a:prstGeom>
          <a:ln w="12700">
            <a:miter lim="400000"/>
          </a:ln>
        </p:spPr>
      </p:pic>
      <p:sp>
        <p:nvSpPr>
          <p:cNvPr id="333" name="Shape 333"/>
          <p:cNvSpPr/>
          <p:nvPr/>
        </p:nvSpPr>
        <p:spPr>
          <a:xfrm>
            <a:off x="653189" y="3857452"/>
            <a:ext cx="2451045" cy="429348"/>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spAutoFit/>
          </a:bodyPr>
          <a:lstStyle>
            <a:lvl1pPr algn="r">
              <a:defRPr sz="6000">
                <a:solidFill>
                  <a:srgbClr val="FFFFFF"/>
                </a:solidFill>
                <a:latin typeface="Agenda Black"/>
                <a:ea typeface="Agenda Black"/>
                <a:cs typeface="Agenda Black"/>
                <a:sym typeface="Agenda Black"/>
              </a:defRPr>
            </a:lvl1pPr>
          </a:lstStyle>
          <a:p>
            <a:pPr hangingPunct="0"/>
            <a:r>
              <a:rPr sz="2250" kern="0"/>
              <a:t>GHENT</a:t>
            </a:r>
          </a:p>
        </p:txBody>
      </p:sp>
      <p:sp>
        <p:nvSpPr>
          <p:cNvPr id="334" name="Shape 334"/>
          <p:cNvSpPr/>
          <p:nvPr/>
        </p:nvSpPr>
        <p:spPr>
          <a:xfrm>
            <a:off x="-845562" y="4109391"/>
            <a:ext cx="3921222" cy="342851"/>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spAutoFit/>
          </a:bodyPr>
          <a:lstStyle>
            <a:lvl1pPr algn="r">
              <a:defRPr>
                <a:solidFill>
                  <a:srgbClr val="FFFFFF"/>
                </a:solidFill>
              </a:defRPr>
            </a:lvl1pPr>
          </a:lstStyle>
          <a:p>
            <a:pPr hangingPunct="0"/>
            <a:r>
              <a:rPr sz="1688" kern="0" dirty="0">
                <a:latin typeface="Gill Sans MT Regular" charset="0"/>
                <a:ea typeface="Gill Sans MT Regular" charset="0"/>
                <a:cs typeface="Gill Sans MT Regular" charset="0"/>
                <a:sym typeface="Agenda Light"/>
              </a:rPr>
              <a:t>SMART APPLICATIONS</a:t>
            </a:r>
          </a:p>
        </p:txBody>
      </p:sp>
      <p:sp>
        <p:nvSpPr>
          <p:cNvPr id="335" name="Shape 335"/>
          <p:cNvSpPr/>
          <p:nvPr/>
        </p:nvSpPr>
        <p:spPr>
          <a:xfrm flipH="1">
            <a:off x="3106444" y="3199931"/>
            <a:ext cx="185342" cy="8387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path>
            </a:pathLst>
          </a:custGeom>
          <a:ln w="12700">
            <a:solidFill>
              <a:srgbClr val="FFFFFF">
                <a:alpha val="62830"/>
              </a:srgbClr>
            </a:solidFill>
            <a:bevel/>
          </a:ln>
        </p:spPr>
        <p:txBody>
          <a:bodyPr lIns="41148" tIns="41148" rIns="41148" bIns="41148"/>
          <a:lstStyle/>
          <a:p>
            <a:pPr hangingPunct="0">
              <a:defRPr sz="2800">
                <a:solidFill>
                  <a:srgbClr val="000000"/>
                </a:solidFill>
                <a:latin typeface="+mn-lt"/>
                <a:ea typeface="+mn-ea"/>
                <a:cs typeface="+mn-cs"/>
                <a:sym typeface="Helvetica"/>
              </a:defRPr>
            </a:pPr>
            <a:endParaRPr sz="1050" kern="0">
              <a:solidFill>
                <a:srgbClr val="000000"/>
              </a:solidFill>
              <a:sym typeface="Helvetica"/>
            </a:endParaRPr>
          </a:p>
        </p:txBody>
      </p:sp>
      <p:grpSp>
        <p:nvGrpSpPr>
          <p:cNvPr id="341" name="Group 341"/>
          <p:cNvGrpSpPr/>
          <p:nvPr/>
        </p:nvGrpSpPr>
        <p:grpSpPr>
          <a:xfrm>
            <a:off x="646604" y="-777717"/>
            <a:ext cx="4613024" cy="496488"/>
            <a:chOff x="0" y="0"/>
            <a:chExt cx="12301397" cy="1323966"/>
          </a:xfrm>
        </p:grpSpPr>
        <p:pic>
          <p:nvPicPr>
            <p:cNvPr id="336" name="12 logos-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87421" y="0"/>
              <a:ext cx="2646665" cy="1323967"/>
            </a:xfrm>
            <a:prstGeom prst="rect">
              <a:avLst/>
            </a:prstGeom>
            <a:ln w="12700" cap="flat">
              <a:noFill/>
              <a:miter lim="400000"/>
            </a:ln>
            <a:effectLst/>
          </p:spPr>
        </p:pic>
        <p:pic>
          <p:nvPicPr>
            <p:cNvPr id="337" name="12 logos-02.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0544224" y="0"/>
              <a:ext cx="1757174" cy="1323967"/>
            </a:xfrm>
            <a:prstGeom prst="rect">
              <a:avLst/>
            </a:prstGeom>
            <a:ln w="12700" cap="flat">
              <a:noFill/>
              <a:miter lim="400000"/>
            </a:ln>
            <a:effectLst/>
          </p:spPr>
        </p:pic>
        <p:pic>
          <p:nvPicPr>
            <p:cNvPr id="338" name="12 logos-03.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524869" y="0"/>
              <a:ext cx="2646665" cy="1323967"/>
            </a:xfrm>
            <a:prstGeom prst="rect">
              <a:avLst/>
            </a:prstGeom>
            <a:ln w="12700" cap="flat">
              <a:noFill/>
              <a:miter lim="400000"/>
            </a:ln>
            <a:effectLst/>
          </p:spPr>
        </p:pic>
        <p:pic>
          <p:nvPicPr>
            <p:cNvPr id="339" name="12 logos-04.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0"/>
              <a:ext cx="2646664" cy="1323967"/>
            </a:xfrm>
            <a:prstGeom prst="rect">
              <a:avLst/>
            </a:prstGeom>
            <a:ln w="12700" cap="flat">
              <a:noFill/>
              <a:miter lim="400000"/>
            </a:ln>
            <a:effectLst/>
          </p:spPr>
        </p:pic>
        <p:pic>
          <p:nvPicPr>
            <p:cNvPr id="340" name="12 logos-05.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72111" y="0"/>
              <a:ext cx="2646664" cy="1323967"/>
            </a:xfrm>
            <a:prstGeom prst="rect">
              <a:avLst/>
            </a:prstGeom>
            <a:ln w="12700" cap="flat">
              <a:noFill/>
              <a:miter lim="400000"/>
            </a:ln>
            <a:effectLst/>
          </p:spPr>
        </p:pic>
      </p:grpSp>
      <p:pic>
        <p:nvPicPr>
          <p:cNvPr id="342" name="12 logos-0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61491" y="3374653"/>
            <a:ext cx="992499" cy="496488"/>
          </a:xfrm>
          <a:prstGeom prst="rect">
            <a:avLst/>
          </a:prstGeom>
          <a:ln w="12700">
            <a:miter lim="400000"/>
          </a:ln>
        </p:spPr>
      </p:pic>
      <p:pic>
        <p:nvPicPr>
          <p:cNvPr id="343" name="12 logos-02.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2528742" y="2743365"/>
            <a:ext cx="658940" cy="496488"/>
          </a:xfrm>
          <a:prstGeom prst="rect">
            <a:avLst/>
          </a:prstGeom>
          <a:ln w="12700">
            <a:miter lim="400000"/>
          </a:ln>
        </p:spPr>
      </p:pic>
      <p:pic>
        <p:nvPicPr>
          <p:cNvPr id="344" name="12 logos-03.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88709" y="3219615"/>
            <a:ext cx="992499" cy="496488"/>
          </a:xfrm>
          <a:prstGeom prst="rect">
            <a:avLst/>
          </a:prstGeom>
          <a:ln w="12700">
            <a:miter lim="400000"/>
          </a:ln>
        </p:spPr>
      </p:pic>
      <p:pic>
        <p:nvPicPr>
          <p:cNvPr id="345" name="12 logos-04.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82433" y="2743367"/>
            <a:ext cx="992499" cy="496488"/>
          </a:xfrm>
          <a:prstGeom prst="rect">
            <a:avLst/>
          </a:prstGeom>
          <a:ln w="12700">
            <a:miter lim="400000"/>
          </a:ln>
        </p:spPr>
      </p:pic>
      <p:pic>
        <p:nvPicPr>
          <p:cNvPr id="346" name="12 logos-05.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75751" y="2057565"/>
            <a:ext cx="992499" cy="496488"/>
          </a:xfrm>
          <a:prstGeom prst="rect">
            <a:avLst/>
          </a:prstGeom>
          <a:ln w="12700">
            <a:miter lim="400000"/>
          </a:ln>
        </p:spPr>
      </p:pic>
      <p:sp>
        <p:nvSpPr>
          <p:cNvPr id="347" name="Shape 347"/>
          <p:cNvSpPr/>
          <p:nvPr/>
        </p:nvSpPr>
        <p:spPr>
          <a:xfrm>
            <a:off x="5453160" y="644875"/>
            <a:ext cx="2451045" cy="429348"/>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spAutoFit/>
          </a:bodyPr>
          <a:lstStyle>
            <a:lvl1pPr>
              <a:defRPr sz="6000">
                <a:solidFill>
                  <a:srgbClr val="FFFFFF"/>
                </a:solidFill>
                <a:latin typeface="Agenda Black"/>
                <a:ea typeface="Agenda Black"/>
                <a:cs typeface="Agenda Black"/>
                <a:sym typeface="Agenda Black"/>
              </a:defRPr>
            </a:lvl1pPr>
          </a:lstStyle>
          <a:p>
            <a:pPr hangingPunct="0"/>
            <a:r>
              <a:rPr sz="2250" kern="0"/>
              <a:t>LEUVEN</a:t>
            </a:r>
          </a:p>
        </p:txBody>
      </p:sp>
      <p:sp>
        <p:nvSpPr>
          <p:cNvPr id="348" name="Shape 348"/>
          <p:cNvSpPr/>
          <p:nvPr/>
        </p:nvSpPr>
        <p:spPr>
          <a:xfrm>
            <a:off x="5453160" y="915865"/>
            <a:ext cx="3160037" cy="342851"/>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spAutoFit/>
          </a:bodyPr>
          <a:lstStyle>
            <a:lvl1pPr>
              <a:defRPr>
                <a:solidFill>
                  <a:srgbClr val="FFFFFF"/>
                </a:solidFill>
              </a:defRPr>
            </a:lvl1pPr>
          </a:lstStyle>
          <a:p>
            <a:pPr hangingPunct="0"/>
            <a:r>
              <a:rPr sz="1688" kern="0" dirty="0">
                <a:latin typeface="Gill Sans MT Regular" charset="0"/>
                <a:ea typeface="Gill Sans MT Regular" charset="0"/>
                <a:cs typeface="Gill Sans MT Regular" charset="0"/>
                <a:sym typeface="Agenda Light"/>
              </a:rPr>
              <a:t>HEADQUARTERS</a:t>
            </a:r>
          </a:p>
        </p:txBody>
      </p:sp>
      <p:sp>
        <p:nvSpPr>
          <p:cNvPr id="349" name="Shape 349"/>
          <p:cNvSpPr/>
          <p:nvPr/>
        </p:nvSpPr>
        <p:spPr>
          <a:xfrm>
            <a:off x="5245081" y="798158"/>
            <a:ext cx="189459" cy="263445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path>
            </a:pathLst>
          </a:custGeom>
          <a:ln w="12700">
            <a:solidFill>
              <a:srgbClr val="FFFFFF">
                <a:alpha val="62830"/>
              </a:srgbClr>
            </a:solidFill>
            <a:bevel/>
          </a:ln>
        </p:spPr>
        <p:txBody>
          <a:bodyPr lIns="41148" tIns="41148" rIns="41148" bIns="41148"/>
          <a:lstStyle/>
          <a:p>
            <a:pPr hangingPunct="0">
              <a:defRPr sz="2800">
                <a:solidFill>
                  <a:srgbClr val="000000"/>
                </a:solidFill>
                <a:latin typeface="+mn-lt"/>
                <a:ea typeface="+mn-ea"/>
                <a:cs typeface="+mn-cs"/>
                <a:sym typeface="Helvetica"/>
              </a:defRPr>
            </a:pPr>
            <a:endParaRPr sz="1050" kern="0">
              <a:solidFill>
                <a:srgbClr val="000000"/>
              </a:solidFill>
              <a:sym typeface="Helvetica"/>
            </a:endParaRPr>
          </a:p>
        </p:txBody>
      </p:sp>
      <p:grpSp>
        <p:nvGrpSpPr>
          <p:cNvPr id="352" name="Group 352"/>
          <p:cNvGrpSpPr/>
          <p:nvPr/>
        </p:nvGrpSpPr>
        <p:grpSpPr>
          <a:xfrm>
            <a:off x="5509023" y="1207207"/>
            <a:ext cx="2366113" cy="1466555"/>
            <a:chOff x="0" y="0"/>
            <a:chExt cx="6309633" cy="3910810"/>
          </a:xfrm>
        </p:grpSpPr>
        <p:sp>
          <p:nvSpPr>
            <p:cNvPr id="350" name="Shape 350"/>
            <p:cNvSpPr/>
            <p:nvPr/>
          </p:nvSpPr>
          <p:spPr>
            <a:xfrm>
              <a:off x="0" y="0"/>
              <a:ext cx="6309634" cy="3910811"/>
            </a:xfrm>
            <a:prstGeom prst="rect">
              <a:avLst/>
            </a:prstGeom>
            <a:noFill/>
            <a:ln w="12700" cap="flat">
              <a:solidFill>
                <a:srgbClr val="FFFFFF">
                  <a:alpha val="62830"/>
                </a:srgbClr>
              </a:solidFill>
              <a:prstDash val="solid"/>
              <a:bevel/>
            </a:ln>
            <a:effectLst/>
          </p:spPr>
          <p:txBody>
            <a:bodyPr wrap="square" lIns="41148" tIns="41148" rIns="41148" bIns="41148" numCol="1" anchor="t">
              <a:noAutofit/>
            </a:bodyPr>
            <a:lstStyle/>
            <a:p>
              <a:pPr hangingPunct="0">
                <a:defRPr sz="2800">
                  <a:solidFill>
                    <a:srgbClr val="000000"/>
                  </a:solidFill>
                  <a:latin typeface="+mn-lt"/>
                  <a:ea typeface="+mn-ea"/>
                  <a:cs typeface="+mn-cs"/>
                  <a:sym typeface="Helvetica"/>
                </a:defRPr>
              </a:pPr>
              <a:endParaRPr sz="1050" kern="0">
                <a:solidFill>
                  <a:srgbClr val="000000"/>
                </a:solidFill>
                <a:sym typeface="Helvetica"/>
              </a:endParaRPr>
            </a:p>
          </p:txBody>
        </p:sp>
        <p:pic>
          <p:nvPicPr>
            <p:cNvPr id="351" name="26151803210_a42022db79_k.jp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146589" y="101026"/>
              <a:ext cx="6056911" cy="3706318"/>
            </a:xfrm>
            <a:prstGeom prst="rect">
              <a:avLst/>
            </a:prstGeom>
            <a:ln w="12700" cap="flat">
              <a:noFill/>
              <a:miter lim="400000"/>
            </a:ln>
            <a:effectLst/>
          </p:spPr>
        </p:pic>
      </p:grpSp>
    </p:spTree>
    <p:extLst>
      <p:ext uri="{BB962C8B-B14F-4D97-AF65-F5344CB8AC3E}">
        <p14:creationId xmlns:p14="http://schemas.microsoft.com/office/powerpoint/2010/main" val="1251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iterate>
                                    <p:tmAbs val="0"/>
                                  </p:iterate>
                                  <p:childTnLst>
                                    <p:set>
                                      <p:cBhvr>
                                        <p:cTn id="6" fill="hold"/>
                                        <p:tgtEl>
                                          <p:spTgt spid="349"/>
                                        </p:tgtEl>
                                        <p:attrNameLst>
                                          <p:attrName>style.visibility</p:attrName>
                                        </p:attrNameLst>
                                      </p:cBhvr>
                                      <p:to>
                                        <p:strVal val="visible"/>
                                      </p:to>
                                    </p:set>
                                    <p:animEffect transition="in" filter="strips(upRight)">
                                      <p:cBhvr>
                                        <p:cTn id="7" dur="1750"/>
                                        <p:tgtEl>
                                          <p:spTgt spid="349"/>
                                        </p:tgtEl>
                                      </p:cBhvr>
                                    </p:animEffect>
                                  </p:childTnLst>
                                </p:cTn>
                              </p:par>
                            </p:childTnLst>
                          </p:cTn>
                        </p:par>
                        <p:par>
                          <p:cTn id="8" fill="hold">
                            <p:stCondLst>
                              <p:cond delay="1750"/>
                            </p:stCondLst>
                            <p:childTnLst>
                              <p:par>
                                <p:cTn id="9" presetID="22" presetClass="entr" presetSubtype="8" fill="hold" grpId="0" nodeType="afterEffect">
                                  <p:stCondLst>
                                    <p:cond delay="0"/>
                                  </p:stCondLst>
                                  <p:iterate>
                                    <p:tmAbs val="0"/>
                                  </p:iterate>
                                  <p:childTnLst>
                                    <p:set>
                                      <p:cBhvr>
                                        <p:cTn id="10" fill="hold"/>
                                        <p:tgtEl>
                                          <p:spTgt spid="347"/>
                                        </p:tgtEl>
                                        <p:attrNameLst>
                                          <p:attrName>style.visibility</p:attrName>
                                        </p:attrNameLst>
                                      </p:cBhvr>
                                      <p:to>
                                        <p:strVal val="visible"/>
                                      </p:to>
                                    </p:set>
                                    <p:animEffect transition="in" filter="wipe(left)">
                                      <p:cBhvr>
                                        <p:cTn id="11" dur="1000"/>
                                        <p:tgtEl>
                                          <p:spTgt spid="347"/>
                                        </p:tgtEl>
                                      </p:cBhvr>
                                    </p:animEffect>
                                  </p:childTnLst>
                                </p:cTn>
                              </p:par>
                            </p:childTnLst>
                          </p:cTn>
                        </p:par>
                        <p:par>
                          <p:cTn id="12" fill="hold">
                            <p:stCondLst>
                              <p:cond delay="2750"/>
                            </p:stCondLst>
                            <p:childTnLst>
                              <p:par>
                                <p:cTn id="13" presetID="10" presetClass="entr" presetSubtype="0" fill="hold" grpId="0" nodeType="afterEffect">
                                  <p:stCondLst>
                                    <p:cond delay="0"/>
                                  </p:stCondLst>
                                  <p:childTnLst>
                                    <p:set>
                                      <p:cBhvr>
                                        <p:cTn id="14" dur="1" fill="hold">
                                          <p:stCondLst>
                                            <p:cond delay="0"/>
                                          </p:stCondLst>
                                        </p:cTn>
                                        <p:tgtEl>
                                          <p:spTgt spid="348"/>
                                        </p:tgtEl>
                                        <p:attrNameLst>
                                          <p:attrName>style.visibility</p:attrName>
                                        </p:attrNameLst>
                                      </p:cBhvr>
                                      <p:to>
                                        <p:strVal val="visible"/>
                                      </p:to>
                                    </p:set>
                                    <p:animEffect transition="in" filter="fade">
                                      <p:cBhvr>
                                        <p:cTn id="15" dur="500"/>
                                        <p:tgtEl>
                                          <p:spTgt spid="348"/>
                                        </p:tgtEl>
                                      </p:cBhvr>
                                    </p:animEffect>
                                  </p:childTnLst>
                                </p:cTn>
                              </p:par>
                            </p:childTnLst>
                          </p:cTn>
                        </p:par>
                        <p:par>
                          <p:cTn id="16" fill="hold">
                            <p:stCondLst>
                              <p:cond delay="3250"/>
                            </p:stCondLst>
                            <p:childTnLst>
                              <p:par>
                                <p:cTn id="17" presetID="22" presetClass="entr" presetSubtype="1" fill="hold" grpId="0" nodeType="afterEffect">
                                  <p:stCondLst>
                                    <p:cond delay="0"/>
                                  </p:stCondLst>
                                  <p:iterate>
                                    <p:tmAbs val="0"/>
                                  </p:iterate>
                                  <p:childTnLst>
                                    <p:set>
                                      <p:cBhvr>
                                        <p:cTn id="18" fill="hold"/>
                                        <p:tgtEl>
                                          <p:spTgt spid="335"/>
                                        </p:tgtEl>
                                        <p:attrNameLst>
                                          <p:attrName>style.visibility</p:attrName>
                                        </p:attrNameLst>
                                      </p:cBhvr>
                                      <p:to>
                                        <p:strVal val="visible"/>
                                      </p:to>
                                    </p:set>
                                    <p:animEffect transition="in" filter="wipe(up)">
                                      <p:cBhvr>
                                        <p:cTn id="19" dur="1000"/>
                                        <p:tgtEl>
                                          <p:spTgt spid="335"/>
                                        </p:tgtEl>
                                      </p:cBhvr>
                                    </p:animEffect>
                                  </p:childTnLst>
                                </p:cTn>
                              </p:par>
                            </p:childTnLst>
                          </p:cTn>
                        </p:par>
                        <p:par>
                          <p:cTn id="20" fill="hold">
                            <p:stCondLst>
                              <p:cond delay="4250"/>
                            </p:stCondLst>
                            <p:childTnLst>
                              <p:par>
                                <p:cTn id="21" presetID="9" presetClass="entr" fill="hold" grpId="0" nodeType="afterEffect">
                                  <p:stCondLst>
                                    <p:cond delay="0"/>
                                  </p:stCondLst>
                                  <p:iterate>
                                    <p:tmAbs val="0"/>
                                  </p:iterate>
                                  <p:childTnLst>
                                    <p:set>
                                      <p:cBhvr>
                                        <p:cTn id="22" fill="hold"/>
                                        <p:tgtEl>
                                          <p:spTgt spid="352"/>
                                        </p:tgtEl>
                                        <p:attrNameLst>
                                          <p:attrName>style.visibility</p:attrName>
                                        </p:attrNameLst>
                                      </p:cBhvr>
                                      <p:to>
                                        <p:strVal val="visible"/>
                                      </p:to>
                                    </p:set>
                                    <p:animEffect transition="in" filter="dissolve">
                                      <p:cBhvr>
                                        <p:cTn id="23" dur="1000"/>
                                        <p:tgtEl>
                                          <p:spTgt spid="3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iterate>
                                    <p:tmAbs val="0"/>
                                  </p:iterate>
                                  <p:childTnLst>
                                    <p:set>
                                      <p:cBhvr>
                                        <p:cTn id="27" fill="hold"/>
                                        <p:tgtEl>
                                          <p:spTgt spid="333"/>
                                        </p:tgtEl>
                                        <p:attrNameLst>
                                          <p:attrName>style.visibility</p:attrName>
                                        </p:attrNameLst>
                                      </p:cBhvr>
                                      <p:to>
                                        <p:strVal val="visible"/>
                                      </p:to>
                                    </p:set>
                                    <p:animEffect transition="in" filter="wipe(right)">
                                      <p:cBhvr>
                                        <p:cTn id="28" dur="1000"/>
                                        <p:tgtEl>
                                          <p:spTgt spid="333"/>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334"/>
                                        </p:tgtEl>
                                        <p:attrNameLst>
                                          <p:attrName>style.visibility</p:attrName>
                                        </p:attrNameLst>
                                      </p:cBhvr>
                                      <p:to>
                                        <p:strVal val="visible"/>
                                      </p:to>
                                    </p:set>
                                    <p:animEffect transition="in" filter="fade">
                                      <p:cBhvr>
                                        <p:cTn id="32" dur="500"/>
                                        <p:tgtEl>
                                          <p:spTgt spid="3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6"/>
                                        </p:tgtEl>
                                        <p:attrNameLst>
                                          <p:attrName>style.visibility</p:attrName>
                                        </p:attrNameLst>
                                      </p:cBhvr>
                                      <p:to>
                                        <p:strVal val="visible"/>
                                      </p:to>
                                    </p:set>
                                    <p:animEffect transition="in" filter="fade">
                                      <p:cBhvr>
                                        <p:cTn id="37" dur="500"/>
                                        <p:tgtEl>
                                          <p:spTgt spid="346"/>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343"/>
                                        </p:tgtEl>
                                        <p:attrNameLst>
                                          <p:attrName>style.visibility</p:attrName>
                                        </p:attrNameLst>
                                      </p:cBhvr>
                                      <p:to>
                                        <p:strVal val="visible"/>
                                      </p:to>
                                    </p:set>
                                    <p:animEffect transition="in" filter="fade">
                                      <p:cBhvr>
                                        <p:cTn id="41" dur="500"/>
                                        <p:tgtEl>
                                          <p:spTgt spid="343"/>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345"/>
                                        </p:tgtEl>
                                        <p:attrNameLst>
                                          <p:attrName>style.visibility</p:attrName>
                                        </p:attrNameLst>
                                      </p:cBhvr>
                                      <p:to>
                                        <p:strVal val="visible"/>
                                      </p:to>
                                    </p:set>
                                    <p:animEffect transition="in" filter="fade">
                                      <p:cBhvr>
                                        <p:cTn id="45" dur="500"/>
                                        <p:tgtEl>
                                          <p:spTgt spid="345"/>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344"/>
                                        </p:tgtEl>
                                        <p:attrNameLst>
                                          <p:attrName>style.visibility</p:attrName>
                                        </p:attrNameLst>
                                      </p:cBhvr>
                                      <p:to>
                                        <p:strVal val="visible"/>
                                      </p:to>
                                    </p:set>
                                    <p:animEffect transition="in" filter="fade">
                                      <p:cBhvr>
                                        <p:cTn id="49" dur="500"/>
                                        <p:tgtEl>
                                          <p:spTgt spid="344"/>
                                        </p:tgtEl>
                                      </p:cBhvr>
                                    </p:animEffec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342"/>
                                        </p:tgtEl>
                                        <p:attrNameLst>
                                          <p:attrName>style.visibility</p:attrName>
                                        </p:attrNameLst>
                                      </p:cBhvr>
                                      <p:to>
                                        <p:strVal val="visible"/>
                                      </p:to>
                                    </p:set>
                                    <p:animEffect transition="in" filter="fade">
                                      <p:cBhvr>
                                        <p:cTn id="53" dur="5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0" animBg="1" advAuto="0"/>
      <p:bldP spid="334" grpId="0" animBg="1" advAuto="0"/>
      <p:bldP spid="335" grpId="0" animBg="1" advAuto="0"/>
      <p:bldP spid="342" grpId="0" animBg="1" advAuto="0"/>
      <p:bldP spid="343" grpId="0" animBg="1" advAuto="0"/>
      <p:bldP spid="344" grpId="0" animBg="1" advAuto="0"/>
      <p:bldP spid="345" grpId="0" animBg="1" advAuto="0"/>
      <p:bldP spid="346" grpId="0" animBg="1" advAuto="0"/>
      <p:bldP spid="347" grpId="0" animBg="1" advAuto="0"/>
      <p:bldP spid="348" grpId="0" animBg="1" advAuto="0"/>
      <p:bldP spid="349" grpId="0" animBg="1" advAuto="0"/>
      <p:bldP spid="352"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icons-1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7228" y="2029377"/>
            <a:ext cx="1084747" cy="1084747"/>
          </a:xfrm>
          <a:prstGeom prst="rect">
            <a:avLst/>
          </a:prstGeom>
          <a:ln w="12700">
            <a:miter lim="400000"/>
          </a:ln>
        </p:spPr>
      </p:pic>
      <p:pic>
        <p:nvPicPr>
          <p:cNvPr id="318" name="icons-1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58427" y="2029377"/>
            <a:ext cx="1084747" cy="1084747"/>
          </a:xfrm>
          <a:prstGeom prst="rect">
            <a:avLst/>
          </a:prstGeom>
          <a:ln w="12700">
            <a:miter lim="400000"/>
          </a:ln>
        </p:spPr>
      </p:pic>
      <p:pic>
        <p:nvPicPr>
          <p:cNvPr id="319" name="icons-1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29627" y="2029377"/>
            <a:ext cx="1084747" cy="1084747"/>
          </a:xfrm>
          <a:prstGeom prst="rect">
            <a:avLst/>
          </a:prstGeom>
          <a:ln w="12700">
            <a:miter lim="400000"/>
          </a:ln>
        </p:spPr>
      </p:pic>
      <p:pic>
        <p:nvPicPr>
          <p:cNvPr id="320" name="icons-14.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00826" y="2029377"/>
            <a:ext cx="1084747" cy="1084747"/>
          </a:xfrm>
          <a:prstGeom prst="rect">
            <a:avLst/>
          </a:prstGeom>
          <a:ln w="12700">
            <a:miter lim="400000"/>
          </a:ln>
        </p:spPr>
      </p:pic>
      <p:pic>
        <p:nvPicPr>
          <p:cNvPr id="321" name="icons-15.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72025" y="2029377"/>
            <a:ext cx="1084747" cy="1084747"/>
          </a:xfrm>
          <a:prstGeom prst="rect">
            <a:avLst/>
          </a:prstGeom>
          <a:ln w="12700">
            <a:miter lim="400000"/>
          </a:ln>
        </p:spPr>
      </p:pic>
    </p:spTree>
    <p:extLst>
      <p:ext uri="{BB962C8B-B14F-4D97-AF65-F5344CB8AC3E}">
        <p14:creationId xmlns:p14="http://schemas.microsoft.com/office/powerpoint/2010/main" val="195611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icons-1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7228" y="2029377"/>
            <a:ext cx="1084747" cy="1084747"/>
          </a:xfrm>
          <a:prstGeom prst="rect">
            <a:avLst/>
          </a:prstGeom>
          <a:ln w="12700">
            <a:miter lim="400000"/>
          </a:ln>
        </p:spPr>
      </p:pic>
      <p:pic>
        <p:nvPicPr>
          <p:cNvPr id="318" name="icons-1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58427" y="2029377"/>
            <a:ext cx="1084747" cy="1084747"/>
          </a:xfrm>
          <a:prstGeom prst="rect">
            <a:avLst/>
          </a:prstGeom>
          <a:ln w="12700">
            <a:miter lim="400000"/>
          </a:ln>
        </p:spPr>
      </p:pic>
      <p:pic>
        <p:nvPicPr>
          <p:cNvPr id="319" name="icons-13.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29627" y="2029377"/>
            <a:ext cx="1084747" cy="1084747"/>
          </a:xfrm>
          <a:prstGeom prst="rect">
            <a:avLst/>
          </a:prstGeom>
          <a:ln w="12700">
            <a:miter lim="400000"/>
          </a:ln>
        </p:spPr>
      </p:pic>
      <p:pic>
        <p:nvPicPr>
          <p:cNvPr id="320" name="icons-14.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00826" y="2029377"/>
            <a:ext cx="1084747" cy="1084747"/>
          </a:xfrm>
          <a:prstGeom prst="rect">
            <a:avLst/>
          </a:prstGeom>
          <a:ln w="12700">
            <a:miter lim="400000"/>
          </a:ln>
        </p:spPr>
      </p:pic>
      <p:pic>
        <p:nvPicPr>
          <p:cNvPr id="321" name="icons-15.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72025" y="2029377"/>
            <a:ext cx="1084747" cy="1084747"/>
          </a:xfrm>
          <a:prstGeom prst="rect">
            <a:avLst/>
          </a:prstGeom>
          <a:ln w="12700">
            <a:miter lim="400000"/>
          </a:ln>
        </p:spPr>
      </p:pic>
      <p:pic>
        <p:nvPicPr>
          <p:cNvPr id="7" name="Picture 6"/>
          <p:cNvPicPr>
            <a:picLocks noChangeAspect="1"/>
          </p:cNvPicPr>
          <p:nvPr/>
        </p:nvPicPr>
        <p:blipFill>
          <a:blip r:embed="rId8" cstate="print">
            <a:alphaModFix amt="20000"/>
            <a:extLst>
              <a:ext uri="{BEBA8EAE-BF5A-486C-A8C5-ECC9F3942E4B}">
                <a14:imgProps xmlns:a14="http://schemas.microsoft.com/office/drawing/2010/main">
                  <a14:imgLayer r:embed="rId9">
                    <a14:imgEffect>
                      <a14:backgroundRemoval t="5654" b="94103" l="10000" r="9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3448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5654" b="94103" l="10000" r="9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7326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5654" b="94103" l="10000" r="9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p:cNvSpPr txBox="1"/>
          <p:nvPr/>
        </p:nvSpPr>
        <p:spPr>
          <a:xfrm>
            <a:off x="7113656" y="971551"/>
            <a:ext cx="1851801" cy="1745093"/>
          </a:xfrm>
          <a:prstGeom prst="rect">
            <a:avLst/>
          </a:prstGeom>
          <a:noFill/>
          <a:ln w="38100" cmpd="sng">
            <a:noFill/>
          </a:ln>
        </p:spPr>
        <p:txBody>
          <a:bodyPr wrap="none" lIns="91438" tIns="45719" rIns="91438" bIns="45719" rtlCol="0">
            <a:spAutoFit/>
          </a:bodyPr>
          <a:lstStyle/>
          <a:p>
            <a:pPr algn="r" defTabSz="914378">
              <a:lnSpc>
                <a:spcPct val="120000"/>
              </a:lnSpc>
            </a:pPr>
            <a:r>
              <a:rPr lang="en-US" sz="1800" dirty="0" smtClean="0">
                <a:solidFill>
                  <a:srgbClr val="3E484F"/>
                </a:solidFill>
                <a:latin typeface="Arial"/>
              </a:rPr>
              <a:t>Cloud Security</a:t>
            </a:r>
          </a:p>
          <a:p>
            <a:pPr algn="r" defTabSz="914378">
              <a:lnSpc>
                <a:spcPct val="120000"/>
              </a:lnSpc>
            </a:pPr>
            <a:r>
              <a:rPr lang="en-US" sz="1800" dirty="0" err="1" smtClean="0">
                <a:solidFill>
                  <a:srgbClr val="3E484F"/>
                </a:solidFill>
                <a:latin typeface="Arial"/>
              </a:rPr>
              <a:t>IoT</a:t>
            </a:r>
            <a:r>
              <a:rPr lang="en-US" sz="1800" dirty="0" smtClean="0">
                <a:solidFill>
                  <a:srgbClr val="3E484F"/>
                </a:solidFill>
                <a:latin typeface="Arial"/>
              </a:rPr>
              <a:t> Security</a:t>
            </a:r>
          </a:p>
          <a:p>
            <a:pPr algn="r" defTabSz="914378">
              <a:lnSpc>
                <a:spcPct val="120000"/>
              </a:lnSpc>
            </a:pPr>
            <a:r>
              <a:rPr lang="en-US" sz="1800" dirty="0">
                <a:solidFill>
                  <a:srgbClr val="3E484F"/>
                </a:solidFill>
                <a:latin typeface="Arial"/>
              </a:rPr>
              <a:t>Data Protection </a:t>
            </a:r>
          </a:p>
          <a:p>
            <a:pPr algn="r" defTabSz="914378">
              <a:lnSpc>
                <a:spcPct val="120000"/>
              </a:lnSpc>
            </a:pPr>
            <a:r>
              <a:rPr lang="en-US" sz="1800" dirty="0">
                <a:solidFill>
                  <a:srgbClr val="3E484F"/>
                </a:solidFill>
                <a:latin typeface="Arial"/>
              </a:rPr>
              <a:t>&amp; Privacy</a:t>
            </a:r>
          </a:p>
          <a:p>
            <a:pPr algn="r" defTabSz="914378">
              <a:lnSpc>
                <a:spcPct val="120000"/>
              </a:lnSpc>
            </a:pPr>
            <a:endParaRPr lang="en-US" sz="1800" dirty="0" smtClean="0">
              <a:solidFill>
                <a:srgbClr val="3E484F"/>
              </a:solidFill>
              <a:latin typeface="Arial"/>
            </a:endParaRPr>
          </a:p>
        </p:txBody>
      </p:sp>
      <p:cxnSp>
        <p:nvCxnSpPr>
          <p:cNvPr id="9" name="Straight Connector 8"/>
          <p:cNvCxnSpPr/>
          <p:nvPr/>
        </p:nvCxnSpPr>
        <p:spPr>
          <a:xfrm>
            <a:off x="6865461" y="1352550"/>
            <a:ext cx="2049940" cy="0"/>
          </a:xfrm>
          <a:prstGeom prst="line">
            <a:avLst/>
          </a:prstGeom>
          <a:noFill/>
          <a:ln w="38100" cap="flat" cmpd="sng" algn="ctr">
            <a:solidFill>
              <a:srgbClr val="EBE130"/>
            </a:solidFill>
            <a:prstDash val="solid"/>
          </a:ln>
          <a:effectLst/>
        </p:spPr>
      </p:cxnSp>
      <p:cxnSp>
        <p:nvCxnSpPr>
          <p:cNvPr id="10" name="Straight Connector 9"/>
          <p:cNvCxnSpPr/>
          <p:nvPr/>
        </p:nvCxnSpPr>
        <p:spPr>
          <a:xfrm>
            <a:off x="6960946" y="1657350"/>
            <a:ext cx="1954454" cy="0"/>
          </a:xfrm>
          <a:prstGeom prst="line">
            <a:avLst/>
          </a:prstGeom>
          <a:noFill/>
          <a:ln w="38100" cap="flat" cmpd="sng" algn="ctr">
            <a:solidFill>
              <a:srgbClr val="EBE130"/>
            </a:solidFill>
            <a:prstDash val="solid"/>
          </a:ln>
          <a:effectLst/>
        </p:spPr>
      </p:cxnSp>
      <p:cxnSp>
        <p:nvCxnSpPr>
          <p:cNvPr id="11" name="Straight Connector 10"/>
          <p:cNvCxnSpPr/>
          <p:nvPr/>
        </p:nvCxnSpPr>
        <p:spPr>
          <a:xfrm>
            <a:off x="6941850" y="2343150"/>
            <a:ext cx="1973551" cy="0"/>
          </a:xfrm>
          <a:prstGeom prst="line">
            <a:avLst/>
          </a:prstGeom>
          <a:noFill/>
          <a:ln w="38100" cap="flat" cmpd="sng" algn="ctr">
            <a:solidFill>
              <a:srgbClr val="EBE130"/>
            </a:solidFill>
            <a:prstDash val="solid"/>
          </a:ln>
          <a:effectLst/>
        </p:spPr>
      </p:cxnSp>
      <p:sp>
        <p:nvSpPr>
          <p:cNvPr id="12" name="TextBox 11"/>
          <p:cNvSpPr txBox="1"/>
          <p:nvPr/>
        </p:nvSpPr>
        <p:spPr>
          <a:xfrm>
            <a:off x="152401" y="895351"/>
            <a:ext cx="2028169" cy="1745093"/>
          </a:xfrm>
          <a:prstGeom prst="rect">
            <a:avLst/>
          </a:prstGeom>
          <a:noFill/>
        </p:spPr>
        <p:txBody>
          <a:bodyPr wrap="none" lIns="91438" tIns="45719" rIns="91438" bIns="45719" rtlCol="0">
            <a:spAutoFit/>
          </a:bodyPr>
          <a:lstStyle/>
          <a:p>
            <a:pPr defTabSz="914378">
              <a:lnSpc>
                <a:spcPct val="120000"/>
              </a:lnSpc>
            </a:pPr>
            <a:r>
              <a:rPr lang="en-US" sz="1800" dirty="0" smtClean="0">
                <a:solidFill>
                  <a:srgbClr val="3E484F"/>
                </a:solidFill>
                <a:latin typeface="Arial"/>
              </a:rPr>
              <a:t>Data Quality</a:t>
            </a:r>
          </a:p>
          <a:p>
            <a:pPr defTabSz="914378">
              <a:lnSpc>
                <a:spcPct val="120000"/>
              </a:lnSpc>
            </a:pPr>
            <a:r>
              <a:rPr lang="en-US" sz="1800" dirty="0" smtClean="0">
                <a:solidFill>
                  <a:srgbClr val="3E484F"/>
                </a:solidFill>
                <a:latin typeface="Arial"/>
              </a:rPr>
              <a:t>Provenance</a:t>
            </a:r>
          </a:p>
          <a:p>
            <a:pPr defTabSz="914378">
              <a:lnSpc>
                <a:spcPct val="120000"/>
              </a:lnSpc>
            </a:pPr>
            <a:r>
              <a:rPr lang="en-US" sz="1800" dirty="0" smtClean="0">
                <a:solidFill>
                  <a:srgbClr val="3E484F"/>
                </a:solidFill>
                <a:latin typeface="Arial"/>
              </a:rPr>
              <a:t>Deep Learning</a:t>
            </a:r>
          </a:p>
          <a:p>
            <a:pPr defTabSz="914378">
              <a:lnSpc>
                <a:spcPct val="120000"/>
              </a:lnSpc>
            </a:pPr>
            <a:r>
              <a:rPr lang="en-US" sz="1800" dirty="0" smtClean="0">
                <a:solidFill>
                  <a:srgbClr val="3E484F"/>
                </a:solidFill>
                <a:latin typeface="Arial"/>
              </a:rPr>
              <a:t>Semantics</a:t>
            </a:r>
          </a:p>
          <a:p>
            <a:pPr defTabSz="914378">
              <a:lnSpc>
                <a:spcPct val="120000"/>
              </a:lnSpc>
            </a:pPr>
            <a:r>
              <a:rPr lang="en-US" sz="1800" dirty="0" smtClean="0">
                <a:solidFill>
                  <a:srgbClr val="3E484F"/>
                </a:solidFill>
                <a:latin typeface="Arial"/>
              </a:rPr>
              <a:t>Data Visualization</a:t>
            </a:r>
          </a:p>
        </p:txBody>
      </p:sp>
      <p:cxnSp>
        <p:nvCxnSpPr>
          <p:cNvPr id="13" name="Straight Connector 12"/>
          <p:cNvCxnSpPr/>
          <p:nvPr/>
        </p:nvCxnSpPr>
        <p:spPr>
          <a:xfrm>
            <a:off x="228600" y="1276350"/>
            <a:ext cx="1905000" cy="0"/>
          </a:xfrm>
          <a:prstGeom prst="line">
            <a:avLst/>
          </a:prstGeom>
          <a:noFill/>
          <a:ln w="38100" cap="flat" cmpd="sng" algn="ctr">
            <a:solidFill>
              <a:srgbClr val="7DDFE2"/>
            </a:solidFill>
            <a:prstDash val="solid"/>
          </a:ln>
          <a:effectLst/>
        </p:spPr>
      </p:cxnSp>
      <p:cxnSp>
        <p:nvCxnSpPr>
          <p:cNvPr id="14" name="Straight Connector 13"/>
          <p:cNvCxnSpPr/>
          <p:nvPr/>
        </p:nvCxnSpPr>
        <p:spPr>
          <a:xfrm>
            <a:off x="228600" y="1581150"/>
            <a:ext cx="1828800" cy="0"/>
          </a:xfrm>
          <a:prstGeom prst="line">
            <a:avLst/>
          </a:prstGeom>
          <a:noFill/>
          <a:ln w="38100" cap="flat" cmpd="sng" algn="ctr">
            <a:solidFill>
              <a:srgbClr val="7DDFE2"/>
            </a:solidFill>
            <a:prstDash val="solid"/>
          </a:ln>
          <a:effectLst/>
        </p:spPr>
      </p:cxnSp>
      <p:cxnSp>
        <p:nvCxnSpPr>
          <p:cNvPr id="15" name="Straight Connector 14"/>
          <p:cNvCxnSpPr/>
          <p:nvPr/>
        </p:nvCxnSpPr>
        <p:spPr>
          <a:xfrm>
            <a:off x="228600" y="1962150"/>
            <a:ext cx="1752600" cy="0"/>
          </a:xfrm>
          <a:prstGeom prst="line">
            <a:avLst/>
          </a:prstGeom>
          <a:noFill/>
          <a:ln w="38100" cap="flat" cmpd="sng" algn="ctr">
            <a:solidFill>
              <a:srgbClr val="7DDFE2"/>
            </a:solidFill>
            <a:prstDash val="solid"/>
          </a:ln>
          <a:effectLst/>
        </p:spPr>
      </p:cxnSp>
      <p:cxnSp>
        <p:nvCxnSpPr>
          <p:cNvPr id="16" name="Straight Connector 15"/>
          <p:cNvCxnSpPr/>
          <p:nvPr/>
        </p:nvCxnSpPr>
        <p:spPr>
          <a:xfrm>
            <a:off x="228600" y="2266950"/>
            <a:ext cx="1828800" cy="0"/>
          </a:xfrm>
          <a:prstGeom prst="line">
            <a:avLst/>
          </a:prstGeom>
          <a:noFill/>
          <a:ln w="38100" cap="flat" cmpd="sng" algn="ctr">
            <a:solidFill>
              <a:srgbClr val="7DDFE2"/>
            </a:solidFill>
            <a:prstDash val="solid"/>
          </a:ln>
          <a:effectLst/>
        </p:spPr>
      </p:cxnSp>
      <p:cxnSp>
        <p:nvCxnSpPr>
          <p:cNvPr id="17" name="Straight Connector 16"/>
          <p:cNvCxnSpPr/>
          <p:nvPr/>
        </p:nvCxnSpPr>
        <p:spPr>
          <a:xfrm>
            <a:off x="228600" y="2571750"/>
            <a:ext cx="1905000" cy="0"/>
          </a:xfrm>
          <a:prstGeom prst="line">
            <a:avLst/>
          </a:prstGeom>
          <a:noFill/>
          <a:ln w="38100" cap="flat" cmpd="sng" algn="ctr">
            <a:solidFill>
              <a:srgbClr val="7DDFE2"/>
            </a:solidFill>
            <a:prstDash val="solid"/>
          </a:ln>
          <a:effectLst/>
        </p:spPr>
      </p:cxnSp>
      <p:cxnSp>
        <p:nvCxnSpPr>
          <p:cNvPr id="18" name="Straight Connector 17"/>
          <p:cNvCxnSpPr/>
          <p:nvPr/>
        </p:nvCxnSpPr>
        <p:spPr>
          <a:xfrm>
            <a:off x="5962698" y="3714750"/>
            <a:ext cx="2971800" cy="0"/>
          </a:xfrm>
          <a:prstGeom prst="line">
            <a:avLst/>
          </a:prstGeom>
          <a:noFill/>
          <a:ln w="38100" cap="flat" cmpd="sng" algn="ctr">
            <a:solidFill>
              <a:srgbClr val="008000"/>
            </a:solidFill>
            <a:prstDash val="solid"/>
          </a:ln>
          <a:effectLst/>
        </p:spPr>
      </p:cxnSp>
      <p:sp>
        <p:nvSpPr>
          <p:cNvPr id="19" name="TextBox 18"/>
          <p:cNvSpPr txBox="1"/>
          <p:nvPr/>
        </p:nvSpPr>
        <p:spPr>
          <a:xfrm>
            <a:off x="6125429" y="3333751"/>
            <a:ext cx="2840028" cy="1080296"/>
          </a:xfrm>
          <a:prstGeom prst="rect">
            <a:avLst/>
          </a:prstGeom>
          <a:noFill/>
          <a:ln w="38100" cmpd="sng">
            <a:noFill/>
          </a:ln>
        </p:spPr>
        <p:txBody>
          <a:bodyPr wrap="none" lIns="91438" tIns="45719" rIns="91438" bIns="45719" rtlCol="0">
            <a:spAutoFit/>
          </a:bodyPr>
          <a:lstStyle/>
          <a:p>
            <a:pPr algn="r" defTabSz="914378">
              <a:lnSpc>
                <a:spcPct val="120000"/>
              </a:lnSpc>
            </a:pPr>
            <a:r>
              <a:rPr lang="en-US" sz="1800" dirty="0" smtClean="0">
                <a:solidFill>
                  <a:srgbClr val="3E484F"/>
                </a:solidFill>
                <a:latin typeface="Arial"/>
              </a:rPr>
              <a:t>Deterministic Connectivity</a:t>
            </a:r>
          </a:p>
          <a:p>
            <a:pPr defTabSz="914378">
              <a:lnSpc>
                <a:spcPct val="120000"/>
              </a:lnSpc>
            </a:pPr>
            <a:r>
              <a:rPr lang="en-US" sz="1800" dirty="0" smtClean="0">
                <a:solidFill>
                  <a:srgbClr val="3E484F"/>
                </a:solidFill>
                <a:latin typeface="Arial"/>
              </a:rPr>
              <a:t>Guaranteed Delivery</a:t>
            </a:r>
          </a:p>
          <a:p>
            <a:pPr defTabSz="914378">
              <a:lnSpc>
                <a:spcPct val="120000"/>
              </a:lnSpc>
            </a:pPr>
            <a:r>
              <a:rPr lang="en-US" sz="1800" dirty="0" smtClean="0">
                <a:solidFill>
                  <a:srgbClr val="3E484F"/>
                </a:solidFill>
                <a:latin typeface="Arial"/>
              </a:rPr>
              <a:t>Reasoning and actuation</a:t>
            </a:r>
            <a:endParaRPr lang="en-US" sz="1800" dirty="0">
              <a:solidFill>
                <a:srgbClr val="3E484F"/>
              </a:solidFill>
              <a:latin typeface="Arial"/>
            </a:endParaRPr>
          </a:p>
        </p:txBody>
      </p:sp>
      <p:cxnSp>
        <p:nvCxnSpPr>
          <p:cNvPr id="20" name="Straight Connector 19"/>
          <p:cNvCxnSpPr/>
          <p:nvPr/>
        </p:nvCxnSpPr>
        <p:spPr>
          <a:xfrm>
            <a:off x="5810298" y="4029099"/>
            <a:ext cx="3124200" cy="0"/>
          </a:xfrm>
          <a:prstGeom prst="line">
            <a:avLst/>
          </a:prstGeom>
          <a:noFill/>
          <a:ln w="38100" cap="flat" cmpd="sng" algn="ctr">
            <a:solidFill>
              <a:srgbClr val="008000"/>
            </a:solidFill>
            <a:prstDash val="solid"/>
          </a:ln>
          <a:effectLst/>
        </p:spPr>
      </p:cxnSp>
      <p:cxnSp>
        <p:nvCxnSpPr>
          <p:cNvPr id="21" name="Straight Connector 20"/>
          <p:cNvCxnSpPr/>
          <p:nvPr/>
        </p:nvCxnSpPr>
        <p:spPr>
          <a:xfrm>
            <a:off x="5581698" y="4343448"/>
            <a:ext cx="3352800" cy="0"/>
          </a:xfrm>
          <a:prstGeom prst="line">
            <a:avLst/>
          </a:prstGeom>
          <a:noFill/>
          <a:ln w="38100" cap="flat" cmpd="sng" algn="ctr">
            <a:solidFill>
              <a:srgbClr val="008000"/>
            </a:solidFill>
            <a:prstDash val="solid"/>
          </a:ln>
          <a:effectLst/>
        </p:spPr>
      </p:cxnSp>
    </p:spTree>
    <p:extLst>
      <p:ext uri="{BB962C8B-B14F-4D97-AF65-F5344CB8AC3E}">
        <p14:creationId xmlns:p14="http://schemas.microsoft.com/office/powerpoint/2010/main" val="133684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title"/>
          </p:nvPr>
        </p:nvSpPr>
        <p:spPr>
          <a:xfrm>
            <a:off x="160631" y="236872"/>
            <a:ext cx="8753475" cy="430887"/>
          </a:xfrm>
        </p:spPr>
        <p:txBody>
          <a:bodyPr/>
          <a:lstStyle/>
          <a:p>
            <a:r>
              <a:rPr lang="en-US" dirty="0" smtClean="0"/>
              <a:t>imec’s </a:t>
            </a:r>
            <a:r>
              <a:rPr lang="en-US" dirty="0" smtClean="0">
                <a:latin typeface="Gill Sans MT Regular" charset="0"/>
                <a:ea typeface="Gill Sans MT Regular" charset="0"/>
                <a:cs typeface="Gill Sans MT Regular" charset="0"/>
                <a:sym typeface="Agenda Light"/>
              </a:rPr>
              <a:t>mission</a:t>
            </a:r>
            <a:endParaRPr lang="en-US" dirty="0">
              <a:latin typeface="Gill Sans MT Regular" charset="0"/>
              <a:ea typeface="Gill Sans MT Regular" charset="0"/>
              <a:cs typeface="Gill Sans MT Regular" charset="0"/>
              <a:sym typeface="Agenda Light"/>
            </a:endParaRPr>
          </a:p>
        </p:txBody>
      </p:sp>
      <p:sp>
        <p:nvSpPr>
          <p:cNvPr id="3" name="Text Placeholder 2"/>
          <p:cNvSpPr>
            <a:spLocks noGrp="1"/>
          </p:cNvSpPr>
          <p:nvPr>
            <p:ph type="body" sz="quarter" idx="14"/>
          </p:nvPr>
        </p:nvSpPr>
        <p:spPr/>
        <p:txBody>
          <a:bodyPr/>
          <a:lstStyle/>
          <a:p>
            <a:endParaRPr lang="en-US"/>
          </a:p>
        </p:txBody>
      </p:sp>
      <p:sp>
        <p:nvSpPr>
          <p:cNvPr id="246" name="Shape 246"/>
          <p:cNvSpPr/>
          <p:nvPr/>
        </p:nvSpPr>
        <p:spPr>
          <a:xfrm>
            <a:off x="353656" y="2310388"/>
            <a:ext cx="8515091" cy="752514"/>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spAutoFit/>
          </a:bodyPr>
          <a:lstStyle>
            <a:lvl1pPr defTabSz="1402080">
              <a:defRPr sz="5800">
                <a:solidFill>
                  <a:srgbClr val="FFFFFF"/>
                </a:solidFill>
              </a:defRPr>
            </a:lvl1pPr>
          </a:lstStyle>
          <a:p>
            <a:pPr hangingPunct="0"/>
            <a:r>
              <a:rPr sz="2175" kern="0" dirty="0">
                <a:latin typeface="Gill Sans MT Regular" charset="0"/>
                <a:ea typeface="Gill Sans MT Regular" charset="0"/>
                <a:cs typeface="Gill Sans MT Regular" charset="0"/>
                <a:sym typeface="Agenda Light"/>
              </a:rPr>
              <a:t>Imec is the world-leading R&amp;D and innovation hub in nanoelectronics and digital technology.</a:t>
            </a:r>
          </a:p>
        </p:txBody>
      </p:sp>
      <p:sp>
        <p:nvSpPr>
          <p:cNvPr id="247" name="Shape 247"/>
          <p:cNvSpPr/>
          <p:nvPr/>
        </p:nvSpPr>
        <p:spPr>
          <a:xfrm>
            <a:off x="185581" y="2139312"/>
            <a:ext cx="156591" cy="156591"/>
          </a:xfrm>
          <a:prstGeom prst="roundRect">
            <a:avLst>
              <a:gd name="adj" fmla="val 15000"/>
            </a:avLst>
          </a:prstGeom>
          <a:solidFill>
            <a:srgbClr val="4591AE"/>
          </a:solidFill>
          <a:ln w="25400">
            <a:miter lim="400000"/>
          </a:ln>
        </p:spPr>
        <p:txBody>
          <a:bodyPr lIns="41148" tIns="41148" rIns="41148" bIns="41148" anchor="ctr"/>
          <a:lstStyle/>
          <a:p>
            <a:pPr algn="ctr" hangingPunct="0">
              <a:defRPr sz="2000">
                <a:solidFill>
                  <a:srgbClr val="99BDE4">
                    <a:hueOff val="-814857"/>
                    <a:satOff val="-8139"/>
                    <a:lumOff val="-25294"/>
                  </a:srgbClr>
                </a:solidFill>
              </a:defRPr>
            </a:pPr>
            <a:endParaRPr sz="750" kern="0" dirty="0">
              <a:solidFill>
                <a:srgbClr val="99BDE4">
                  <a:hueOff val="-814857"/>
                  <a:satOff val="-8139"/>
                  <a:lumOff val="-25294"/>
                </a:srgbClr>
              </a:solidFill>
              <a:latin typeface="Gill Sans MT Regular" charset="0"/>
              <a:ea typeface="Gill Sans MT Regular" charset="0"/>
              <a:cs typeface="Gill Sans MT Regular" charset="0"/>
              <a:sym typeface="Agenda Light"/>
            </a:endParaRPr>
          </a:p>
        </p:txBody>
      </p:sp>
    </p:spTree>
    <p:extLst>
      <p:ext uri="{BB962C8B-B14F-4D97-AF65-F5344CB8AC3E}">
        <p14:creationId xmlns:p14="http://schemas.microsoft.com/office/powerpoint/2010/main" val="22071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ML Snippe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1" cy="5143500"/>
          </a:xfrm>
          <a:prstGeom prst="rect">
            <a:avLst/>
          </a:prstGeom>
        </p:spPr>
      </p:pic>
      <p:cxnSp>
        <p:nvCxnSpPr>
          <p:cNvPr id="11" name="Straight Connector 10"/>
          <p:cNvCxnSpPr/>
          <p:nvPr/>
        </p:nvCxnSpPr>
        <p:spPr>
          <a:xfrm flipV="1">
            <a:off x="7239000" y="1733550"/>
            <a:ext cx="0" cy="28956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378555" y="656332"/>
            <a:ext cx="1774845" cy="1077218"/>
          </a:xfrm>
          <a:prstGeom prst="rect">
            <a:avLst/>
          </a:prstGeom>
          <a:noFill/>
        </p:spPr>
        <p:txBody>
          <a:bodyPr wrap="none" rtlCol="0">
            <a:spAutoFit/>
          </a:bodyPr>
          <a:lstStyle/>
          <a:p>
            <a:r>
              <a:rPr lang="en-US" sz="3600" dirty="0">
                <a:solidFill>
                  <a:schemeClr val="bg1"/>
                </a:solidFill>
                <a:latin typeface="Impact"/>
                <a:cs typeface="Impact"/>
              </a:rPr>
              <a:t>m</a:t>
            </a:r>
            <a:r>
              <a:rPr lang="en-US" sz="3600" dirty="0" smtClean="0">
                <a:solidFill>
                  <a:schemeClr val="bg1"/>
                </a:solidFill>
                <a:latin typeface="Impact"/>
                <a:cs typeface="Impact"/>
              </a:rPr>
              <a:t>assive</a:t>
            </a:r>
          </a:p>
          <a:p>
            <a:r>
              <a:rPr lang="en-US" sz="2800" spc="-150" dirty="0" smtClean="0">
                <a:solidFill>
                  <a:schemeClr val="bg1"/>
                </a:solidFill>
                <a:latin typeface="Helvetica Neue Light"/>
                <a:cs typeface="Helvetica Neue Light"/>
              </a:rPr>
              <a:t>interference</a:t>
            </a:r>
            <a:endParaRPr lang="en-US" sz="1100" spc="-150" dirty="0">
              <a:solidFill>
                <a:schemeClr val="bg1"/>
              </a:solidFill>
              <a:latin typeface="Helvetica Neue Light"/>
              <a:cs typeface="Helvetica Neue Light"/>
            </a:endParaRPr>
          </a:p>
        </p:txBody>
      </p:sp>
      <p:cxnSp>
        <p:nvCxnSpPr>
          <p:cNvPr id="13" name="Straight Connector 12"/>
          <p:cNvCxnSpPr/>
          <p:nvPr/>
        </p:nvCxnSpPr>
        <p:spPr>
          <a:xfrm flipV="1">
            <a:off x="3200400" y="2647950"/>
            <a:ext cx="0" cy="1905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286000" y="1581150"/>
            <a:ext cx="1877437" cy="1077218"/>
          </a:xfrm>
          <a:prstGeom prst="rect">
            <a:avLst/>
          </a:prstGeom>
          <a:noFill/>
        </p:spPr>
        <p:txBody>
          <a:bodyPr wrap="none" rtlCol="0">
            <a:spAutoFit/>
          </a:bodyPr>
          <a:lstStyle/>
          <a:p>
            <a:r>
              <a:rPr lang="en-US" sz="4600" dirty="0" smtClean="0">
                <a:solidFill>
                  <a:schemeClr val="bg1"/>
                </a:solidFill>
                <a:latin typeface="Impact"/>
                <a:cs typeface="Impact"/>
              </a:rPr>
              <a:t>80 000</a:t>
            </a:r>
          </a:p>
          <a:p>
            <a:r>
              <a:rPr lang="en-US" spc="300" dirty="0" smtClean="0">
                <a:solidFill>
                  <a:schemeClr val="bg1"/>
                </a:solidFill>
                <a:latin typeface="Helvetica Neue Light"/>
                <a:cs typeface="Helvetica Neue Light"/>
              </a:rPr>
              <a:t>smartphones</a:t>
            </a:r>
            <a:endParaRPr lang="en-US" spc="300" dirty="0">
              <a:solidFill>
                <a:schemeClr val="bg1"/>
              </a:solidFill>
              <a:latin typeface="Helvetica Neue Light"/>
              <a:cs typeface="Helvetica Neue Light"/>
            </a:endParaRPr>
          </a:p>
        </p:txBody>
      </p:sp>
      <p:cxnSp>
        <p:nvCxnSpPr>
          <p:cNvPr id="15" name="Straight Connector 14"/>
          <p:cNvCxnSpPr/>
          <p:nvPr/>
        </p:nvCxnSpPr>
        <p:spPr>
          <a:xfrm flipV="1">
            <a:off x="6019800" y="2724150"/>
            <a:ext cx="0" cy="19050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257800" y="1581150"/>
            <a:ext cx="1441420" cy="1077218"/>
          </a:xfrm>
          <a:prstGeom prst="rect">
            <a:avLst/>
          </a:prstGeom>
          <a:noFill/>
        </p:spPr>
        <p:txBody>
          <a:bodyPr wrap="none" rtlCol="0">
            <a:spAutoFit/>
          </a:bodyPr>
          <a:lstStyle/>
          <a:p>
            <a:r>
              <a:rPr lang="en-US" sz="4600" dirty="0">
                <a:solidFill>
                  <a:schemeClr val="bg1"/>
                </a:solidFill>
                <a:latin typeface="Impact"/>
                <a:cs typeface="Impact"/>
              </a:rPr>
              <a:t>1</a:t>
            </a:r>
            <a:r>
              <a:rPr lang="en-US" sz="4600" dirty="0" smtClean="0">
                <a:solidFill>
                  <a:schemeClr val="bg1"/>
                </a:solidFill>
                <a:latin typeface="Impact"/>
                <a:cs typeface="Impact"/>
              </a:rPr>
              <a:t>000</a:t>
            </a:r>
          </a:p>
          <a:p>
            <a:r>
              <a:rPr lang="en-US" spc="-150" dirty="0">
                <a:solidFill>
                  <a:schemeClr val="bg1"/>
                </a:solidFill>
                <a:latin typeface="Helvetica Neue Light"/>
                <a:cs typeface="Helvetica Neue Light"/>
              </a:rPr>
              <a:t>w</a:t>
            </a:r>
            <a:r>
              <a:rPr lang="en-US" spc="-150" dirty="0" smtClean="0">
                <a:solidFill>
                  <a:schemeClr val="bg1"/>
                </a:solidFill>
                <a:latin typeface="Helvetica Neue Light"/>
                <a:cs typeface="Helvetica Neue Light"/>
              </a:rPr>
              <a:t>ireless routers</a:t>
            </a:r>
            <a:endParaRPr lang="en-US" spc="-150" dirty="0">
              <a:solidFill>
                <a:schemeClr val="bg1"/>
              </a:solidFill>
              <a:latin typeface="Helvetica Neue Light"/>
              <a:cs typeface="Helvetica Neue Light"/>
            </a:endParaRPr>
          </a:p>
        </p:txBody>
      </p:sp>
      <p:cxnSp>
        <p:nvCxnSpPr>
          <p:cNvPr id="17" name="Straight Connector 16"/>
          <p:cNvCxnSpPr/>
          <p:nvPr/>
        </p:nvCxnSpPr>
        <p:spPr>
          <a:xfrm flipV="1">
            <a:off x="2057400" y="1733550"/>
            <a:ext cx="0" cy="28956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143000" y="590550"/>
            <a:ext cx="1871759" cy="1077218"/>
          </a:xfrm>
          <a:prstGeom prst="rect">
            <a:avLst/>
          </a:prstGeom>
          <a:noFill/>
        </p:spPr>
        <p:txBody>
          <a:bodyPr wrap="none" rtlCol="0">
            <a:spAutoFit/>
          </a:bodyPr>
          <a:lstStyle/>
          <a:p>
            <a:r>
              <a:rPr lang="en-US" sz="4600" dirty="0" smtClean="0">
                <a:solidFill>
                  <a:schemeClr val="bg1"/>
                </a:solidFill>
                <a:latin typeface="Impact"/>
                <a:cs typeface="Impact"/>
              </a:rPr>
              <a:t>80 000</a:t>
            </a:r>
          </a:p>
          <a:p>
            <a:r>
              <a:rPr lang="en-US" dirty="0">
                <a:solidFill>
                  <a:schemeClr val="bg1"/>
                </a:solidFill>
                <a:latin typeface="Helvetica Neue Light"/>
                <a:cs typeface="Helvetica Neue Light"/>
              </a:rPr>
              <a:t>f</a:t>
            </a:r>
            <a:r>
              <a:rPr lang="en-US" dirty="0" smtClean="0">
                <a:solidFill>
                  <a:schemeClr val="bg1"/>
                </a:solidFill>
                <a:latin typeface="Helvetica Neue Light"/>
                <a:cs typeface="Helvetica Neue Light"/>
              </a:rPr>
              <a:t>estival bracelets</a:t>
            </a:r>
            <a:endParaRPr lang="en-US" dirty="0">
              <a:solidFill>
                <a:schemeClr val="bg1"/>
              </a:solidFill>
              <a:latin typeface="Helvetica Neue Light"/>
              <a:cs typeface="Helvetica Neue Light"/>
            </a:endParaRPr>
          </a:p>
        </p:txBody>
      </p:sp>
    </p:spTree>
    <p:extLst>
      <p:ext uri="{BB962C8B-B14F-4D97-AF65-F5344CB8AC3E}">
        <p14:creationId xmlns:p14="http://schemas.microsoft.com/office/powerpoint/2010/main" val="209216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8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5"/>
                                        </p:tgtEl>
                                      </p:cBhvr>
                                    </p:cmd>
                                  </p:childTnLst>
                                </p:cTn>
                              </p:par>
                            </p:childTnLst>
                          </p:cTn>
                        </p:par>
                      </p:childTnLst>
                    </p:cTn>
                  </p:par>
                </p:childTnLst>
              </p:cTn>
              <p:nextCondLst>
                <p:cond evt="onClick" delay="0">
                  <p:tgtEl>
                    <p:spTgt spid="5"/>
                  </p:tgtEl>
                </p:cond>
              </p:nextCondLst>
            </p:seq>
            <p:video>
              <p:cMediaNode vol="80000" mute="1">
                <p:cTn id="44" fill="hold" display="0">
                  <p:stCondLst>
                    <p:cond delay="indefinite"/>
                  </p:stCondLst>
                </p:cTn>
                <p:tgtEl>
                  <p:spTgt spid="5"/>
                </p:tgtEl>
              </p:cMediaNode>
            </p:video>
          </p:childTnLst>
        </p:cTn>
      </p:par>
    </p:tnLst>
    <p:bldLst>
      <p:bldP spid="12" grpId="0"/>
      <p:bldP spid="14" grpId="0"/>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29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4450"/>
            <a:ext cx="9144000" cy="6858000"/>
          </a:xfrm>
          <a:prstGeom prst="rect">
            <a:avLst/>
          </a:prstGeom>
        </p:spPr>
      </p:pic>
    </p:spTree>
    <p:extLst>
      <p:ext uri="{BB962C8B-B14F-4D97-AF65-F5344CB8AC3E}">
        <p14:creationId xmlns:p14="http://schemas.microsoft.com/office/powerpoint/2010/main" val="79680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46667" y="0"/>
            <a:ext cx="9990667" cy="5619750"/>
          </a:xfrm>
          <a:prstGeom prst="rect">
            <a:avLst/>
          </a:prstGeom>
        </p:spPr>
      </p:pic>
    </p:spTree>
    <p:extLst>
      <p:ext uri="{BB962C8B-B14F-4D97-AF65-F5344CB8AC3E}">
        <p14:creationId xmlns:p14="http://schemas.microsoft.com/office/powerpoint/2010/main" val="27438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ML Snippet_only_ligh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pic>
        <p:nvPicPr>
          <p:cNvPr id="15" name="Picture 14"/>
          <p:cNvPicPr>
            <a:picLocks noChangeAspect="1"/>
          </p:cNvPicPr>
          <p:nvPr/>
        </p:nvPicPr>
        <p:blipFill>
          <a:blip r:embed="rId5"/>
          <a:stretch>
            <a:fillRect/>
          </a:stretch>
        </p:blipFill>
        <p:spPr>
          <a:xfrm>
            <a:off x="914400" y="190696"/>
            <a:ext cx="609600" cy="628454"/>
          </a:xfrm>
          <a:prstGeom prst="rect">
            <a:avLst/>
          </a:prstGeom>
        </p:spPr>
      </p:pic>
      <p:sp>
        <p:nvSpPr>
          <p:cNvPr id="16" name="TextBox 15"/>
          <p:cNvSpPr txBox="1"/>
          <p:nvPr/>
        </p:nvSpPr>
        <p:spPr>
          <a:xfrm>
            <a:off x="1600200" y="133350"/>
            <a:ext cx="6228056" cy="707886"/>
          </a:xfrm>
          <a:prstGeom prst="rect">
            <a:avLst/>
          </a:prstGeom>
          <a:noFill/>
        </p:spPr>
        <p:txBody>
          <a:bodyPr wrap="none" rtlCol="0">
            <a:spAutoFit/>
          </a:bodyPr>
          <a:lstStyle/>
          <a:p>
            <a:r>
              <a:rPr lang="en-US" sz="2200" b="1" dirty="0" smtClean="0">
                <a:solidFill>
                  <a:srgbClr val="FFFFFF"/>
                </a:solidFill>
                <a:latin typeface="Helvetica Neue"/>
                <a:cs typeface="Helvetica Neue"/>
              </a:rPr>
              <a:t>Scalable communication for 80 000 bracelets</a:t>
            </a:r>
          </a:p>
          <a:p>
            <a:r>
              <a:rPr lang="en-US" dirty="0" smtClean="0">
                <a:solidFill>
                  <a:srgbClr val="FFFFFF"/>
                </a:solidFill>
                <a:latin typeface="Helvetica Neue"/>
                <a:cs typeface="Helvetica Neue"/>
              </a:rPr>
              <a:t>Continuous stream of data, latency optimized</a:t>
            </a:r>
            <a:endParaRPr lang="en-US" dirty="0">
              <a:solidFill>
                <a:srgbClr val="FFFFFF"/>
              </a:solidFill>
              <a:latin typeface="Helvetica Neue"/>
              <a:cs typeface="Helvetica Neue"/>
            </a:endParaRPr>
          </a:p>
        </p:txBody>
      </p:sp>
      <p:pic>
        <p:nvPicPr>
          <p:cNvPr id="18" name="Picture 17" descr="wireless_whit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1047750"/>
            <a:ext cx="989519" cy="742950"/>
          </a:xfrm>
          <a:prstGeom prst="rect">
            <a:avLst/>
          </a:prstGeom>
        </p:spPr>
      </p:pic>
      <p:sp>
        <p:nvSpPr>
          <p:cNvPr id="19" name="TextBox 18"/>
          <p:cNvSpPr txBox="1"/>
          <p:nvPr/>
        </p:nvSpPr>
        <p:spPr>
          <a:xfrm>
            <a:off x="1676400" y="1123950"/>
            <a:ext cx="6419331" cy="707886"/>
          </a:xfrm>
          <a:prstGeom prst="rect">
            <a:avLst/>
          </a:prstGeom>
          <a:noFill/>
        </p:spPr>
        <p:txBody>
          <a:bodyPr wrap="none" rtlCol="0">
            <a:spAutoFit/>
          </a:bodyPr>
          <a:lstStyle/>
          <a:p>
            <a:r>
              <a:rPr lang="en-US" sz="2200" b="1" dirty="0" err="1" smtClean="0">
                <a:solidFill>
                  <a:srgbClr val="FFFFFF"/>
                </a:solidFill>
                <a:latin typeface="Helvetica Neue"/>
                <a:cs typeface="Helvetica Neue"/>
              </a:rPr>
              <a:t>WiFi</a:t>
            </a:r>
            <a:r>
              <a:rPr lang="en-US" sz="2200" b="1" dirty="0" smtClean="0">
                <a:solidFill>
                  <a:srgbClr val="FFFFFF"/>
                </a:solidFill>
                <a:latin typeface="Helvetica Neue"/>
                <a:cs typeface="Helvetica Neue"/>
              </a:rPr>
              <a:t> broadband hotspot of 100+ access points</a:t>
            </a:r>
          </a:p>
          <a:p>
            <a:r>
              <a:rPr lang="en-US" dirty="0" smtClean="0">
                <a:solidFill>
                  <a:srgbClr val="FFFFFF"/>
                </a:solidFill>
                <a:latin typeface="Helvetica Neue"/>
                <a:cs typeface="Helvetica Neue"/>
              </a:rPr>
              <a:t>Adaptive protocols that cope with the interference</a:t>
            </a:r>
            <a:endParaRPr lang="en-US" dirty="0">
              <a:solidFill>
                <a:srgbClr val="FFFFFF"/>
              </a:solidFill>
              <a:latin typeface="Helvetica Neue"/>
              <a:cs typeface="Helvetica Neue"/>
            </a:endParaRPr>
          </a:p>
        </p:txBody>
      </p:sp>
    </p:spTree>
    <p:extLst>
      <p:ext uri="{BB962C8B-B14F-4D97-AF65-F5344CB8AC3E}">
        <p14:creationId xmlns:p14="http://schemas.microsoft.com/office/powerpoint/2010/main" val="40972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00"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4"/>
                                        </p:tgtEl>
                                      </p:cBhvr>
                                    </p:cmd>
                                  </p:childTnLst>
                                </p:cTn>
                              </p:par>
                            </p:childTnLst>
                          </p:cTn>
                        </p:par>
                      </p:childTnLst>
                    </p:cTn>
                  </p:par>
                </p:childTnLst>
              </p:cTn>
              <p:nextCondLst>
                <p:cond evt="onClick" delay="0">
                  <p:tgtEl>
                    <p:spTgt spid="14"/>
                  </p:tgtEl>
                </p:cond>
              </p:nextCondLst>
            </p:seq>
            <p:video>
              <p:cMediaNode vol="100000">
                <p:cTn id="28" fill="hold" display="0">
                  <p:stCondLst>
                    <p:cond delay="indefinite"/>
                  </p:stCondLst>
                </p:cTn>
                <p:tgtEl>
                  <p:spTgt spid="14"/>
                </p:tgtEl>
              </p:cMediaNode>
            </p:video>
          </p:childTnLst>
        </p:cTn>
      </p:par>
    </p:tnLst>
    <p:bldLst>
      <p:bldP spid="16"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050"/>
            <a:ext cx="9144000" cy="5142585"/>
          </a:xfrm>
          <a:prstGeom prst="rect">
            <a:avLst/>
          </a:prstGeom>
        </p:spPr>
      </p:pic>
      <p:sp>
        <p:nvSpPr>
          <p:cNvPr id="6" name="Title 4"/>
          <p:cNvSpPr txBox="1">
            <a:spLocks/>
          </p:cNvSpPr>
          <p:nvPr/>
        </p:nvSpPr>
        <p:spPr>
          <a:xfrm>
            <a:off x="0" y="514350"/>
            <a:ext cx="9144000" cy="42267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rgbClr val="3E484F"/>
                </a:solidFill>
                <a:latin typeface="Helvetica Neue Bold Condensed"/>
                <a:ea typeface="+mj-ea"/>
                <a:cs typeface="Helvetica Neue Bold Condensed"/>
              </a:defRPr>
            </a:lvl1pPr>
          </a:lstStyle>
          <a:p>
            <a:pPr algn="ctr"/>
            <a:r>
              <a:rPr lang="en-US" dirty="0" smtClean="0">
                <a:solidFill>
                  <a:schemeClr val="bg1"/>
                </a:solidFill>
              </a:rPr>
              <a:t>City of Things</a:t>
            </a:r>
            <a:endParaRPr lang="en-US" dirty="0">
              <a:solidFill>
                <a:schemeClr val="bg1"/>
              </a:solidFill>
            </a:endParaRPr>
          </a:p>
        </p:txBody>
      </p:sp>
    </p:spTree>
    <p:extLst>
      <p:ext uri="{BB962C8B-B14F-4D97-AF65-F5344CB8AC3E}">
        <p14:creationId xmlns:p14="http://schemas.microsoft.com/office/powerpoint/2010/main" val="13739558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eplearning.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20990" y="0"/>
            <a:ext cx="9144000" cy="5143500"/>
          </a:xfrm>
          <a:prstGeom prst="rect">
            <a:avLst/>
          </a:prstGeom>
        </p:spPr>
      </p:pic>
      <p:pic>
        <p:nvPicPr>
          <p:cNvPr id="6" name="Picture 5" descr="heartbeat_cropped.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0501" y="1352550"/>
            <a:ext cx="5442998" cy="3060700"/>
          </a:xfrm>
          <a:prstGeom prst="rect">
            <a:avLst/>
          </a:prstGeom>
          <a:ln w="127000" cap="flat">
            <a:solidFill>
              <a:schemeClr val="bg1"/>
            </a:solidFill>
            <a:miter lim="800000"/>
          </a:ln>
          <a:effectLst/>
        </p:spPr>
      </p:pic>
      <p:sp>
        <p:nvSpPr>
          <p:cNvPr id="7" name="Oval 6"/>
          <p:cNvSpPr/>
          <p:nvPr/>
        </p:nvSpPr>
        <p:spPr>
          <a:xfrm>
            <a:off x="4267200" y="2419350"/>
            <a:ext cx="1219200" cy="1219200"/>
          </a:xfrm>
          <a:prstGeom prst="ellipse">
            <a:avLst/>
          </a:prstGeom>
          <a:noFill/>
          <a:ln w="25400">
            <a:solidFill>
              <a:schemeClr val="accent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343400" y="2495550"/>
            <a:ext cx="1066800" cy="1066800"/>
          </a:xfrm>
          <a:prstGeom prst="ellipse">
            <a:avLst/>
          </a:prstGeom>
          <a:noFill/>
          <a:ln w="12700">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247281" y="514800"/>
            <a:ext cx="8820520" cy="422672"/>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rgbClr val="3E484F"/>
                </a:solidFill>
                <a:latin typeface="Helvetica Neue Bold Condensed"/>
                <a:ea typeface="+mj-ea"/>
                <a:cs typeface="Helvetica Neue Bold Condensed"/>
              </a:defRPr>
            </a:lvl1pPr>
          </a:lstStyle>
          <a:p>
            <a:pPr algn="ctr"/>
            <a:r>
              <a:rPr lang="en-US" dirty="0" smtClean="0">
                <a:solidFill>
                  <a:srgbClr val="FFFFFF"/>
                </a:solidFill>
              </a:rPr>
              <a:t>Diagnosing Heart Disease using Deep Learning</a:t>
            </a:r>
            <a:endParaRPr lang="en-US" dirty="0">
              <a:solidFill>
                <a:srgbClr val="FFFFFF"/>
              </a:solidFill>
            </a:endParaRPr>
          </a:p>
        </p:txBody>
      </p:sp>
    </p:spTree>
    <p:extLst>
      <p:ext uri="{BB962C8B-B14F-4D97-AF65-F5344CB8AC3E}">
        <p14:creationId xmlns:p14="http://schemas.microsoft.com/office/powerpoint/2010/main" val="15504582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eeplearni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47281" y="514800"/>
            <a:ext cx="8820520" cy="422672"/>
          </a:xfrm>
        </p:spPr>
        <p:txBody>
          <a:bodyPr/>
          <a:lstStyle/>
          <a:p>
            <a:pPr algn="ctr"/>
            <a:r>
              <a:rPr lang="en-US" dirty="0">
                <a:solidFill>
                  <a:srgbClr val="FFFFFF"/>
                </a:solidFill>
              </a:rPr>
              <a:t>Diagnosing Heart Disease </a:t>
            </a:r>
            <a:r>
              <a:rPr lang="en-US" dirty="0" smtClean="0">
                <a:solidFill>
                  <a:srgbClr val="FFFFFF"/>
                </a:solidFill>
              </a:rPr>
              <a:t>using Deep Learning</a:t>
            </a:r>
            <a:endParaRPr lang="en-US" dirty="0">
              <a:solidFill>
                <a:srgbClr val="FFFFFF"/>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57350"/>
            <a:ext cx="9144000" cy="2857500"/>
          </a:xfrm>
          <a:prstGeom prst="rect">
            <a:avLst/>
          </a:prstGeom>
        </p:spPr>
      </p:pic>
    </p:spTree>
    <p:extLst>
      <p:ext uri="{BB962C8B-B14F-4D97-AF65-F5344CB8AC3E}">
        <p14:creationId xmlns:p14="http://schemas.microsoft.com/office/powerpoint/2010/main" val="15219639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08590" y="9719"/>
            <a:ext cx="2735410" cy="5143500"/>
          </a:xfrm>
          <a:prstGeom prst="rect">
            <a:avLst/>
          </a:prstGeom>
          <a:solidFill>
            <a:srgbClr val="3F98B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rPr>
              <a:t>Advanced Encryption </a:t>
            </a:r>
            <a:r>
              <a:rPr lang="en-US" sz="2400" b="1">
                <a:solidFill>
                  <a:schemeClr val="bg1"/>
                </a:solidFill>
              </a:rPr>
              <a:t>Standard </a:t>
            </a:r>
            <a:endParaRPr lang="en-US" sz="2400" b="1" smtClean="0">
              <a:solidFill>
                <a:schemeClr val="bg1"/>
              </a:solidFill>
            </a:endParaRPr>
          </a:p>
          <a:p>
            <a:pPr algn="ctr"/>
            <a:r>
              <a:rPr lang="en-US" sz="2400" b="1" dirty="0" smtClean="0">
                <a:solidFill>
                  <a:schemeClr val="bg1"/>
                </a:solidFill>
              </a:rPr>
              <a:t>(</a:t>
            </a:r>
            <a:r>
              <a:rPr lang="en-US" sz="2400" b="1" dirty="0">
                <a:solidFill>
                  <a:schemeClr val="bg1"/>
                </a:solidFill>
              </a:rPr>
              <a:t>AES)</a:t>
            </a:r>
          </a:p>
          <a:p>
            <a:pPr algn="ctr"/>
            <a:endParaRPr lang="en-US" sz="1600" b="1" dirty="0">
              <a:solidFill>
                <a:schemeClr val="bg1"/>
              </a:solidFill>
            </a:endParaRPr>
          </a:p>
        </p:txBody>
      </p:sp>
      <p:pic>
        <p:nvPicPr>
          <p:cNvPr id="2" name="Picture 1"/>
          <p:cNvPicPr>
            <a:picLocks noChangeAspect="1"/>
          </p:cNvPicPr>
          <p:nvPr/>
        </p:nvPicPr>
        <p:blipFill>
          <a:blip r:embed="rId3"/>
          <a:stretch>
            <a:fillRect/>
          </a:stretch>
        </p:blipFill>
        <p:spPr>
          <a:xfrm>
            <a:off x="-274087" y="-95250"/>
            <a:ext cx="6827287" cy="5410200"/>
          </a:xfrm>
          <a:prstGeom prst="rect">
            <a:avLst/>
          </a:prstGeom>
        </p:spPr>
      </p:pic>
      <p:cxnSp>
        <p:nvCxnSpPr>
          <p:cNvPr id="8" name="Straight Connector 7"/>
          <p:cNvCxnSpPr/>
          <p:nvPr/>
        </p:nvCxnSpPr>
        <p:spPr>
          <a:xfrm>
            <a:off x="1686781" y="3577665"/>
            <a:ext cx="18709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686781" y="3758657"/>
            <a:ext cx="18709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686781" y="3939649"/>
            <a:ext cx="187097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686781" y="4120641"/>
            <a:ext cx="79492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0" y="0"/>
            <a:ext cx="6318150" cy="5143500"/>
            <a:chOff x="0" y="0"/>
            <a:chExt cx="6318150" cy="5143500"/>
          </a:xfrm>
        </p:grpSpPr>
        <p:sp>
          <p:nvSpPr>
            <p:cNvPr id="10" name="Rectangle 9"/>
            <p:cNvSpPr/>
            <p:nvPr/>
          </p:nvSpPr>
          <p:spPr>
            <a:xfrm>
              <a:off x="0" y="0"/>
              <a:ext cx="6318150" cy="5143500"/>
            </a:xfrm>
            <a:prstGeom prst="rect">
              <a:avLst/>
            </a:prstGeom>
            <a:solidFill>
              <a:srgbClr val="FFFFFF">
                <a:alpha val="7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274094" y="283415"/>
              <a:ext cx="5659028" cy="4272255"/>
            </a:xfrm>
            <a:prstGeom prst="rect">
              <a:avLst/>
            </a:prstGeom>
            <a:ln>
              <a:noFill/>
            </a:ln>
            <a:effectLst>
              <a:outerShdw blurRad="292100" dist="139700" dir="2700000" algn="tl" rotWithShape="0">
                <a:srgbClr val="333333">
                  <a:alpha val="65000"/>
                </a:srgbClr>
              </a:outerShdw>
            </a:effectLst>
          </p:spPr>
        </p:pic>
      </p:grpSp>
      <p:sp>
        <p:nvSpPr>
          <p:cNvPr id="9" name="Diamond 8"/>
          <p:cNvSpPr/>
          <p:nvPr/>
        </p:nvSpPr>
        <p:spPr>
          <a:xfrm>
            <a:off x="5962230" y="2151760"/>
            <a:ext cx="914400" cy="914400"/>
          </a:xfrm>
          <a:prstGeom prst="diamond">
            <a:avLst/>
          </a:prstGeom>
          <a:solidFill>
            <a:srgbClr val="3F98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a:solidFill>
                <a:schemeClr val="bg1"/>
              </a:solidFill>
            </a:endParaRPr>
          </a:p>
        </p:txBody>
      </p:sp>
    </p:spTree>
    <p:extLst>
      <p:ext uri="{BB962C8B-B14F-4D97-AF65-F5344CB8AC3E}">
        <p14:creationId xmlns:p14="http://schemas.microsoft.com/office/powerpoint/2010/main" val="79757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5217756" y="-19050"/>
            <a:ext cx="3937462" cy="5259656"/>
          </a:xfrm>
          <a:prstGeom prst="rect">
            <a:avLst/>
          </a:prstGeom>
          <a:solidFill>
            <a:srgbClr val="3F98B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rPr>
              <a:t>Cryptography </a:t>
            </a:r>
          </a:p>
          <a:p>
            <a:pPr algn="ctr"/>
            <a:r>
              <a:rPr lang="en-US" sz="2400" b="1" dirty="0">
                <a:solidFill>
                  <a:schemeClr val="bg1"/>
                </a:solidFill>
              </a:rPr>
              <a:t>for </a:t>
            </a:r>
            <a:r>
              <a:rPr lang="en-US" sz="2400" b="1" dirty="0" err="1">
                <a:solidFill>
                  <a:schemeClr val="bg1"/>
                </a:solidFill>
              </a:rPr>
              <a:t>IoT</a:t>
            </a:r>
            <a:endParaRPr lang="en-US" sz="2400" b="1" dirty="0">
              <a:solidFill>
                <a:schemeClr val="bg1"/>
              </a:solidFill>
            </a:endParaRPr>
          </a:p>
          <a:p>
            <a:pPr algn="ctr"/>
            <a:endParaRPr lang="en-US" sz="2400" b="1" dirty="0">
              <a:solidFill>
                <a:schemeClr val="bg1"/>
              </a:solidFill>
            </a:endParaRPr>
          </a:p>
          <a:p>
            <a:pPr algn="ctr"/>
            <a:r>
              <a:rPr lang="en-US" sz="2000" dirty="0">
                <a:solidFill>
                  <a:schemeClr val="bg1"/>
                </a:solidFill>
              </a:rPr>
              <a:t>Elliptic curve cryptography</a:t>
            </a:r>
          </a:p>
          <a:p>
            <a:pPr lvl="1"/>
            <a:r>
              <a:rPr lang="en-US" sz="2000" dirty="0"/>
              <a:t>one point multiplication &lt;5µJ</a:t>
            </a:r>
          </a:p>
          <a:p>
            <a:pPr algn="ctr"/>
            <a:r>
              <a:rPr lang="en-US" sz="2000" dirty="0">
                <a:solidFill>
                  <a:schemeClr val="bg1"/>
                </a:solidFill>
              </a:rPr>
              <a:t>Based on optimized HW and SW co-design</a:t>
            </a:r>
          </a:p>
        </p:txBody>
      </p:sp>
      <p:pic>
        <p:nvPicPr>
          <p:cNvPr id="31" name="Picture 30" descr="chip_core"/>
          <p:cNvPicPr>
            <a:picLocks noChangeAspect="1" noChangeArrowheads="1"/>
          </p:cNvPicPr>
          <p:nvPr/>
        </p:nvPicPr>
        <p:blipFill>
          <a:blip r:embed="rId3" cstate="print"/>
          <a:srcRect/>
          <a:stretch>
            <a:fillRect/>
          </a:stretch>
        </p:blipFill>
        <p:spPr bwMode="auto">
          <a:xfrm>
            <a:off x="0" y="0"/>
            <a:ext cx="3726923" cy="2329327"/>
          </a:xfrm>
          <a:prstGeom prst="rect">
            <a:avLst/>
          </a:prstGeom>
          <a:ln>
            <a:noFill/>
          </a:ln>
          <a:effectLst>
            <a:outerShdw blurRad="292100" dist="139700" dir="2700000" algn="tl" rotWithShape="0">
              <a:srgbClr val="333333">
                <a:alpha val="65000"/>
              </a:srgbClr>
            </a:outerShdw>
          </a:effectLst>
        </p:spPr>
      </p:pic>
      <p:pic>
        <p:nvPicPr>
          <p:cNvPr id="32" name="Picture 31" descr="chip-2"/>
          <p:cNvPicPr>
            <a:picLocks noChangeAspect="1" noChangeArrowheads="1"/>
          </p:cNvPicPr>
          <p:nvPr/>
        </p:nvPicPr>
        <p:blipFill>
          <a:blip r:embed="rId4" cstate="print"/>
          <a:srcRect/>
          <a:stretch>
            <a:fillRect/>
          </a:stretch>
        </p:blipFill>
        <p:spPr bwMode="auto">
          <a:xfrm>
            <a:off x="1025509" y="1899192"/>
            <a:ext cx="4006850" cy="30718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5616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631" y="82984"/>
            <a:ext cx="8753475" cy="584775"/>
          </a:xfrm>
        </p:spPr>
        <p:txBody>
          <a:bodyPr/>
          <a:lstStyle/>
          <a:p>
            <a:r>
              <a:rPr lang="en-US" sz="3200" dirty="0"/>
              <a:t>Homomorphic</a:t>
            </a:r>
            <a:r>
              <a:rPr lang="en-US" sz="3200" dirty="0">
                <a:solidFill>
                  <a:srgbClr val="E20177"/>
                </a:solidFill>
              </a:rPr>
              <a:t> </a:t>
            </a:r>
            <a:r>
              <a:rPr lang="en-US" sz="3200" dirty="0" smtClean="0"/>
              <a:t>Encryption</a:t>
            </a:r>
            <a:endParaRPr lang="en-JM" sz="3200" dirty="0"/>
          </a:p>
        </p:txBody>
      </p:sp>
      <p:sp>
        <p:nvSpPr>
          <p:cNvPr id="4" name="Text Placeholder 3"/>
          <p:cNvSpPr>
            <a:spLocks noGrp="1"/>
          </p:cNvSpPr>
          <p:nvPr>
            <p:ph type="body" sz="quarter" idx="14"/>
          </p:nvPr>
        </p:nvSpPr>
        <p:spPr>
          <a:xfrm>
            <a:off x="160631" y="576315"/>
            <a:ext cx="8753475" cy="369332"/>
          </a:xfrm>
        </p:spPr>
        <p:txBody>
          <a:bodyPr/>
          <a:lstStyle/>
          <a:p>
            <a:r>
              <a:rPr lang="en-US" dirty="0"/>
              <a:t>for Trusted Cloud Solutions</a:t>
            </a:r>
          </a:p>
        </p:txBody>
      </p:sp>
      <p:pic>
        <p:nvPicPr>
          <p:cNvPr id="2" name="Picture 1" descr="encrypt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15" y="988320"/>
            <a:ext cx="8655970" cy="4041256"/>
          </a:xfrm>
          <a:prstGeom prst="rect">
            <a:avLst/>
          </a:prstGeom>
        </p:spPr>
      </p:pic>
    </p:spTree>
    <p:extLst>
      <p:ext uri="{BB962C8B-B14F-4D97-AF65-F5344CB8AC3E}">
        <p14:creationId xmlns:p14="http://schemas.microsoft.com/office/powerpoint/2010/main" val="123180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 name="09-fingerprint.png"/>
          <p:cNvPicPr>
            <a:picLocks noChangeAspect="1"/>
          </p:cNvPicPr>
          <p:nvPr/>
        </p:nvPicPr>
        <p:blipFill>
          <a:blip r:embed="rId3" cstate="print">
            <a:alphaModFix amt="57908"/>
            <a:extLst>
              <a:ext uri="{28A0092B-C50C-407E-A947-70E740481C1C}">
                <a14:useLocalDpi xmlns:a14="http://schemas.microsoft.com/office/drawing/2010/main"/>
              </a:ext>
            </a:extLst>
          </a:blip>
          <a:srcRect/>
          <a:stretch>
            <a:fillRect/>
          </a:stretch>
        </p:blipFill>
        <p:spPr>
          <a:xfrm>
            <a:off x="2237580" y="-267375"/>
            <a:ext cx="4592641" cy="5678249"/>
          </a:xfrm>
          <a:prstGeom prst="rect">
            <a:avLst/>
          </a:prstGeom>
          <a:ln w="12700">
            <a:miter lim="400000"/>
          </a:ln>
        </p:spPr>
      </p:pic>
    </p:spTree>
    <p:extLst>
      <p:ext uri="{BB962C8B-B14F-4D97-AF65-F5344CB8AC3E}">
        <p14:creationId xmlns:p14="http://schemas.microsoft.com/office/powerpoint/2010/main" val="141488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80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36-filtered.png"/>
          <p:cNvPicPr>
            <a:picLocks noChangeAspect="1"/>
          </p:cNvPicPr>
          <p:nvPr/>
        </p:nvPicPr>
        <p:blipFill>
          <a:blip r:embed="rId3">
            <a:extLst/>
          </a:blip>
          <a:stretch>
            <a:fillRect/>
          </a:stretch>
        </p:blipFill>
        <p:spPr>
          <a:xfrm>
            <a:off x="2768352" y="768102"/>
            <a:ext cx="3607359" cy="3607359"/>
          </a:xfrm>
          <a:prstGeom prst="rect">
            <a:avLst/>
          </a:prstGeom>
          <a:ln w="12700">
            <a:miter lim="400000"/>
          </a:ln>
        </p:spPr>
      </p:pic>
    </p:spTree>
    <p:extLst>
      <p:ext uri="{BB962C8B-B14F-4D97-AF65-F5344CB8AC3E}">
        <p14:creationId xmlns:p14="http://schemas.microsoft.com/office/powerpoint/2010/main" val="26958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44-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572"/>
            <a:ext cx="9144001" cy="5142357"/>
          </a:xfrm>
          <a:prstGeom prst="rect">
            <a:avLst/>
          </a:prstGeom>
          <a:ln w="12700">
            <a:miter lim="400000"/>
          </a:ln>
        </p:spPr>
      </p:pic>
    </p:spTree>
    <p:extLst>
      <p:ext uri="{BB962C8B-B14F-4D97-AF65-F5344CB8AC3E}">
        <p14:creationId xmlns:p14="http://schemas.microsoft.com/office/powerpoint/2010/main" val="58676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 name="44-2.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572"/>
            <a:ext cx="9144000" cy="5142357"/>
          </a:xfrm>
          <a:prstGeom prst="rect">
            <a:avLst/>
          </a:prstGeom>
          <a:ln w="12700">
            <a:miter lim="400000"/>
          </a:ln>
        </p:spPr>
      </p:pic>
    </p:spTree>
    <p:extLst>
      <p:ext uri="{BB962C8B-B14F-4D97-AF65-F5344CB8AC3E}">
        <p14:creationId xmlns:p14="http://schemas.microsoft.com/office/powerpoint/2010/main" val="189651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ubtitle 4"/>
          <p:cNvSpPr txBox="1">
            <a:spLocks/>
          </p:cNvSpPr>
          <p:nvPr/>
        </p:nvSpPr>
        <p:spPr bwMode="auto">
          <a:xfrm>
            <a:off x="5785688" y="800102"/>
            <a:ext cx="3295651" cy="3769872"/>
          </a:xfrm>
          <a:prstGeom prst="rect">
            <a:avLst/>
          </a:prstGeom>
          <a:noFill/>
          <a:ln w="9525">
            <a:noFill/>
            <a:miter lim="800000"/>
            <a:headEnd/>
            <a:tailEnd/>
          </a:ln>
        </p:spPr>
        <p:txBody>
          <a:bodyPr vert="horz" wrap="square" lIns="81602" tIns="40803" rIns="81602" bIns="40803" numCol="1" anchor="t" anchorCtr="0" compatLnSpc="1">
            <a:prstTxWarp prst="textNoShape">
              <a:avLst/>
            </a:prstTxWarp>
            <a:noAutofit/>
          </a:bodyPr>
          <a:lstStyle/>
          <a:p>
            <a:pPr marL="320172" indent="-320172" defTabSz="480270" eaLnBrk="0" hangingPunct="0">
              <a:spcBef>
                <a:spcPts val="1071"/>
              </a:spcBef>
              <a:buClr>
                <a:srgbClr val="7E197C"/>
              </a:buClr>
              <a:buFont typeface="Lucida Grande"/>
              <a:buChar char="▸"/>
              <a:defRPr/>
            </a:pPr>
            <a:r>
              <a:rPr lang="en-GB" sz="1400" dirty="0">
                <a:solidFill>
                  <a:srgbClr val="000000"/>
                </a:solidFill>
                <a:ea typeface="ＭＳ Ｐゴシック" charset="-128"/>
                <a:cs typeface="Agenda Light"/>
              </a:rPr>
              <a:t>World-leading </a:t>
            </a:r>
            <a:r>
              <a:rPr lang="en-GB" sz="1400" dirty="0" smtClean="0">
                <a:solidFill>
                  <a:srgbClr val="000000"/>
                </a:solidFill>
                <a:cs typeface="Agenda Light"/>
              </a:rPr>
              <a:t>digital innovation</a:t>
            </a:r>
            <a:r>
              <a:rPr lang="en-GB" sz="1400" dirty="0" smtClean="0">
                <a:solidFill>
                  <a:srgbClr val="000000"/>
                </a:solidFill>
                <a:ea typeface="ＭＳ Ｐゴシック" charset="-128"/>
                <a:cs typeface="Agenda Light"/>
              </a:rPr>
              <a:t> in </a:t>
            </a:r>
            <a:r>
              <a:rPr lang="en-GB" sz="1400" b="1" dirty="0" smtClean="0">
                <a:solidFill>
                  <a:srgbClr val="000000"/>
                </a:solidFill>
                <a:ea typeface="ＭＳ Ｐゴシック" charset="-128"/>
                <a:cs typeface="Agenda Light"/>
              </a:rPr>
              <a:t>Internet of Things, Data science and Security/Privacy</a:t>
            </a:r>
          </a:p>
          <a:p>
            <a:pPr marL="320172" indent="-320172" defTabSz="480270" eaLnBrk="0" hangingPunct="0">
              <a:spcBef>
                <a:spcPts val="1071"/>
              </a:spcBef>
              <a:buClr>
                <a:srgbClr val="7E197C"/>
              </a:buClr>
              <a:buFont typeface="Lucida Grande"/>
              <a:buChar char="▸"/>
              <a:defRPr/>
            </a:pPr>
            <a:r>
              <a:rPr lang="en-GB" sz="1400" dirty="0" smtClean="0">
                <a:solidFill>
                  <a:srgbClr val="000000"/>
                </a:solidFill>
                <a:ea typeface="ＭＳ Ｐゴシック" charset="-128"/>
                <a:cs typeface="Agenda Light"/>
              </a:rPr>
              <a:t>Delivering </a:t>
            </a:r>
            <a:r>
              <a:rPr lang="en-GB" sz="1400" b="1" dirty="0">
                <a:solidFill>
                  <a:srgbClr val="000000"/>
                </a:solidFill>
                <a:ea typeface="ＭＳ Ｐゴシック" charset="-128"/>
                <a:cs typeface="Agenda Light"/>
              </a:rPr>
              <a:t>industry</a:t>
            </a:r>
            <a:r>
              <a:rPr lang="en-GB" sz="1400" b="1" dirty="0">
                <a:solidFill>
                  <a:srgbClr val="000000"/>
                </a:solidFill>
                <a:cs typeface="Agenda Light"/>
              </a:rPr>
              <a:t> </a:t>
            </a:r>
            <a:r>
              <a:rPr lang="en-GB" sz="1400" b="1" dirty="0">
                <a:solidFill>
                  <a:srgbClr val="000000"/>
                </a:solidFill>
                <a:ea typeface="ＭＳ Ｐゴシック" charset="-128"/>
                <a:cs typeface="Agenda Light"/>
              </a:rPr>
              <a:t>relevant </a:t>
            </a:r>
            <a:r>
              <a:rPr lang="en-GB" sz="1400" dirty="0" smtClean="0">
                <a:solidFill>
                  <a:srgbClr val="000000"/>
                </a:solidFill>
                <a:ea typeface="ＭＳ Ｐゴシック" charset="-128"/>
                <a:cs typeface="Agenda Light"/>
              </a:rPr>
              <a:t>solutions serving ICT</a:t>
            </a:r>
            <a:r>
              <a:rPr lang="en-GB" sz="1400" dirty="0">
                <a:solidFill>
                  <a:srgbClr val="000000"/>
                </a:solidFill>
                <a:ea typeface="ＭＳ Ｐゴシック" charset="-128"/>
                <a:cs typeface="Agenda Light"/>
              </a:rPr>
              <a:t>, M</a:t>
            </a:r>
            <a:r>
              <a:rPr lang="en-GB" sz="1400" dirty="0" smtClean="0">
                <a:solidFill>
                  <a:srgbClr val="000000"/>
                </a:solidFill>
                <a:ea typeface="ＭＳ Ｐゴシック" charset="-128"/>
                <a:cs typeface="Agenda Light"/>
              </a:rPr>
              <a:t>edia, Manufacturing, Healthcare, </a:t>
            </a:r>
            <a:r>
              <a:rPr lang="en-GB" sz="1400" dirty="0" smtClean="0">
                <a:solidFill>
                  <a:srgbClr val="000000"/>
                </a:solidFill>
                <a:cs typeface="Agenda Light"/>
              </a:rPr>
              <a:t>Energy and Smart Cities markets</a:t>
            </a:r>
            <a:endParaRPr lang="en-GB" sz="1400" dirty="0">
              <a:solidFill>
                <a:srgbClr val="000000"/>
              </a:solidFill>
              <a:ea typeface="ＭＳ Ｐゴシック" charset="-128"/>
              <a:cs typeface="Agenda Light"/>
            </a:endParaRPr>
          </a:p>
          <a:p>
            <a:pPr marL="320172" indent="-320172" defTabSz="480270" eaLnBrk="0" hangingPunct="0">
              <a:spcBef>
                <a:spcPts val="1071"/>
              </a:spcBef>
              <a:buClr>
                <a:srgbClr val="7E197C"/>
              </a:buClr>
              <a:buFont typeface="Lucida Grande"/>
              <a:buChar char="▸"/>
              <a:defRPr/>
            </a:pPr>
            <a:r>
              <a:rPr lang="en-GB" sz="1400" b="1" dirty="0">
                <a:solidFill>
                  <a:srgbClr val="000000"/>
                </a:solidFill>
                <a:cs typeface="Agenda Light"/>
              </a:rPr>
              <a:t>850+  </a:t>
            </a:r>
            <a:r>
              <a:rPr lang="en-GB" sz="1400" dirty="0">
                <a:solidFill>
                  <a:srgbClr val="000000"/>
                </a:solidFill>
                <a:cs typeface="Agenda Light"/>
              </a:rPr>
              <a:t>researchers </a:t>
            </a:r>
            <a:endParaRPr lang="en-GB" sz="1400" dirty="0" smtClean="0">
              <a:solidFill>
                <a:srgbClr val="000000"/>
              </a:solidFill>
              <a:cs typeface="Agenda Light"/>
            </a:endParaRPr>
          </a:p>
          <a:p>
            <a:pPr marL="320172" indent="-320172" defTabSz="480270" eaLnBrk="0" hangingPunct="0">
              <a:spcBef>
                <a:spcPts val="1071"/>
              </a:spcBef>
              <a:buClr>
                <a:srgbClr val="7E197C"/>
              </a:buClr>
              <a:buFont typeface="Lucida Grande"/>
              <a:buChar char="▸"/>
              <a:defRPr/>
            </a:pPr>
            <a:r>
              <a:rPr lang="en-GB" sz="1400" b="1" dirty="0" smtClean="0">
                <a:solidFill>
                  <a:srgbClr val="000000"/>
                </a:solidFill>
                <a:cs typeface="Agenda Light"/>
              </a:rPr>
              <a:t>100+ </a:t>
            </a:r>
            <a:r>
              <a:rPr lang="en-GB" sz="1400" dirty="0">
                <a:solidFill>
                  <a:srgbClr val="000000"/>
                </a:solidFill>
                <a:cs typeface="Agenda Light"/>
              </a:rPr>
              <a:t> </a:t>
            </a:r>
            <a:r>
              <a:rPr lang="en-GB" sz="1400" dirty="0" smtClean="0">
                <a:solidFill>
                  <a:srgbClr val="000000"/>
                </a:solidFill>
                <a:cs typeface="Agenda Light"/>
              </a:rPr>
              <a:t>new demand driven projects/year</a:t>
            </a:r>
          </a:p>
          <a:p>
            <a:pPr marL="320172" indent="-320172" defTabSz="480270" eaLnBrk="0" hangingPunct="0">
              <a:spcBef>
                <a:spcPts val="1071"/>
              </a:spcBef>
              <a:buClr>
                <a:srgbClr val="7E197C"/>
              </a:buClr>
              <a:buFont typeface="Lucida Grande"/>
              <a:buChar char="▸"/>
              <a:defRPr/>
            </a:pPr>
            <a:r>
              <a:rPr lang="en-GB" sz="1400" b="1" dirty="0">
                <a:solidFill>
                  <a:srgbClr val="000000"/>
                </a:solidFill>
                <a:cs typeface="Agenda Light"/>
              </a:rPr>
              <a:t>7</a:t>
            </a:r>
            <a:r>
              <a:rPr lang="en-GB" sz="1400" dirty="0" smtClean="0">
                <a:solidFill>
                  <a:srgbClr val="000000"/>
                </a:solidFill>
                <a:cs typeface="Agenda Light"/>
              </a:rPr>
              <a:t> </a:t>
            </a:r>
            <a:r>
              <a:rPr lang="en-GB" sz="1400" dirty="0">
                <a:solidFill>
                  <a:srgbClr val="000000"/>
                </a:solidFill>
                <a:cs typeface="Agenda Light"/>
              </a:rPr>
              <a:t>European Research Council Grants</a:t>
            </a:r>
          </a:p>
          <a:p>
            <a:pPr marL="320172" indent="-320172" defTabSz="480270" eaLnBrk="0" hangingPunct="0">
              <a:spcBef>
                <a:spcPts val="1071"/>
              </a:spcBef>
              <a:buClr>
                <a:srgbClr val="7E197C"/>
              </a:buClr>
              <a:buFont typeface="Lucida Grande"/>
              <a:buChar char="▸"/>
              <a:defRPr/>
            </a:pPr>
            <a:r>
              <a:rPr lang="en-GB" sz="1400" b="1" dirty="0" smtClean="0">
                <a:solidFill>
                  <a:srgbClr val="000000"/>
                </a:solidFill>
                <a:cs typeface="Agenda Light"/>
              </a:rPr>
              <a:t>90+ start-ups </a:t>
            </a:r>
          </a:p>
          <a:p>
            <a:pPr marL="320172" indent="-320172" defTabSz="480270" eaLnBrk="0" hangingPunct="0">
              <a:spcBef>
                <a:spcPts val="1071"/>
              </a:spcBef>
              <a:buClr>
                <a:srgbClr val="7E197C"/>
              </a:buClr>
              <a:buFont typeface="Lucida Grande"/>
              <a:buChar char="▸"/>
              <a:defRPr/>
            </a:pPr>
            <a:r>
              <a:rPr lang="en-GB" sz="1400" b="1" dirty="0" smtClean="0">
                <a:solidFill>
                  <a:srgbClr val="000000"/>
                </a:solidFill>
                <a:cs typeface="Agenda Light"/>
              </a:rPr>
              <a:t>#4 incubator </a:t>
            </a:r>
            <a:r>
              <a:rPr lang="en-GB" sz="1400" dirty="0" smtClean="0">
                <a:solidFill>
                  <a:srgbClr val="000000"/>
                </a:solidFill>
                <a:cs typeface="Agenda Light"/>
              </a:rPr>
              <a:t>world-wide</a:t>
            </a:r>
            <a:endParaRPr lang="en-GB" sz="1400" dirty="0">
              <a:solidFill>
                <a:srgbClr val="000000"/>
              </a:solidFill>
              <a:cs typeface="Agenda Light"/>
            </a:endParaRPr>
          </a:p>
          <a:p>
            <a:pPr marL="320172" indent="-320172" defTabSz="480270" eaLnBrk="0" hangingPunct="0">
              <a:spcBef>
                <a:spcPts val="1071"/>
              </a:spcBef>
              <a:buClr>
                <a:srgbClr val="7E197C"/>
              </a:buClr>
              <a:buFont typeface="Lucida Grande"/>
              <a:buChar char="▸"/>
              <a:defRPr/>
            </a:pPr>
            <a:endParaRPr lang="en-GB" sz="1400" dirty="0">
              <a:solidFill>
                <a:srgbClr val="000000"/>
              </a:solidFill>
              <a:cs typeface="Agenda Light"/>
            </a:endParaRPr>
          </a:p>
          <a:p>
            <a:pPr marL="320172" indent="-320172" defTabSz="480270" eaLnBrk="0" hangingPunct="0">
              <a:spcBef>
                <a:spcPts val="1071"/>
              </a:spcBef>
              <a:buClr>
                <a:srgbClr val="7E197C"/>
              </a:buClr>
              <a:buFont typeface="Lucida Grande"/>
              <a:buChar char="▸"/>
              <a:defRPr/>
            </a:pPr>
            <a:endParaRPr lang="en-GB" sz="1400" dirty="0">
              <a:solidFill>
                <a:srgbClr val="000000"/>
              </a:solidFill>
              <a:ea typeface="ＭＳ Ｐゴシック" charset="-128"/>
              <a:cs typeface="Agenda Light"/>
            </a:endParaRPr>
          </a:p>
        </p:txBody>
      </p:sp>
      <p:sp>
        <p:nvSpPr>
          <p:cNvPr id="29" name="Title 12"/>
          <p:cNvSpPr txBox="1">
            <a:spLocks/>
          </p:cNvSpPr>
          <p:nvPr/>
        </p:nvSpPr>
        <p:spPr>
          <a:xfrm>
            <a:off x="5882189" y="200036"/>
            <a:ext cx="3059757" cy="55255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lIns="91434" tIns="45717" rIns="91434" bIns="45717" spcCol="0" rtlCol="0" anchor="ctr"/>
          <a:lstStyle>
            <a:defPPr>
              <a:defRPr lang="en-US"/>
            </a:defPPr>
            <a:lvl1pPr algn="ctr">
              <a:lnSpc>
                <a:spcPct val="120000"/>
              </a:lnSpc>
              <a:defRPr sz="28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dirty="0"/>
              <a:t>iMinds</a:t>
            </a:r>
          </a:p>
        </p:txBody>
      </p:sp>
      <p:sp>
        <p:nvSpPr>
          <p:cNvPr id="62" name="Shape 471"/>
          <p:cNvSpPr txBox="1">
            <a:spLocks/>
          </p:cNvSpPr>
          <p:nvPr/>
        </p:nvSpPr>
        <p:spPr>
          <a:xfrm>
            <a:off x="3545887" y="2409732"/>
            <a:ext cx="2291916" cy="432048"/>
          </a:xfrm>
          <a:prstGeom prst="rect">
            <a:avLst/>
          </a:prstGeom>
        </p:spPr>
        <p:txBody>
          <a:bodyPr lIns="68564" tIns="34281" rIns="68564" bIns="34281"/>
          <a:lstStyle>
            <a:lvl1pPr algn="l" defTabSz="411100" rtl="0" eaLnBrk="1" latinLnBrk="0" hangingPunct="1">
              <a:spcBef>
                <a:spcPct val="0"/>
              </a:spcBef>
              <a:buNone/>
              <a:defRPr sz="2200" b="1" i="0" kern="1200" cap="all">
                <a:solidFill>
                  <a:srgbClr val="FFFFFF"/>
                </a:solidFill>
                <a:latin typeface="Gill Sans MT"/>
                <a:ea typeface="+mj-ea"/>
                <a:cs typeface="Gill Sans MT"/>
              </a:defRPr>
            </a:lvl1pPr>
          </a:lstStyle>
          <a:p>
            <a:pPr algn="r"/>
            <a:r>
              <a:rPr lang="en-US" sz="1400" dirty="0"/>
              <a:t>HQ – LEUVEN, BELGIUM</a:t>
            </a:r>
          </a:p>
        </p:txBody>
      </p:sp>
      <p:pic>
        <p:nvPicPr>
          <p:cNvPr id="48" name="Picture Placeholder 3" descr="Screenshot 2014-09-16 13.28.51.png"/>
          <p:cNvPicPr>
            <a:picLocks noChangeAspect="1"/>
          </p:cNvPicPr>
          <p:nvPr/>
        </p:nvPicPr>
        <p:blipFill>
          <a:blip r:embed="rId3" cstate="print">
            <a:extLst>
              <a:ext uri="{28A0092B-C50C-407E-A947-70E740481C1C}">
                <a14:useLocalDpi xmlns:a14="http://schemas.microsoft.com/office/drawing/2010/main" val="0"/>
              </a:ext>
            </a:extLst>
          </a:blip>
          <a:srcRect l="5644" r="5644"/>
          <a:stretch>
            <a:fillRect/>
          </a:stretch>
        </p:blipFill>
        <p:spPr>
          <a:xfrm>
            <a:off x="366889" y="907579"/>
            <a:ext cx="5181600" cy="3276600"/>
          </a:xfrm>
          <a:prstGeom prst="rect">
            <a:avLst/>
          </a:prstGeom>
        </p:spPr>
      </p:pic>
    </p:spTree>
    <p:extLst>
      <p:ext uri="{BB962C8B-B14F-4D97-AF65-F5344CB8AC3E}">
        <p14:creationId xmlns:p14="http://schemas.microsoft.com/office/powerpoint/2010/main" val="14073154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9825"/>
            <a:ext cx="9144000" cy="5136776"/>
          </a:xfrm>
          <a:prstGeom prst="rect">
            <a:avLst/>
          </a:prstGeom>
        </p:spPr>
      </p:pic>
      <p:pic>
        <p:nvPicPr>
          <p:cNvPr id="2" name="Picture 1"/>
          <p:cNvPicPr>
            <a:picLocks noChangeAspect="1"/>
          </p:cNvPicPr>
          <p:nvPr/>
        </p:nvPicPr>
        <p:blipFill>
          <a:blip r:embed="rId4"/>
          <a:stretch>
            <a:fillRect/>
          </a:stretch>
        </p:blipFill>
        <p:spPr>
          <a:xfrm>
            <a:off x="2548937" y="555037"/>
            <a:ext cx="3969926" cy="3969926"/>
          </a:xfrm>
          <a:prstGeom prst="rect">
            <a:avLst/>
          </a:prstGeom>
        </p:spPr>
      </p:pic>
      <p:sp>
        <p:nvSpPr>
          <p:cNvPr id="4" name="Rectangle 3"/>
          <p:cNvSpPr/>
          <p:nvPr/>
        </p:nvSpPr>
        <p:spPr>
          <a:xfrm>
            <a:off x="1" y="0"/>
            <a:ext cx="3547765" cy="5143500"/>
          </a:xfrm>
          <a:prstGeom prst="rect">
            <a:avLst/>
          </a:prstGeom>
          <a:solidFill>
            <a:srgbClr val="3F98BD">
              <a:alpha val="76863"/>
            </a:srgbClr>
          </a:solidFill>
          <a:ln>
            <a:noFill/>
          </a:ln>
        </p:spPr>
        <p:style>
          <a:lnRef idx="1">
            <a:schemeClr val="accent1"/>
          </a:lnRef>
          <a:fillRef idx="3">
            <a:schemeClr val="accent1"/>
          </a:fillRef>
          <a:effectRef idx="2">
            <a:schemeClr val="accent1"/>
          </a:effectRef>
          <a:fontRef idx="minor">
            <a:schemeClr val="lt1"/>
          </a:fontRef>
        </p:style>
        <p:txBody>
          <a:bodyPr lIns="91434" tIns="45717" rIns="91434" bIns="45717" spcCol="0" rtlCol="0" anchor="ctr"/>
          <a:lstStyle/>
          <a:p>
            <a:pPr algn="ctr">
              <a:lnSpc>
                <a:spcPct val="120000"/>
              </a:lnSpc>
            </a:pPr>
            <a:r>
              <a:rPr lang="en-US" sz="2800" b="1" dirty="0"/>
              <a:t>#4 university incubator in the </a:t>
            </a:r>
            <a:r>
              <a:rPr lang="en-US" sz="2800" b="1" dirty="0" smtClean="0"/>
              <a:t>world</a:t>
            </a:r>
          </a:p>
          <a:p>
            <a:pPr algn="ctr">
              <a:lnSpc>
                <a:spcPct val="120000"/>
              </a:lnSpc>
            </a:pPr>
            <a:endParaRPr lang="en-US" sz="2800" b="1" dirty="0"/>
          </a:p>
          <a:p>
            <a:pPr marL="285729" indent="-285729">
              <a:lnSpc>
                <a:spcPct val="120000"/>
              </a:lnSpc>
              <a:buFont typeface="Arial"/>
              <a:buChar char="•"/>
            </a:pPr>
            <a:r>
              <a:rPr lang="en-US" sz="2000" dirty="0"/>
              <a:t>90+ start-ups</a:t>
            </a:r>
          </a:p>
          <a:p>
            <a:pPr marL="285729" indent="-285729">
              <a:lnSpc>
                <a:spcPct val="120000"/>
              </a:lnSpc>
              <a:buFont typeface="Arial"/>
              <a:buChar char="•"/>
            </a:pPr>
            <a:r>
              <a:rPr lang="en-US" sz="2000" dirty="0"/>
              <a:t>20 new companies/year</a:t>
            </a:r>
          </a:p>
          <a:p>
            <a:pPr marL="285729" indent="-285729">
              <a:lnSpc>
                <a:spcPct val="120000"/>
              </a:lnSpc>
              <a:buFont typeface="Arial"/>
              <a:buChar char="•"/>
            </a:pPr>
            <a:r>
              <a:rPr lang="en-US" sz="2000" dirty="0"/>
              <a:t>#2 in </a:t>
            </a:r>
            <a:r>
              <a:rPr lang="en-US" sz="2000" dirty="0" smtClean="0"/>
              <a:t>Europe*</a:t>
            </a:r>
            <a:endParaRPr lang="en-US" sz="2000" dirty="0"/>
          </a:p>
          <a:p>
            <a:pPr marL="285729" indent="-285729">
              <a:lnSpc>
                <a:spcPct val="120000"/>
              </a:lnSpc>
              <a:buFont typeface="Arial"/>
              <a:buChar char="•"/>
            </a:pPr>
            <a:r>
              <a:rPr lang="en-US" sz="2000" dirty="0" smtClean="0"/>
              <a:t>#</a:t>
            </a:r>
            <a:r>
              <a:rPr lang="en-US" sz="2000" dirty="0"/>
              <a:t>4 </a:t>
            </a:r>
            <a:r>
              <a:rPr lang="en-US" sz="2000" dirty="0" smtClean="0"/>
              <a:t>worldwide*</a:t>
            </a:r>
          </a:p>
          <a:p>
            <a:pPr>
              <a:lnSpc>
                <a:spcPct val="120000"/>
              </a:lnSpc>
            </a:pPr>
            <a:endParaRPr lang="en-US" sz="1600" dirty="0" smtClean="0"/>
          </a:p>
          <a:p>
            <a:pPr>
              <a:lnSpc>
                <a:spcPct val="120000"/>
              </a:lnSpc>
            </a:pPr>
            <a:r>
              <a:rPr lang="en-US" sz="1600" dirty="0" smtClean="0"/>
              <a:t>(*) http</a:t>
            </a:r>
            <a:r>
              <a:rPr lang="en-US" sz="1600" dirty="0"/>
              <a:t>://</a:t>
            </a:r>
            <a:r>
              <a:rPr lang="en-US" sz="1600" dirty="0" err="1"/>
              <a:t>ubi-global.com</a:t>
            </a:r>
            <a:r>
              <a:rPr lang="en-US" sz="1600" dirty="0"/>
              <a:t>/research/ranking/rankings-2015/#globaluba2015</a:t>
            </a:r>
          </a:p>
          <a:p>
            <a:pPr algn="ctr">
              <a:lnSpc>
                <a:spcPct val="120000"/>
              </a:lnSpc>
            </a:pPr>
            <a:endParaRPr lang="en-US" sz="2400" dirty="0"/>
          </a:p>
        </p:txBody>
      </p:sp>
    </p:spTree>
    <p:extLst>
      <p:ext uri="{BB962C8B-B14F-4D97-AF65-F5344CB8AC3E}">
        <p14:creationId xmlns:p14="http://schemas.microsoft.com/office/powerpoint/2010/main" val="1199778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hape 1709"/>
          <p:cNvSpPr/>
          <p:nvPr/>
        </p:nvSpPr>
        <p:spPr>
          <a:xfrm>
            <a:off x="8332046" y="4225678"/>
            <a:ext cx="266886" cy="274701"/>
          </a:xfrm>
          <a:prstGeom prst="roundRect">
            <a:avLst>
              <a:gd name="adj" fmla="val 26767"/>
            </a:avLst>
          </a:prstGeom>
          <a:solidFill>
            <a:srgbClr val="99BDE4">
              <a:hueOff val="-814857"/>
              <a:satOff val="-8139"/>
              <a:lumOff val="-25294"/>
            </a:srgbClr>
          </a:solidFill>
          <a:ln w="25400">
            <a:miter lim="400000"/>
          </a:ln>
        </p:spPr>
        <p:txBody>
          <a:bodyPr lIns="41148" tIns="41148" rIns="41148" bIns="41148" anchor="ctr"/>
          <a:lstStyle/>
          <a:p>
            <a:pPr marL="0" marR="0" lvl="0" indent="0" algn="ctr" defTabSz="914400" eaLnBrk="1" fontAlgn="auto" latinLnBrk="0" hangingPunct="1">
              <a:lnSpc>
                <a:spcPct val="100000"/>
              </a:lnSpc>
              <a:spcBef>
                <a:spcPts val="0"/>
              </a:spcBef>
              <a:spcAft>
                <a:spcPts val="0"/>
              </a:spcAft>
              <a:buClrTx/>
              <a:buSzTx/>
              <a:buFontTx/>
              <a:buNone/>
              <a:tabLst/>
              <a:defRPr sz="2000">
                <a:solidFill>
                  <a:srgbClr val="FFFFFF"/>
                </a:solidFill>
              </a:defRPr>
            </a:pPr>
            <a:endParaRPr kumimoji="0" sz="750" b="0" i="0" u="none" strike="noStrike" kern="0" cap="none" spc="0" normalizeH="0" baseline="0" noProof="0">
              <a:ln>
                <a:noFill/>
              </a:ln>
              <a:solidFill>
                <a:srgbClr val="FFFFFF"/>
              </a:solidFill>
              <a:effectLst/>
              <a:uLnTx/>
              <a:uFillTx/>
              <a:latin typeface="+mj-lt"/>
              <a:ea typeface="Agenda Light"/>
              <a:cs typeface="Agenda Light"/>
              <a:sym typeface="Agenda Light"/>
            </a:endParaRPr>
          </a:p>
        </p:txBody>
      </p:sp>
      <p:sp>
        <p:nvSpPr>
          <p:cNvPr id="47" name="Shape 1710"/>
          <p:cNvSpPr/>
          <p:nvPr/>
        </p:nvSpPr>
        <p:spPr>
          <a:xfrm>
            <a:off x="3914613" y="2185010"/>
            <a:ext cx="888013" cy="0"/>
          </a:xfrm>
          <a:prstGeom prst="line">
            <a:avLst/>
          </a:prstGeom>
          <a:ln w="19050">
            <a:solidFill>
              <a:srgbClr val="99BDE4">
                <a:hueOff val="-814857"/>
                <a:satOff val="-8139"/>
                <a:lumOff val="-25294"/>
              </a:srgbClr>
            </a:solidFill>
            <a:bevel/>
          </a:ln>
        </p:spPr>
        <p:txBody>
          <a:bodyPr lIns="41148" tIns="41148" rIns="41148" bIns="41148"/>
          <a:lstStyle/>
          <a:p>
            <a:pPr marL="0" marR="0" lvl="0" indent="0" defTabSz="914400" eaLnBrk="1" fontAlgn="auto" latinLnBrk="0" hangingPunct="1">
              <a:lnSpc>
                <a:spcPct val="100000"/>
              </a:lnSpc>
              <a:spcBef>
                <a:spcPts val="0"/>
              </a:spcBef>
              <a:spcAft>
                <a:spcPts val="0"/>
              </a:spcAft>
              <a:buClrTx/>
              <a:buSzTx/>
              <a:buFontTx/>
              <a:buNone/>
              <a:tabLst/>
              <a:defRPr sz="2800">
                <a:solidFill>
                  <a:srgbClr val="000000"/>
                </a:solidFill>
                <a:latin typeface="+mn-lt"/>
                <a:ea typeface="+mn-ea"/>
                <a:cs typeface="+mn-cs"/>
                <a:sym typeface="Helvetica"/>
              </a:defRPr>
            </a:pPr>
            <a:endParaRPr kumimoji="0" sz="1050" b="0" i="0" u="none" strike="noStrike" kern="0" cap="none" spc="0" normalizeH="0" baseline="0" noProof="0">
              <a:ln>
                <a:noFill/>
              </a:ln>
              <a:solidFill>
                <a:srgbClr val="000000"/>
              </a:solidFill>
              <a:effectLst/>
              <a:uLnTx/>
              <a:uFillTx/>
              <a:latin typeface="+mj-lt"/>
              <a:ea typeface="Helvetica"/>
              <a:cs typeface="Helvetica"/>
              <a:sym typeface="Helvetica"/>
            </a:endParaRPr>
          </a:p>
        </p:txBody>
      </p:sp>
      <p:sp>
        <p:nvSpPr>
          <p:cNvPr id="48" name="Shape 1711"/>
          <p:cNvSpPr/>
          <p:nvPr/>
        </p:nvSpPr>
        <p:spPr>
          <a:xfrm>
            <a:off x="3024875" y="1946885"/>
            <a:ext cx="1036179" cy="476250"/>
          </a:xfrm>
          <a:prstGeom prst="roundRect">
            <a:avLst>
              <a:gd name="adj" fmla="val 15000"/>
            </a:avLst>
          </a:prstGeom>
          <a:solidFill>
            <a:srgbClr val="FFFFFF"/>
          </a:solidFill>
          <a:ln w="19050">
            <a:solidFill>
              <a:srgbClr val="99BDE4">
                <a:hueOff val="-814857"/>
                <a:satOff val="-8139"/>
                <a:lumOff val="-25294"/>
              </a:srgbClr>
            </a:solidFill>
            <a:miter lim="400000"/>
          </a:ln>
        </p:spPr>
        <p:txBody>
          <a:bodyPr lIns="41148" tIns="41148" rIns="41148" bIns="41148" anchor="ctr"/>
          <a:lstStyle/>
          <a:p>
            <a:pPr marL="0" marR="0" lvl="0" indent="0" algn="ctr" defTabSz="914400" eaLnBrk="1" fontAlgn="auto" latinLnBrk="0" hangingPunct="1">
              <a:lnSpc>
                <a:spcPct val="100000"/>
              </a:lnSpc>
              <a:spcBef>
                <a:spcPts val="0"/>
              </a:spcBef>
              <a:spcAft>
                <a:spcPts val="0"/>
              </a:spcAft>
              <a:buClrTx/>
              <a:buSzTx/>
              <a:buFontTx/>
              <a:buNone/>
              <a:tabLst/>
              <a:defRPr sz="2000">
                <a:solidFill>
                  <a:srgbClr val="FFFFFF"/>
                </a:solidFill>
              </a:defRPr>
            </a:pPr>
            <a:endParaRPr kumimoji="0" sz="750" b="0" i="0" u="none" strike="noStrike" kern="0" cap="none" spc="0" normalizeH="0" baseline="0" noProof="0">
              <a:ln>
                <a:noFill/>
              </a:ln>
              <a:solidFill>
                <a:srgbClr val="FFFFFF"/>
              </a:solidFill>
              <a:effectLst/>
              <a:uLnTx/>
              <a:uFillTx/>
              <a:latin typeface="+mj-lt"/>
              <a:ea typeface="Agenda Light"/>
              <a:cs typeface="Agenda Light"/>
              <a:sym typeface="Agenda Light"/>
            </a:endParaRPr>
          </a:p>
        </p:txBody>
      </p:sp>
      <p:sp>
        <p:nvSpPr>
          <p:cNvPr id="49" name="Shape 1712"/>
          <p:cNvSpPr/>
          <p:nvPr/>
        </p:nvSpPr>
        <p:spPr>
          <a:xfrm>
            <a:off x="4567237" y="2185010"/>
            <a:ext cx="888013" cy="0"/>
          </a:xfrm>
          <a:prstGeom prst="line">
            <a:avLst/>
          </a:prstGeom>
          <a:ln w="19050">
            <a:solidFill>
              <a:srgbClr val="99BDE4">
                <a:hueOff val="-814857"/>
                <a:satOff val="-8139"/>
                <a:lumOff val="-25294"/>
              </a:srgbClr>
            </a:solidFill>
            <a:bevel/>
          </a:ln>
        </p:spPr>
        <p:txBody>
          <a:bodyPr lIns="41148" tIns="41148" rIns="41148" bIns="41148"/>
          <a:lstStyle/>
          <a:p>
            <a:pPr marL="0" marR="0" lvl="0" indent="0" defTabSz="914400" eaLnBrk="1" fontAlgn="auto" latinLnBrk="0" hangingPunct="1">
              <a:lnSpc>
                <a:spcPct val="100000"/>
              </a:lnSpc>
              <a:spcBef>
                <a:spcPts val="0"/>
              </a:spcBef>
              <a:spcAft>
                <a:spcPts val="0"/>
              </a:spcAft>
              <a:buClrTx/>
              <a:buSzTx/>
              <a:buFontTx/>
              <a:buNone/>
              <a:tabLst/>
              <a:defRPr sz="2800">
                <a:solidFill>
                  <a:srgbClr val="000000"/>
                </a:solidFill>
                <a:latin typeface="+mn-lt"/>
                <a:ea typeface="+mn-ea"/>
                <a:cs typeface="+mn-cs"/>
                <a:sym typeface="Helvetica"/>
              </a:defRPr>
            </a:pPr>
            <a:endParaRPr kumimoji="0" sz="1050" b="0" i="0" u="none" strike="noStrike" kern="0" cap="none" spc="0" normalizeH="0" baseline="0" noProof="0">
              <a:ln>
                <a:noFill/>
              </a:ln>
              <a:solidFill>
                <a:srgbClr val="000000"/>
              </a:solidFill>
              <a:effectLst/>
              <a:uLnTx/>
              <a:uFillTx/>
              <a:latin typeface="+mj-lt"/>
              <a:ea typeface="Helvetica"/>
              <a:cs typeface="Helvetica"/>
              <a:sym typeface="Helvetica"/>
            </a:endParaRPr>
          </a:p>
        </p:txBody>
      </p:sp>
      <p:sp>
        <p:nvSpPr>
          <p:cNvPr id="50" name="Shape 1713"/>
          <p:cNvSpPr/>
          <p:nvPr/>
        </p:nvSpPr>
        <p:spPr>
          <a:xfrm>
            <a:off x="5082945" y="1946885"/>
            <a:ext cx="1036179" cy="476250"/>
          </a:xfrm>
          <a:prstGeom prst="roundRect">
            <a:avLst>
              <a:gd name="adj" fmla="val 15000"/>
            </a:avLst>
          </a:prstGeom>
          <a:solidFill>
            <a:srgbClr val="FFFFFF"/>
          </a:solidFill>
          <a:ln w="19050">
            <a:solidFill>
              <a:srgbClr val="99BDE4">
                <a:hueOff val="-814857"/>
                <a:satOff val="-8139"/>
                <a:lumOff val="-25294"/>
              </a:srgbClr>
            </a:solidFill>
            <a:miter lim="400000"/>
          </a:ln>
        </p:spPr>
        <p:txBody>
          <a:bodyPr lIns="41148" tIns="41148" rIns="41148" bIns="41148" anchor="ctr"/>
          <a:lstStyle/>
          <a:p>
            <a:pPr marL="0" marR="0" lvl="0" indent="0" algn="ctr" defTabSz="914400" eaLnBrk="1" fontAlgn="auto" latinLnBrk="0" hangingPunct="1">
              <a:lnSpc>
                <a:spcPct val="100000"/>
              </a:lnSpc>
              <a:spcBef>
                <a:spcPts val="0"/>
              </a:spcBef>
              <a:spcAft>
                <a:spcPts val="0"/>
              </a:spcAft>
              <a:buClrTx/>
              <a:buSzTx/>
              <a:buFontTx/>
              <a:buNone/>
              <a:tabLst/>
              <a:defRPr sz="2000">
                <a:solidFill>
                  <a:srgbClr val="FFFFFF"/>
                </a:solidFill>
              </a:defRPr>
            </a:pPr>
            <a:endParaRPr kumimoji="0" sz="750" b="0" i="0" u="none" strike="noStrike" kern="0" cap="none" spc="0" normalizeH="0" baseline="0" noProof="0">
              <a:ln>
                <a:noFill/>
              </a:ln>
              <a:solidFill>
                <a:srgbClr val="FFFFFF"/>
              </a:solidFill>
              <a:effectLst/>
              <a:uLnTx/>
              <a:uFillTx/>
              <a:latin typeface="+mj-lt"/>
              <a:ea typeface="Agenda Light"/>
              <a:cs typeface="Agenda Light"/>
              <a:sym typeface="Agenda Light"/>
            </a:endParaRPr>
          </a:p>
        </p:txBody>
      </p:sp>
      <p:sp>
        <p:nvSpPr>
          <p:cNvPr id="51" name="Shape 1714"/>
          <p:cNvSpPr/>
          <p:nvPr/>
        </p:nvSpPr>
        <p:spPr>
          <a:xfrm>
            <a:off x="4567237" y="1459965"/>
            <a:ext cx="888013" cy="0"/>
          </a:xfrm>
          <a:prstGeom prst="line">
            <a:avLst/>
          </a:prstGeom>
          <a:ln w="19050">
            <a:solidFill>
              <a:srgbClr val="99BDE4">
                <a:hueOff val="-814857"/>
                <a:satOff val="-8139"/>
                <a:lumOff val="-25294"/>
              </a:srgbClr>
            </a:solidFill>
            <a:bevel/>
          </a:ln>
        </p:spPr>
        <p:txBody>
          <a:bodyPr lIns="41148" tIns="41148" rIns="41148" bIns="41148"/>
          <a:lstStyle/>
          <a:p>
            <a:pPr marL="0" marR="0" lvl="0" indent="0" defTabSz="914400" eaLnBrk="1" fontAlgn="auto" latinLnBrk="0" hangingPunct="1">
              <a:lnSpc>
                <a:spcPct val="100000"/>
              </a:lnSpc>
              <a:spcBef>
                <a:spcPts val="0"/>
              </a:spcBef>
              <a:spcAft>
                <a:spcPts val="0"/>
              </a:spcAft>
              <a:buClrTx/>
              <a:buSzTx/>
              <a:buFontTx/>
              <a:buNone/>
              <a:tabLst/>
              <a:defRPr sz="2800">
                <a:solidFill>
                  <a:srgbClr val="000000"/>
                </a:solidFill>
                <a:latin typeface="+mn-lt"/>
                <a:ea typeface="+mn-ea"/>
                <a:cs typeface="+mn-cs"/>
                <a:sym typeface="Helvetica"/>
              </a:defRPr>
            </a:pPr>
            <a:endParaRPr kumimoji="0" sz="1050" b="0" i="0" u="none" strike="noStrike" kern="0" cap="none" spc="0" normalizeH="0" baseline="0" noProof="0">
              <a:ln>
                <a:noFill/>
              </a:ln>
              <a:solidFill>
                <a:srgbClr val="000000"/>
              </a:solidFill>
              <a:effectLst/>
              <a:uLnTx/>
              <a:uFillTx/>
              <a:latin typeface="+mj-lt"/>
              <a:ea typeface="Helvetica"/>
              <a:cs typeface="Helvetica"/>
              <a:sym typeface="Helvetica"/>
            </a:endParaRPr>
          </a:p>
        </p:txBody>
      </p:sp>
      <p:sp>
        <p:nvSpPr>
          <p:cNvPr id="52" name="Shape 1715"/>
          <p:cNvSpPr/>
          <p:nvPr/>
        </p:nvSpPr>
        <p:spPr>
          <a:xfrm>
            <a:off x="5082945" y="1221840"/>
            <a:ext cx="1036179" cy="476250"/>
          </a:xfrm>
          <a:prstGeom prst="roundRect">
            <a:avLst>
              <a:gd name="adj" fmla="val 15000"/>
            </a:avLst>
          </a:prstGeom>
          <a:solidFill>
            <a:srgbClr val="FFFFFF"/>
          </a:solidFill>
          <a:ln w="19050">
            <a:solidFill>
              <a:srgbClr val="99BDE4">
                <a:hueOff val="-814857"/>
                <a:satOff val="-8139"/>
                <a:lumOff val="-25294"/>
              </a:srgbClr>
            </a:solidFill>
            <a:miter lim="400000"/>
          </a:ln>
        </p:spPr>
        <p:txBody>
          <a:bodyPr lIns="41148" tIns="41148" rIns="41148" bIns="41148" anchor="ctr"/>
          <a:lstStyle/>
          <a:p>
            <a:pPr marL="0" marR="0" lvl="0" indent="0" algn="ctr" defTabSz="914400" eaLnBrk="1" fontAlgn="auto" latinLnBrk="0" hangingPunct="1">
              <a:lnSpc>
                <a:spcPct val="100000"/>
              </a:lnSpc>
              <a:spcBef>
                <a:spcPts val="0"/>
              </a:spcBef>
              <a:spcAft>
                <a:spcPts val="0"/>
              </a:spcAft>
              <a:buClrTx/>
              <a:buSzTx/>
              <a:buFontTx/>
              <a:buNone/>
              <a:tabLst/>
              <a:defRPr sz="2000">
                <a:solidFill>
                  <a:srgbClr val="FFFFFF"/>
                </a:solidFill>
              </a:defRPr>
            </a:pPr>
            <a:endParaRPr kumimoji="0" sz="750" b="0" i="0" u="none" strike="noStrike" kern="0" cap="none" spc="0" normalizeH="0" baseline="0" noProof="0">
              <a:ln>
                <a:noFill/>
              </a:ln>
              <a:solidFill>
                <a:srgbClr val="FFFFFF"/>
              </a:solidFill>
              <a:effectLst/>
              <a:uLnTx/>
              <a:uFillTx/>
              <a:latin typeface="+mj-lt"/>
              <a:ea typeface="Agenda Light"/>
              <a:cs typeface="Agenda Light"/>
              <a:sym typeface="Agenda Light"/>
            </a:endParaRPr>
          </a:p>
        </p:txBody>
      </p:sp>
      <p:sp>
        <p:nvSpPr>
          <p:cNvPr id="53" name="Shape 1716"/>
          <p:cNvSpPr/>
          <p:nvPr/>
        </p:nvSpPr>
        <p:spPr>
          <a:xfrm>
            <a:off x="3922614" y="487271"/>
            <a:ext cx="1298771" cy="476250"/>
          </a:xfrm>
          <a:prstGeom prst="roundRect">
            <a:avLst>
              <a:gd name="adj" fmla="val 15000"/>
            </a:avLst>
          </a:prstGeom>
          <a:solidFill>
            <a:srgbClr val="99BDE4">
              <a:hueOff val="-814857"/>
              <a:satOff val="-8139"/>
              <a:lumOff val="-25294"/>
            </a:srgbClr>
          </a:solidFill>
          <a:ln w="25400">
            <a:miter lim="400000"/>
          </a:ln>
        </p:spPr>
        <p:txBody>
          <a:bodyPr lIns="41148" tIns="41148" rIns="41148" bIns="41148" anchor="ctr"/>
          <a:lstStyle/>
          <a:p>
            <a:pPr marL="0" marR="0" lvl="0" indent="0" algn="ctr" defTabSz="914400" eaLnBrk="1" fontAlgn="auto" latinLnBrk="0" hangingPunct="1">
              <a:lnSpc>
                <a:spcPct val="100000"/>
              </a:lnSpc>
              <a:spcBef>
                <a:spcPts val="0"/>
              </a:spcBef>
              <a:spcAft>
                <a:spcPts val="0"/>
              </a:spcAft>
              <a:buClrTx/>
              <a:buSzTx/>
              <a:buFontTx/>
              <a:buNone/>
              <a:tabLst/>
              <a:defRPr sz="2000">
                <a:solidFill>
                  <a:srgbClr val="FFFFFF"/>
                </a:solidFill>
              </a:defRPr>
            </a:pPr>
            <a:endParaRPr kumimoji="0" sz="750" b="0" i="0" u="none" strike="noStrike" kern="0" cap="none" spc="0" normalizeH="0" baseline="0" noProof="0">
              <a:ln>
                <a:noFill/>
              </a:ln>
              <a:solidFill>
                <a:srgbClr val="FFFFFF"/>
              </a:solidFill>
              <a:effectLst/>
              <a:uLnTx/>
              <a:uFillTx/>
              <a:latin typeface="+mj-lt"/>
              <a:ea typeface="Agenda Light"/>
              <a:cs typeface="Agenda Light"/>
              <a:sym typeface="Agenda Light"/>
            </a:endParaRPr>
          </a:p>
        </p:txBody>
      </p:sp>
      <p:sp>
        <p:nvSpPr>
          <p:cNvPr id="54" name="Shape 1717"/>
          <p:cNvSpPr/>
          <p:nvPr/>
        </p:nvSpPr>
        <p:spPr>
          <a:xfrm>
            <a:off x="2129358" y="3278003"/>
            <a:ext cx="1574453" cy="476250"/>
          </a:xfrm>
          <a:prstGeom prst="roundRect">
            <a:avLst>
              <a:gd name="adj" fmla="val 15000"/>
            </a:avLst>
          </a:prstGeom>
          <a:solidFill>
            <a:srgbClr val="99BDE4">
              <a:hueOff val="-814857"/>
              <a:satOff val="-8139"/>
              <a:lumOff val="-25294"/>
            </a:srgbClr>
          </a:solidFill>
          <a:ln w="25400">
            <a:miter lim="400000"/>
          </a:ln>
        </p:spPr>
        <p:txBody>
          <a:bodyPr lIns="41148" tIns="41148" rIns="41148" bIns="41148" anchor="ctr"/>
          <a:lstStyle/>
          <a:p>
            <a:pPr marL="0" marR="0" lvl="0" indent="0" algn="ctr" defTabSz="914400" eaLnBrk="1" fontAlgn="auto" latinLnBrk="0" hangingPunct="1">
              <a:lnSpc>
                <a:spcPct val="100000"/>
              </a:lnSpc>
              <a:spcBef>
                <a:spcPts val="0"/>
              </a:spcBef>
              <a:spcAft>
                <a:spcPts val="0"/>
              </a:spcAft>
              <a:buClrTx/>
              <a:buSzTx/>
              <a:buFontTx/>
              <a:buNone/>
              <a:tabLst/>
              <a:defRPr sz="2000">
                <a:solidFill>
                  <a:srgbClr val="FFFFFF"/>
                </a:solidFill>
              </a:defRPr>
            </a:pPr>
            <a:endParaRPr kumimoji="0" sz="750" b="0" i="0" u="none" strike="noStrike" kern="0" cap="none" spc="0" normalizeH="0" baseline="0" noProof="0">
              <a:ln>
                <a:noFill/>
              </a:ln>
              <a:solidFill>
                <a:srgbClr val="FFFFFF"/>
              </a:solidFill>
              <a:effectLst/>
              <a:uLnTx/>
              <a:uFillTx/>
              <a:latin typeface="+mj-lt"/>
              <a:ea typeface="Agenda Light"/>
              <a:cs typeface="Agenda Light"/>
              <a:sym typeface="Agenda Light"/>
            </a:endParaRPr>
          </a:p>
        </p:txBody>
      </p:sp>
      <p:sp>
        <p:nvSpPr>
          <p:cNvPr id="55" name="Shape 1718"/>
          <p:cNvSpPr/>
          <p:nvPr/>
        </p:nvSpPr>
        <p:spPr>
          <a:xfrm>
            <a:off x="3794298" y="3278003"/>
            <a:ext cx="1574453" cy="476250"/>
          </a:xfrm>
          <a:prstGeom prst="roundRect">
            <a:avLst>
              <a:gd name="adj" fmla="val 15000"/>
            </a:avLst>
          </a:prstGeom>
          <a:solidFill>
            <a:srgbClr val="99BDE4">
              <a:hueOff val="-814857"/>
              <a:satOff val="-8139"/>
              <a:lumOff val="-25294"/>
            </a:srgbClr>
          </a:solidFill>
          <a:ln w="25400">
            <a:miter lim="400000"/>
          </a:ln>
        </p:spPr>
        <p:txBody>
          <a:bodyPr lIns="41148" tIns="41148" rIns="41148" bIns="41148" anchor="ctr"/>
          <a:lstStyle/>
          <a:p>
            <a:pPr marL="0" marR="0" lvl="0" indent="0" algn="ctr" defTabSz="914400" eaLnBrk="1" fontAlgn="auto" latinLnBrk="0" hangingPunct="1">
              <a:lnSpc>
                <a:spcPct val="100000"/>
              </a:lnSpc>
              <a:spcBef>
                <a:spcPts val="0"/>
              </a:spcBef>
              <a:spcAft>
                <a:spcPts val="0"/>
              </a:spcAft>
              <a:buClrTx/>
              <a:buSzTx/>
              <a:buFontTx/>
              <a:buNone/>
              <a:tabLst/>
              <a:defRPr sz="2000">
                <a:solidFill>
                  <a:srgbClr val="FFFFFF"/>
                </a:solidFill>
              </a:defRPr>
            </a:pPr>
            <a:endParaRPr kumimoji="0" sz="750" b="0" i="0" u="none" strike="noStrike" kern="0" cap="none" spc="0" normalizeH="0" baseline="0" noProof="0">
              <a:ln>
                <a:noFill/>
              </a:ln>
              <a:solidFill>
                <a:srgbClr val="FFFFFF"/>
              </a:solidFill>
              <a:effectLst/>
              <a:uLnTx/>
              <a:uFillTx/>
              <a:latin typeface="+mj-lt"/>
              <a:ea typeface="Agenda Light"/>
              <a:cs typeface="Agenda Light"/>
              <a:sym typeface="Agenda Light"/>
            </a:endParaRPr>
          </a:p>
        </p:txBody>
      </p:sp>
      <p:sp>
        <p:nvSpPr>
          <p:cNvPr id="56" name="Shape 1719"/>
          <p:cNvSpPr/>
          <p:nvPr/>
        </p:nvSpPr>
        <p:spPr>
          <a:xfrm>
            <a:off x="7572393" y="3278003"/>
            <a:ext cx="1036179" cy="476250"/>
          </a:xfrm>
          <a:prstGeom prst="roundRect">
            <a:avLst>
              <a:gd name="adj" fmla="val 15000"/>
            </a:avLst>
          </a:prstGeom>
          <a:solidFill>
            <a:srgbClr val="99BDE4">
              <a:hueOff val="-814857"/>
              <a:satOff val="-8139"/>
              <a:lumOff val="-25294"/>
            </a:srgbClr>
          </a:solidFill>
          <a:ln w="25400">
            <a:miter lim="400000"/>
          </a:ln>
        </p:spPr>
        <p:txBody>
          <a:bodyPr lIns="41148" tIns="41148" rIns="41148" bIns="41148" anchor="ctr"/>
          <a:lstStyle/>
          <a:p>
            <a:pPr marL="0" marR="0" lvl="0" indent="0" algn="ctr" defTabSz="914400" eaLnBrk="1" fontAlgn="auto" latinLnBrk="0" hangingPunct="1">
              <a:lnSpc>
                <a:spcPct val="100000"/>
              </a:lnSpc>
              <a:spcBef>
                <a:spcPts val="0"/>
              </a:spcBef>
              <a:spcAft>
                <a:spcPts val="0"/>
              </a:spcAft>
              <a:buClrTx/>
              <a:buSzTx/>
              <a:buFontTx/>
              <a:buNone/>
              <a:tabLst/>
              <a:defRPr sz="2000">
                <a:solidFill>
                  <a:srgbClr val="FFFFFF"/>
                </a:solidFill>
              </a:defRPr>
            </a:pPr>
            <a:endParaRPr kumimoji="0" sz="750" b="0" i="0" u="none" strike="noStrike" kern="0" cap="none" spc="0" normalizeH="0" baseline="0" noProof="0">
              <a:ln>
                <a:noFill/>
              </a:ln>
              <a:solidFill>
                <a:srgbClr val="FFFFFF"/>
              </a:solidFill>
              <a:effectLst/>
              <a:uLnTx/>
              <a:uFillTx/>
              <a:latin typeface="+mj-lt"/>
              <a:ea typeface="Agenda Light"/>
              <a:cs typeface="Agenda Light"/>
              <a:sym typeface="Agenda Light"/>
            </a:endParaRPr>
          </a:p>
        </p:txBody>
      </p:sp>
      <p:sp>
        <p:nvSpPr>
          <p:cNvPr id="57" name="Shape 1720"/>
          <p:cNvSpPr/>
          <p:nvPr/>
        </p:nvSpPr>
        <p:spPr>
          <a:xfrm>
            <a:off x="5459239" y="3278003"/>
            <a:ext cx="1574453" cy="476250"/>
          </a:xfrm>
          <a:prstGeom prst="roundRect">
            <a:avLst>
              <a:gd name="adj" fmla="val 15000"/>
            </a:avLst>
          </a:prstGeom>
          <a:solidFill>
            <a:srgbClr val="99BDE4">
              <a:hueOff val="-814857"/>
              <a:satOff val="-8139"/>
              <a:lumOff val="-25294"/>
            </a:srgbClr>
          </a:solidFill>
          <a:ln w="25400">
            <a:miter lim="400000"/>
          </a:ln>
        </p:spPr>
        <p:txBody>
          <a:bodyPr lIns="41148" tIns="41148" rIns="41148" bIns="41148" anchor="ctr"/>
          <a:lstStyle/>
          <a:p>
            <a:pPr marL="0" marR="0" lvl="0" indent="0" algn="ctr" defTabSz="914400" eaLnBrk="1" fontAlgn="auto" latinLnBrk="0" hangingPunct="1">
              <a:lnSpc>
                <a:spcPct val="100000"/>
              </a:lnSpc>
              <a:spcBef>
                <a:spcPts val="0"/>
              </a:spcBef>
              <a:spcAft>
                <a:spcPts val="0"/>
              </a:spcAft>
              <a:buClrTx/>
              <a:buSzTx/>
              <a:buFontTx/>
              <a:buNone/>
              <a:tabLst/>
              <a:defRPr sz="2000">
                <a:solidFill>
                  <a:srgbClr val="FFFFFF"/>
                </a:solidFill>
              </a:defRPr>
            </a:pPr>
            <a:endParaRPr kumimoji="0" sz="750" b="0" i="0" u="none" strike="noStrike" kern="0" cap="none" spc="0" normalizeH="0" baseline="0" noProof="0">
              <a:ln>
                <a:noFill/>
              </a:ln>
              <a:solidFill>
                <a:srgbClr val="FFFFFF"/>
              </a:solidFill>
              <a:effectLst/>
              <a:uLnTx/>
              <a:uFillTx/>
              <a:latin typeface="+mj-lt"/>
              <a:ea typeface="Agenda Light"/>
              <a:cs typeface="Agenda Light"/>
              <a:sym typeface="Agenda Light"/>
            </a:endParaRPr>
          </a:p>
        </p:txBody>
      </p:sp>
      <p:sp>
        <p:nvSpPr>
          <p:cNvPr id="58" name="Shape 1721"/>
          <p:cNvSpPr/>
          <p:nvPr/>
        </p:nvSpPr>
        <p:spPr>
          <a:xfrm>
            <a:off x="7582550" y="2614825"/>
            <a:ext cx="1036179" cy="476250"/>
          </a:xfrm>
          <a:prstGeom prst="roundRect">
            <a:avLst>
              <a:gd name="adj" fmla="val 15000"/>
            </a:avLst>
          </a:prstGeom>
          <a:solidFill>
            <a:srgbClr val="99BDE4">
              <a:hueOff val="-814857"/>
              <a:satOff val="-8139"/>
              <a:lumOff val="-25294"/>
            </a:srgbClr>
          </a:solidFill>
          <a:ln w="25400">
            <a:miter lim="400000"/>
          </a:ln>
        </p:spPr>
        <p:txBody>
          <a:bodyPr lIns="41148" tIns="41148" rIns="41148" bIns="41148" anchor="ctr"/>
          <a:lstStyle/>
          <a:p>
            <a:pPr marL="0" marR="0" lvl="0" indent="0" algn="ctr" defTabSz="914400" eaLnBrk="1" fontAlgn="auto" latinLnBrk="0" hangingPunct="1">
              <a:lnSpc>
                <a:spcPct val="100000"/>
              </a:lnSpc>
              <a:spcBef>
                <a:spcPts val="0"/>
              </a:spcBef>
              <a:spcAft>
                <a:spcPts val="0"/>
              </a:spcAft>
              <a:buClrTx/>
              <a:buSzTx/>
              <a:buFontTx/>
              <a:buNone/>
              <a:tabLst/>
              <a:defRPr sz="2000">
                <a:solidFill>
                  <a:srgbClr val="FFFFFF"/>
                </a:solidFill>
              </a:defRPr>
            </a:pPr>
            <a:endParaRPr kumimoji="0" sz="750" b="0" i="0" u="none" strike="noStrike" kern="0" cap="none" spc="0" normalizeH="0" baseline="0" noProof="0">
              <a:ln>
                <a:noFill/>
              </a:ln>
              <a:solidFill>
                <a:srgbClr val="FFFFFF"/>
              </a:solidFill>
              <a:effectLst/>
              <a:uLnTx/>
              <a:uFillTx/>
              <a:latin typeface="+mj-lt"/>
              <a:ea typeface="Agenda Light"/>
              <a:cs typeface="Agenda Light"/>
              <a:sym typeface="Agenda Light"/>
            </a:endParaRPr>
          </a:p>
        </p:txBody>
      </p:sp>
      <p:sp>
        <p:nvSpPr>
          <p:cNvPr id="59" name="Shape 1722"/>
          <p:cNvSpPr/>
          <p:nvPr/>
        </p:nvSpPr>
        <p:spPr>
          <a:xfrm>
            <a:off x="7579853" y="1946885"/>
            <a:ext cx="1036179" cy="476250"/>
          </a:xfrm>
          <a:prstGeom prst="roundRect">
            <a:avLst>
              <a:gd name="adj" fmla="val 15000"/>
            </a:avLst>
          </a:prstGeom>
          <a:solidFill>
            <a:srgbClr val="99BDE4">
              <a:hueOff val="-814857"/>
              <a:satOff val="-8139"/>
              <a:lumOff val="-25294"/>
            </a:srgbClr>
          </a:solidFill>
          <a:ln w="25400">
            <a:miter lim="400000"/>
          </a:ln>
        </p:spPr>
        <p:txBody>
          <a:bodyPr lIns="41148" tIns="41148" rIns="41148" bIns="41148" anchor="ctr"/>
          <a:lstStyle/>
          <a:p>
            <a:pPr marL="0" marR="0" lvl="0" indent="0" algn="ctr" defTabSz="914400" eaLnBrk="1" fontAlgn="auto" latinLnBrk="0" hangingPunct="1">
              <a:lnSpc>
                <a:spcPct val="100000"/>
              </a:lnSpc>
              <a:spcBef>
                <a:spcPts val="0"/>
              </a:spcBef>
              <a:spcAft>
                <a:spcPts val="0"/>
              </a:spcAft>
              <a:buClrTx/>
              <a:buSzTx/>
              <a:buFontTx/>
              <a:buNone/>
              <a:tabLst/>
              <a:defRPr sz="2000">
                <a:solidFill>
                  <a:srgbClr val="FFFFFF"/>
                </a:solidFill>
              </a:defRPr>
            </a:pPr>
            <a:endParaRPr kumimoji="0" sz="750" b="0" i="0" u="none" strike="noStrike" kern="0" cap="none" spc="0" normalizeH="0" baseline="0" noProof="0">
              <a:ln>
                <a:noFill/>
              </a:ln>
              <a:solidFill>
                <a:srgbClr val="FFFFFF"/>
              </a:solidFill>
              <a:effectLst/>
              <a:uLnTx/>
              <a:uFillTx/>
              <a:latin typeface="+mj-lt"/>
              <a:ea typeface="Agenda Light"/>
              <a:cs typeface="Agenda Light"/>
              <a:sym typeface="Agenda Light"/>
            </a:endParaRPr>
          </a:p>
        </p:txBody>
      </p:sp>
      <p:sp>
        <p:nvSpPr>
          <p:cNvPr id="60" name="Shape 1723"/>
          <p:cNvSpPr/>
          <p:nvPr/>
        </p:nvSpPr>
        <p:spPr>
          <a:xfrm>
            <a:off x="536406" y="3278003"/>
            <a:ext cx="1025044" cy="476250"/>
          </a:xfrm>
          <a:prstGeom prst="roundRect">
            <a:avLst>
              <a:gd name="adj" fmla="val 15000"/>
            </a:avLst>
          </a:prstGeom>
          <a:solidFill>
            <a:srgbClr val="99BDE4">
              <a:hueOff val="-814857"/>
              <a:satOff val="-8139"/>
              <a:lumOff val="-25294"/>
            </a:srgbClr>
          </a:solidFill>
          <a:ln w="25400">
            <a:miter lim="400000"/>
          </a:ln>
        </p:spPr>
        <p:txBody>
          <a:bodyPr lIns="41148" tIns="41148" rIns="41148" bIns="41148" anchor="ctr"/>
          <a:lstStyle/>
          <a:p>
            <a:pPr marL="0" marR="0" lvl="0" indent="0" algn="ctr" defTabSz="914400" eaLnBrk="1" fontAlgn="auto" latinLnBrk="0" hangingPunct="1">
              <a:lnSpc>
                <a:spcPct val="100000"/>
              </a:lnSpc>
              <a:spcBef>
                <a:spcPts val="0"/>
              </a:spcBef>
              <a:spcAft>
                <a:spcPts val="0"/>
              </a:spcAft>
              <a:buClrTx/>
              <a:buSzTx/>
              <a:buFontTx/>
              <a:buNone/>
              <a:tabLst/>
              <a:defRPr sz="2000">
                <a:solidFill>
                  <a:srgbClr val="FFFFFF"/>
                </a:solidFill>
              </a:defRPr>
            </a:pPr>
            <a:endParaRPr kumimoji="0" sz="750" b="0" i="0" u="none" strike="noStrike" kern="0" cap="none" spc="0" normalizeH="0" baseline="0" noProof="0">
              <a:ln>
                <a:noFill/>
              </a:ln>
              <a:solidFill>
                <a:srgbClr val="FFFFFF"/>
              </a:solidFill>
              <a:effectLst/>
              <a:uLnTx/>
              <a:uFillTx/>
              <a:latin typeface="+mj-lt"/>
              <a:ea typeface="Agenda Light"/>
              <a:cs typeface="Agenda Light"/>
              <a:sym typeface="Agenda Light"/>
            </a:endParaRPr>
          </a:p>
        </p:txBody>
      </p:sp>
      <p:sp>
        <p:nvSpPr>
          <p:cNvPr id="61" name="Shape 1724"/>
          <p:cNvSpPr/>
          <p:nvPr/>
        </p:nvSpPr>
        <p:spPr>
          <a:xfrm>
            <a:off x="536406" y="2620778"/>
            <a:ext cx="1025044" cy="476250"/>
          </a:xfrm>
          <a:prstGeom prst="roundRect">
            <a:avLst>
              <a:gd name="adj" fmla="val 15000"/>
            </a:avLst>
          </a:prstGeom>
          <a:solidFill>
            <a:srgbClr val="99BDE4">
              <a:hueOff val="-814857"/>
              <a:satOff val="-8139"/>
              <a:lumOff val="-25294"/>
            </a:srgbClr>
          </a:solidFill>
          <a:ln w="25400">
            <a:miter lim="400000"/>
          </a:ln>
        </p:spPr>
        <p:txBody>
          <a:bodyPr lIns="41148" tIns="41148" rIns="41148" bIns="41148" anchor="ctr"/>
          <a:lstStyle/>
          <a:p>
            <a:pPr marL="0" marR="0" lvl="0" indent="0" algn="ctr" defTabSz="914400" eaLnBrk="1" fontAlgn="auto" latinLnBrk="0" hangingPunct="1">
              <a:lnSpc>
                <a:spcPct val="100000"/>
              </a:lnSpc>
              <a:spcBef>
                <a:spcPts val="0"/>
              </a:spcBef>
              <a:spcAft>
                <a:spcPts val="0"/>
              </a:spcAft>
              <a:buClrTx/>
              <a:buSzTx/>
              <a:buFontTx/>
              <a:buNone/>
              <a:tabLst/>
              <a:defRPr sz="2000">
                <a:solidFill>
                  <a:srgbClr val="FFFFFF"/>
                </a:solidFill>
              </a:defRPr>
            </a:pPr>
            <a:endParaRPr kumimoji="0" sz="750" b="0" i="0" u="none" strike="noStrike" kern="0" cap="none" spc="0" normalizeH="0" baseline="0" noProof="0">
              <a:ln>
                <a:noFill/>
              </a:ln>
              <a:solidFill>
                <a:srgbClr val="FFFFFF"/>
              </a:solidFill>
              <a:effectLst/>
              <a:uLnTx/>
              <a:uFillTx/>
              <a:latin typeface="+mj-lt"/>
              <a:ea typeface="Agenda Light"/>
              <a:cs typeface="Agenda Light"/>
              <a:sym typeface="Agenda Light"/>
            </a:endParaRPr>
          </a:p>
        </p:txBody>
      </p:sp>
      <p:sp>
        <p:nvSpPr>
          <p:cNvPr id="62" name="Shape 1725"/>
          <p:cNvSpPr/>
          <p:nvPr/>
        </p:nvSpPr>
        <p:spPr>
          <a:xfrm>
            <a:off x="536406" y="1946885"/>
            <a:ext cx="1025044" cy="476250"/>
          </a:xfrm>
          <a:prstGeom prst="roundRect">
            <a:avLst>
              <a:gd name="adj" fmla="val 15000"/>
            </a:avLst>
          </a:prstGeom>
          <a:solidFill>
            <a:srgbClr val="99BDE4">
              <a:hueOff val="-814857"/>
              <a:satOff val="-8139"/>
              <a:lumOff val="-25294"/>
            </a:srgbClr>
          </a:solidFill>
          <a:ln w="25400">
            <a:miter lim="400000"/>
          </a:ln>
        </p:spPr>
        <p:txBody>
          <a:bodyPr lIns="41148" tIns="41148" rIns="41148" bIns="41148" anchor="ctr"/>
          <a:lstStyle/>
          <a:p>
            <a:pPr marL="0" marR="0" lvl="0" indent="0" algn="ctr" defTabSz="914400" eaLnBrk="1" fontAlgn="auto" latinLnBrk="0" hangingPunct="1">
              <a:lnSpc>
                <a:spcPct val="100000"/>
              </a:lnSpc>
              <a:spcBef>
                <a:spcPts val="0"/>
              </a:spcBef>
              <a:spcAft>
                <a:spcPts val="0"/>
              </a:spcAft>
              <a:buClrTx/>
              <a:buSzTx/>
              <a:buFontTx/>
              <a:buNone/>
              <a:tabLst/>
              <a:defRPr sz="2000">
                <a:solidFill>
                  <a:srgbClr val="FFFFFF"/>
                </a:solidFill>
              </a:defRPr>
            </a:pPr>
            <a:endParaRPr kumimoji="0" sz="750" b="0" i="0" u="none" strike="noStrike" kern="0" cap="none" spc="0" normalizeH="0" baseline="0" noProof="0">
              <a:ln>
                <a:noFill/>
              </a:ln>
              <a:solidFill>
                <a:srgbClr val="FFFFFF"/>
              </a:solidFill>
              <a:effectLst/>
              <a:uLnTx/>
              <a:uFillTx/>
              <a:latin typeface="+mj-lt"/>
              <a:ea typeface="Agenda Light"/>
              <a:cs typeface="Agenda Light"/>
              <a:sym typeface="Agenda Light"/>
            </a:endParaRPr>
          </a:p>
        </p:txBody>
      </p:sp>
      <p:sp>
        <p:nvSpPr>
          <p:cNvPr id="63" name="Shape 1726"/>
          <p:cNvSpPr/>
          <p:nvPr/>
        </p:nvSpPr>
        <p:spPr>
          <a:xfrm>
            <a:off x="2921347" y="2858411"/>
            <a:ext cx="0" cy="429118"/>
          </a:xfrm>
          <a:prstGeom prst="line">
            <a:avLst/>
          </a:prstGeom>
          <a:ln w="19050">
            <a:solidFill>
              <a:srgbClr val="99BDE4">
                <a:hueOff val="-814857"/>
                <a:satOff val="-8139"/>
                <a:lumOff val="-25294"/>
              </a:srgbClr>
            </a:solidFill>
            <a:bevel/>
          </a:ln>
        </p:spPr>
        <p:txBody>
          <a:bodyPr lIns="41148" tIns="41148" rIns="41148" bIns="41148"/>
          <a:lstStyle/>
          <a:p>
            <a:pPr marL="0" marR="0" lvl="0" indent="0" defTabSz="914400" eaLnBrk="1" fontAlgn="auto" latinLnBrk="0" hangingPunct="1">
              <a:lnSpc>
                <a:spcPct val="100000"/>
              </a:lnSpc>
              <a:spcBef>
                <a:spcPts val="0"/>
              </a:spcBef>
              <a:spcAft>
                <a:spcPts val="0"/>
              </a:spcAft>
              <a:buClrTx/>
              <a:buSzTx/>
              <a:buFontTx/>
              <a:buNone/>
              <a:tabLst/>
              <a:defRPr sz="2800">
                <a:solidFill>
                  <a:srgbClr val="000000"/>
                </a:solidFill>
                <a:latin typeface="+mn-lt"/>
                <a:ea typeface="+mn-ea"/>
                <a:cs typeface="+mn-cs"/>
                <a:sym typeface="Helvetica"/>
              </a:defRPr>
            </a:pPr>
            <a:endParaRPr kumimoji="0" sz="1050" b="0" i="0" u="none" strike="noStrike" kern="0" cap="none" spc="0" normalizeH="0" baseline="0" noProof="0">
              <a:ln>
                <a:noFill/>
              </a:ln>
              <a:solidFill>
                <a:srgbClr val="000000"/>
              </a:solidFill>
              <a:effectLst/>
              <a:uLnTx/>
              <a:uFillTx/>
              <a:latin typeface="+mj-lt"/>
              <a:ea typeface="Helvetica"/>
              <a:cs typeface="Helvetica"/>
              <a:sym typeface="Helvetica"/>
            </a:endParaRPr>
          </a:p>
        </p:txBody>
      </p:sp>
      <p:sp>
        <p:nvSpPr>
          <p:cNvPr id="64" name="Shape 1727"/>
          <p:cNvSpPr/>
          <p:nvPr/>
        </p:nvSpPr>
        <p:spPr>
          <a:xfrm>
            <a:off x="3789536" y="3278003"/>
            <a:ext cx="1574453" cy="476250"/>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nchor="ctr"/>
          <a:lstStyle/>
          <a:p>
            <a:pPr algn="ctr">
              <a:defRPr sz="2400" cap="all">
                <a:solidFill>
                  <a:srgbClr val="FFFFFF"/>
                </a:solidFill>
                <a:latin typeface="Agenda Black"/>
                <a:ea typeface="Agenda Black"/>
                <a:cs typeface="Agenda Black"/>
                <a:sym typeface="Agenda Black"/>
              </a:defRPr>
            </a:pPr>
            <a:r>
              <a:rPr sz="900" cap="all">
                <a:solidFill>
                  <a:srgbClr val="FFFFFF"/>
                </a:solidFill>
                <a:latin typeface="+mj-lt"/>
                <a:ea typeface="Agenda Black"/>
                <a:cs typeface="Agenda Black"/>
                <a:sym typeface="Agenda Black"/>
              </a:rPr>
              <a:t>Rudi Cartuyvels</a:t>
            </a:r>
          </a:p>
          <a:p>
            <a:pPr algn="ctr">
              <a:defRPr sz="1600" cap="all">
                <a:solidFill>
                  <a:srgbClr val="FFFFFF"/>
                </a:solidFill>
                <a:latin typeface="Agenda Medium"/>
                <a:ea typeface="Agenda Medium"/>
                <a:cs typeface="Agenda Medium"/>
                <a:sym typeface="Agenda Medium"/>
              </a:defRPr>
            </a:pPr>
            <a:r>
              <a:rPr sz="600" cap="all">
                <a:solidFill>
                  <a:srgbClr val="FFFFFF"/>
                </a:solidFill>
                <a:latin typeface="+mj-lt"/>
                <a:ea typeface="Agenda Medium"/>
                <a:cs typeface="Agenda Medium"/>
                <a:sym typeface="Agenda Medium"/>
              </a:rPr>
              <a:t>smart electronics &amp; </a:t>
            </a:r>
            <a:br>
              <a:rPr sz="600" cap="all">
                <a:solidFill>
                  <a:srgbClr val="FFFFFF"/>
                </a:solidFill>
                <a:latin typeface="+mj-lt"/>
                <a:ea typeface="Agenda Medium"/>
                <a:cs typeface="Agenda Medium"/>
                <a:sym typeface="Agenda Medium"/>
              </a:rPr>
            </a:br>
            <a:r>
              <a:rPr sz="600" cap="all">
                <a:solidFill>
                  <a:srgbClr val="FFFFFF"/>
                </a:solidFill>
                <a:latin typeface="+mj-lt"/>
                <a:ea typeface="Agenda Medium"/>
                <a:cs typeface="Agenda Medium"/>
                <a:sym typeface="Agenda Medium"/>
              </a:rPr>
              <a:t>business development</a:t>
            </a:r>
          </a:p>
        </p:txBody>
      </p:sp>
      <p:sp>
        <p:nvSpPr>
          <p:cNvPr id="65" name="Shape 1728"/>
          <p:cNvSpPr/>
          <p:nvPr/>
        </p:nvSpPr>
        <p:spPr>
          <a:xfrm flipH="1">
            <a:off x="1894866" y="2189772"/>
            <a:ext cx="0" cy="1326357"/>
          </a:xfrm>
          <a:prstGeom prst="line">
            <a:avLst/>
          </a:prstGeom>
          <a:ln w="19050">
            <a:solidFill>
              <a:srgbClr val="99BDE4">
                <a:hueOff val="-814857"/>
                <a:satOff val="-8139"/>
                <a:lumOff val="-25294"/>
              </a:srgbClr>
            </a:solidFill>
            <a:bevel/>
          </a:ln>
        </p:spPr>
        <p:txBody>
          <a:bodyPr lIns="41148" tIns="41148" rIns="41148" bIns="41148"/>
          <a:lstStyle/>
          <a:p>
            <a:pPr marL="0" marR="0" lvl="0" indent="0" defTabSz="914400" eaLnBrk="1" fontAlgn="auto" latinLnBrk="0" hangingPunct="1">
              <a:lnSpc>
                <a:spcPct val="100000"/>
              </a:lnSpc>
              <a:spcBef>
                <a:spcPts val="0"/>
              </a:spcBef>
              <a:spcAft>
                <a:spcPts val="0"/>
              </a:spcAft>
              <a:buClrTx/>
              <a:buSzTx/>
              <a:buFontTx/>
              <a:buNone/>
              <a:tabLst/>
              <a:defRPr sz="2800">
                <a:solidFill>
                  <a:srgbClr val="000000"/>
                </a:solidFill>
                <a:latin typeface="+mn-lt"/>
                <a:ea typeface="+mn-ea"/>
                <a:cs typeface="+mn-cs"/>
                <a:sym typeface="Helvetica"/>
              </a:defRPr>
            </a:pPr>
            <a:endParaRPr kumimoji="0" sz="1050" b="0" i="0" u="none" strike="noStrike" kern="0" cap="none" spc="0" normalizeH="0" baseline="0" noProof="0">
              <a:ln>
                <a:noFill/>
              </a:ln>
              <a:solidFill>
                <a:srgbClr val="000000"/>
              </a:solidFill>
              <a:effectLst/>
              <a:uLnTx/>
              <a:uFillTx/>
              <a:latin typeface="+mj-lt"/>
              <a:ea typeface="Helvetica"/>
              <a:cs typeface="Helvetica"/>
              <a:sym typeface="Helvetica"/>
            </a:endParaRPr>
          </a:p>
        </p:txBody>
      </p:sp>
      <p:sp>
        <p:nvSpPr>
          <p:cNvPr id="66" name="Shape 1729"/>
          <p:cNvSpPr/>
          <p:nvPr/>
        </p:nvSpPr>
        <p:spPr>
          <a:xfrm flipH="1">
            <a:off x="1552903" y="3516128"/>
            <a:ext cx="341963" cy="0"/>
          </a:xfrm>
          <a:prstGeom prst="line">
            <a:avLst/>
          </a:prstGeom>
          <a:ln w="25400">
            <a:solidFill>
              <a:schemeClr val="tx2"/>
            </a:solidFill>
            <a:bevel/>
          </a:ln>
        </p:spPr>
        <p:txBody>
          <a:bodyPr lIns="41148" tIns="41148" rIns="41148" bIns="41148"/>
          <a:lstStyle/>
          <a:p>
            <a:pPr marL="0" marR="0" lvl="0" indent="0" defTabSz="914400" eaLnBrk="1" fontAlgn="auto" latinLnBrk="0" hangingPunct="1">
              <a:lnSpc>
                <a:spcPct val="100000"/>
              </a:lnSpc>
              <a:spcBef>
                <a:spcPts val="0"/>
              </a:spcBef>
              <a:spcAft>
                <a:spcPts val="0"/>
              </a:spcAft>
              <a:buClrTx/>
              <a:buSzTx/>
              <a:buFontTx/>
              <a:buNone/>
              <a:tabLst/>
              <a:defRPr sz="2800">
                <a:solidFill>
                  <a:srgbClr val="000000"/>
                </a:solidFill>
                <a:latin typeface="+mn-lt"/>
                <a:ea typeface="+mn-ea"/>
                <a:cs typeface="+mn-cs"/>
                <a:sym typeface="Helvetica"/>
              </a:defRPr>
            </a:pPr>
            <a:endParaRPr kumimoji="0" sz="1050" b="0" i="0" u="none" strike="noStrike" kern="0" cap="none" spc="0" normalizeH="0" baseline="0" noProof="0">
              <a:ln>
                <a:noFill/>
              </a:ln>
              <a:solidFill>
                <a:srgbClr val="000000"/>
              </a:solidFill>
              <a:effectLst/>
              <a:uLnTx/>
              <a:uFillTx/>
              <a:latin typeface="+mj-lt"/>
              <a:ea typeface="Helvetica"/>
              <a:cs typeface="Helvetica"/>
              <a:sym typeface="Helvetica"/>
            </a:endParaRPr>
          </a:p>
        </p:txBody>
      </p:sp>
      <p:sp>
        <p:nvSpPr>
          <p:cNvPr id="67" name="Shape 1730"/>
          <p:cNvSpPr/>
          <p:nvPr/>
        </p:nvSpPr>
        <p:spPr>
          <a:xfrm flipH="1">
            <a:off x="1558150" y="2189772"/>
            <a:ext cx="336716" cy="0"/>
          </a:xfrm>
          <a:prstGeom prst="line">
            <a:avLst/>
          </a:prstGeom>
          <a:ln w="19050">
            <a:solidFill>
              <a:srgbClr val="99BDE4">
                <a:hueOff val="-814857"/>
                <a:satOff val="-8139"/>
                <a:lumOff val="-25294"/>
              </a:srgbClr>
            </a:solidFill>
            <a:bevel/>
          </a:ln>
        </p:spPr>
        <p:txBody>
          <a:bodyPr lIns="41148" tIns="41148" rIns="41148" bIns="41148"/>
          <a:lstStyle/>
          <a:p>
            <a:pPr defTabSz="914400" hangingPunct="1"/>
            <a:endParaRPr sz="1050">
              <a:solidFill>
                <a:srgbClr val="000000"/>
              </a:solidFill>
              <a:latin typeface="+mj-lt"/>
              <a:ea typeface="Helvetica"/>
              <a:cs typeface="Helvetica"/>
            </a:endParaRPr>
          </a:p>
        </p:txBody>
      </p:sp>
      <p:sp>
        <p:nvSpPr>
          <p:cNvPr id="68" name="Shape 1731"/>
          <p:cNvSpPr/>
          <p:nvPr/>
        </p:nvSpPr>
        <p:spPr>
          <a:xfrm>
            <a:off x="540189" y="1951647"/>
            <a:ext cx="1026654" cy="476250"/>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nchor="ctr"/>
          <a:lstStyle/>
          <a:p>
            <a:pPr algn="ctr">
              <a:defRPr sz="2400" cap="all">
                <a:solidFill>
                  <a:srgbClr val="FFFFFF"/>
                </a:solidFill>
                <a:latin typeface="Agenda Black"/>
                <a:ea typeface="Agenda Black"/>
                <a:cs typeface="Agenda Black"/>
                <a:sym typeface="Agenda Black"/>
              </a:defRPr>
            </a:pPr>
            <a:r>
              <a:rPr sz="900" cap="all" dirty="0">
                <a:solidFill>
                  <a:srgbClr val="FFFFFF"/>
                </a:solidFill>
                <a:latin typeface="+mj-lt"/>
                <a:ea typeface="Agenda Black"/>
                <a:cs typeface="Agenda Black"/>
                <a:sym typeface="Agenda Black"/>
              </a:rPr>
              <a:t>Filip Merckx</a:t>
            </a:r>
          </a:p>
          <a:p>
            <a:pPr algn="ctr">
              <a:defRPr sz="1600" cap="all">
                <a:solidFill>
                  <a:srgbClr val="FFFFFF"/>
                </a:solidFill>
                <a:latin typeface="Agenda Medium"/>
                <a:ea typeface="Agenda Medium"/>
                <a:cs typeface="Agenda Medium"/>
                <a:sym typeface="Agenda Medium"/>
              </a:defRPr>
            </a:pPr>
            <a:r>
              <a:rPr sz="600" cap="all" dirty="0">
                <a:solidFill>
                  <a:srgbClr val="FFFFFF"/>
                </a:solidFill>
                <a:latin typeface="+mj-lt"/>
                <a:ea typeface="Agenda Medium"/>
                <a:cs typeface="Agenda Medium"/>
                <a:sym typeface="Agenda Medium"/>
              </a:rPr>
              <a:t>CFO</a:t>
            </a:r>
          </a:p>
        </p:txBody>
      </p:sp>
      <p:sp>
        <p:nvSpPr>
          <p:cNvPr id="69" name="Shape 1732"/>
          <p:cNvSpPr/>
          <p:nvPr/>
        </p:nvSpPr>
        <p:spPr>
          <a:xfrm>
            <a:off x="535601" y="2618397"/>
            <a:ext cx="1026654" cy="476250"/>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nchor="ctr"/>
          <a:lstStyle/>
          <a:p>
            <a:pPr algn="ctr">
              <a:defRPr sz="2400" cap="all">
                <a:solidFill>
                  <a:srgbClr val="FFFFFF"/>
                </a:solidFill>
                <a:latin typeface="Agenda Black"/>
                <a:ea typeface="Agenda Black"/>
                <a:cs typeface="Agenda Black"/>
                <a:sym typeface="Agenda Black"/>
              </a:defRPr>
            </a:pPr>
            <a:r>
              <a:rPr sz="900" cap="all">
                <a:solidFill>
                  <a:srgbClr val="FFFFFF"/>
                </a:solidFill>
                <a:latin typeface="+mj-lt"/>
                <a:ea typeface="Agenda Black"/>
                <a:cs typeface="Agenda Black"/>
                <a:sym typeface="Agenda Black"/>
              </a:rPr>
              <a:t>Jo De Boeck</a:t>
            </a:r>
          </a:p>
          <a:p>
            <a:pPr algn="ctr">
              <a:defRPr sz="1600" cap="all">
                <a:solidFill>
                  <a:srgbClr val="FFFFFF"/>
                </a:solidFill>
                <a:latin typeface="Agenda Medium"/>
                <a:ea typeface="Agenda Medium"/>
                <a:cs typeface="Agenda Medium"/>
                <a:sym typeface="Agenda Medium"/>
              </a:defRPr>
            </a:pPr>
            <a:r>
              <a:rPr sz="600" cap="all">
                <a:solidFill>
                  <a:srgbClr val="FFFFFF"/>
                </a:solidFill>
                <a:latin typeface="+mj-lt"/>
                <a:ea typeface="Agenda Medium"/>
                <a:cs typeface="Agenda Medium"/>
                <a:sym typeface="Agenda Medium"/>
              </a:rPr>
              <a:t>CTO</a:t>
            </a:r>
          </a:p>
        </p:txBody>
      </p:sp>
      <p:sp>
        <p:nvSpPr>
          <p:cNvPr id="70" name="Shape 1733"/>
          <p:cNvSpPr/>
          <p:nvPr/>
        </p:nvSpPr>
        <p:spPr>
          <a:xfrm>
            <a:off x="7577156" y="1951647"/>
            <a:ext cx="1026654" cy="476250"/>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nchor="ctr"/>
          <a:lstStyle/>
          <a:p>
            <a:pPr algn="ctr">
              <a:defRPr sz="2400" cap="all">
                <a:solidFill>
                  <a:srgbClr val="FFFFFF"/>
                </a:solidFill>
                <a:latin typeface="Agenda Black"/>
                <a:ea typeface="Agenda Black"/>
                <a:cs typeface="Agenda Black"/>
                <a:sym typeface="Agenda Black"/>
              </a:defRPr>
            </a:pPr>
            <a:r>
              <a:rPr sz="900" cap="all">
                <a:solidFill>
                  <a:srgbClr val="FFFFFF"/>
                </a:solidFill>
                <a:latin typeface="+mj-lt"/>
                <a:ea typeface="Agenda Black"/>
                <a:cs typeface="Agenda Black"/>
                <a:sym typeface="Agenda Black"/>
              </a:rPr>
              <a:t>HUBERT  DENEVE</a:t>
            </a:r>
          </a:p>
          <a:p>
            <a:pPr algn="ctr">
              <a:defRPr sz="1600" cap="all">
                <a:solidFill>
                  <a:srgbClr val="FFFFFF"/>
                </a:solidFill>
                <a:latin typeface="Agenda Medium"/>
                <a:ea typeface="Agenda Medium"/>
                <a:cs typeface="Agenda Medium"/>
                <a:sym typeface="Agenda Medium"/>
              </a:defRPr>
            </a:pPr>
            <a:r>
              <a:rPr sz="600" cap="all">
                <a:solidFill>
                  <a:srgbClr val="FFFFFF"/>
                </a:solidFill>
                <a:latin typeface="+mj-lt"/>
                <a:ea typeface="Agenda Black"/>
                <a:cs typeface="Agenda Black"/>
                <a:sym typeface="Agenda Black"/>
              </a:rPr>
              <a:t>lisbeth decneut</a:t>
            </a:r>
            <a:r>
              <a:rPr sz="600" cap="all">
                <a:solidFill>
                  <a:srgbClr val="FFFFFF"/>
                </a:solidFill>
                <a:latin typeface="+mj-lt"/>
                <a:ea typeface="Agenda Medium"/>
                <a:cs typeface="Agenda Medium"/>
                <a:sym typeface="Agenda Medium"/>
              </a:rPr>
              <a:t> as of 1.1.17</a:t>
            </a:r>
          </a:p>
          <a:p>
            <a:pPr algn="ctr">
              <a:defRPr sz="1600" cap="all">
                <a:solidFill>
                  <a:srgbClr val="FFFFFF"/>
                </a:solidFill>
                <a:latin typeface="Agenda Medium"/>
                <a:ea typeface="Agenda Medium"/>
                <a:cs typeface="Agenda Medium"/>
                <a:sym typeface="Agenda Medium"/>
              </a:defRPr>
            </a:pPr>
            <a:r>
              <a:rPr sz="600" cap="all">
                <a:solidFill>
                  <a:srgbClr val="FFFFFF"/>
                </a:solidFill>
                <a:latin typeface="+mj-lt"/>
                <a:ea typeface="Agenda Medium"/>
                <a:cs typeface="Agenda Medium"/>
                <a:sym typeface="Agenda Medium"/>
              </a:rPr>
              <a:t>human resources</a:t>
            </a:r>
          </a:p>
        </p:txBody>
      </p:sp>
      <p:sp>
        <p:nvSpPr>
          <p:cNvPr id="71" name="Shape 1734"/>
          <p:cNvSpPr/>
          <p:nvPr/>
        </p:nvSpPr>
        <p:spPr>
          <a:xfrm>
            <a:off x="7577156" y="2618397"/>
            <a:ext cx="1026654" cy="476250"/>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nchor="ctr"/>
          <a:lstStyle/>
          <a:p>
            <a:pPr algn="ctr">
              <a:defRPr sz="2400" cap="all">
                <a:solidFill>
                  <a:srgbClr val="FFFFFF"/>
                </a:solidFill>
                <a:latin typeface="Agenda Black"/>
                <a:ea typeface="Agenda Black"/>
                <a:cs typeface="Agenda Black"/>
                <a:sym typeface="Agenda Black"/>
              </a:defRPr>
            </a:pPr>
            <a:r>
              <a:rPr sz="900" cap="all">
                <a:solidFill>
                  <a:srgbClr val="FFFFFF"/>
                </a:solidFill>
                <a:latin typeface="+mj-lt"/>
                <a:ea typeface="Agenda Black"/>
                <a:cs typeface="Agenda Black"/>
                <a:sym typeface="Agenda Black"/>
              </a:rPr>
              <a:t>ludo deferm</a:t>
            </a:r>
          </a:p>
          <a:p>
            <a:pPr algn="ctr">
              <a:defRPr sz="1600" cap="all">
                <a:solidFill>
                  <a:srgbClr val="FFFFFF"/>
                </a:solidFill>
                <a:latin typeface="Agenda Medium"/>
                <a:ea typeface="Agenda Medium"/>
                <a:cs typeface="Agenda Medium"/>
                <a:sym typeface="Agenda Medium"/>
              </a:defRPr>
            </a:pPr>
            <a:r>
              <a:rPr sz="600" cap="all">
                <a:solidFill>
                  <a:srgbClr val="FFFFFF"/>
                </a:solidFill>
                <a:latin typeface="+mj-lt"/>
                <a:ea typeface="Agenda Medium"/>
                <a:cs typeface="Agenda Medium"/>
                <a:sym typeface="Agenda Medium"/>
              </a:rPr>
              <a:t>risk &amp; compliance</a:t>
            </a:r>
          </a:p>
        </p:txBody>
      </p:sp>
      <p:sp>
        <p:nvSpPr>
          <p:cNvPr id="72" name="Shape 1735"/>
          <p:cNvSpPr/>
          <p:nvPr/>
        </p:nvSpPr>
        <p:spPr>
          <a:xfrm>
            <a:off x="7607405" y="3278003"/>
            <a:ext cx="966155" cy="476250"/>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nchor="ctr"/>
          <a:lstStyle/>
          <a:p>
            <a:pPr algn="ctr">
              <a:defRPr sz="2400" cap="all">
                <a:solidFill>
                  <a:srgbClr val="FFFFFF"/>
                </a:solidFill>
                <a:latin typeface="Agenda Black"/>
                <a:ea typeface="Agenda Black"/>
                <a:cs typeface="Agenda Black"/>
                <a:sym typeface="Agenda Black"/>
              </a:defRPr>
            </a:pPr>
            <a:r>
              <a:rPr sz="900" cap="all">
                <a:solidFill>
                  <a:srgbClr val="FFFFFF"/>
                </a:solidFill>
                <a:latin typeface="+mj-lt"/>
                <a:ea typeface="Agenda Black"/>
                <a:cs typeface="Agenda Black"/>
                <a:sym typeface="Agenda Black"/>
              </a:rPr>
              <a:t>max mirgoli</a:t>
            </a:r>
          </a:p>
          <a:p>
            <a:pPr algn="ctr">
              <a:defRPr sz="1600" cap="all">
                <a:solidFill>
                  <a:srgbClr val="FFFFFF"/>
                </a:solidFill>
                <a:latin typeface="Agenda Medium"/>
                <a:ea typeface="Agenda Medium"/>
                <a:cs typeface="Agenda Medium"/>
                <a:sym typeface="Agenda Medium"/>
              </a:defRPr>
            </a:pPr>
            <a:r>
              <a:rPr sz="600" cap="all">
                <a:solidFill>
                  <a:srgbClr val="FFFFFF"/>
                </a:solidFill>
                <a:latin typeface="+mj-lt"/>
                <a:ea typeface="Agenda Medium"/>
                <a:cs typeface="Agenda Medium"/>
                <a:sym typeface="Agenda Medium"/>
              </a:rPr>
              <a:t>world-wide</a:t>
            </a:r>
            <a:br>
              <a:rPr sz="600" cap="all">
                <a:solidFill>
                  <a:srgbClr val="FFFFFF"/>
                </a:solidFill>
                <a:latin typeface="+mj-lt"/>
                <a:ea typeface="Agenda Medium"/>
                <a:cs typeface="Agenda Medium"/>
                <a:sym typeface="Agenda Medium"/>
              </a:rPr>
            </a:br>
            <a:r>
              <a:rPr sz="600" cap="all">
                <a:solidFill>
                  <a:srgbClr val="FFFFFF"/>
                </a:solidFill>
                <a:latin typeface="+mj-lt"/>
                <a:ea typeface="Agenda Medium"/>
                <a:cs typeface="Agenda Medium"/>
                <a:sym typeface="Agenda Medium"/>
              </a:rPr>
              <a:t>account management</a:t>
            </a:r>
          </a:p>
        </p:txBody>
      </p:sp>
      <p:sp>
        <p:nvSpPr>
          <p:cNvPr id="74" name="Shape 1737"/>
          <p:cNvSpPr/>
          <p:nvPr/>
        </p:nvSpPr>
        <p:spPr>
          <a:xfrm>
            <a:off x="1552903" y="2858903"/>
            <a:ext cx="6024253" cy="0"/>
          </a:xfrm>
          <a:prstGeom prst="line">
            <a:avLst/>
          </a:prstGeom>
          <a:ln w="19050">
            <a:solidFill>
              <a:srgbClr val="99BDE4">
                <a:hueOff val="-814857"/>
                <a:satOff val="-8139"/>
                <a:lumOff val="-25294"/>
              </a:srgbClr>
            </a:solidFill>
            <a:bevel/>
          </a:ln>
        </p:spPr>
        <p:txBody>
          <a:bodyPr lIns="41148" tIns="41148" rIns="41148" bIns="41148"/>
          <a:lstStyle/>
          <a:p>
            <a:pPr marL="0" marR="0" lvl="0" indent="0" defTabSz="914400" eaLnBrk="1" fontAlgn="auto" latinLnBrk="0" hangingPunct="1">
              <a:lnSpc>
                <a:spcPct val="100000"/>
              </a:lnSpc>
              <a:spcBef>
                <a:spcPts val="0"/>
              </a:spcBef>
              <a:spcAft>
                <a:spcPts val="0"/>
              </a:spcAft>
              <a:buClrTx/>
              <a:buSzTx/>
              <a:buFontTx/>
              <a:buNone/>
              <a:tabLst/>
              <a:defRPr sz="2800">
                <a:solidFill>
                  <a:srgbClr val="000000"/>
                </a:solidFill>
                <a:latin typeface="+mn-lt"/>
                <a:ea typeface="+mn-ea"/>
                <a:cs typeface="+mn-cs"/>
                <a:sym typeface="Helvetica"/>
              </a:defRPr>
            </a:pPr>
            <a:endParaRPr kumimoji="0" sz="1050" b="0" i="0" u="none" strike="noStrike" kern="0" cap="none" spc="0" normalizeH="0" baseline="0" noProof="0">
              <a:ln>
                <a:noFill/>
              </a:ln>
              <a:solidFill>
                <a:srgbClr val="000000"/>
              </a:solidFill>
              <a:effectLst/>
              <a:uLnTx/>
              <a:uFillTx/>
              <a:latin typeface="+mj-lt"/>
              <a:ea typeface="Helvetica"/>
              <a:cs typeface="Helvetica"/>
              <a:sym typeface="Helvetica"/>
            </a:endParaRPr>
          </a:p>
        </p:txBody>
      </p:sp>
      <p:sp>
        <p:nvSpPr>
          <p:cNvPr id="75" name="Shape 1738"/>
          <p:cNvSpPr/>
          <p:nvPr/>
        </p:nvSpPr>
        <p:spPr>
          <a:xfrm flipH="1">
            <a:off x="4572000" y="963521"/>
            <a:ext cx="0" cy="1890620"/>
          </a:xfrm>
          <a:prstGeom prst="line">
            <a:avLst/>
          </a:prstGeom>
          <a:ln w="19050">
            <a:solidFill>
              <a:srgbClr val="99BDE4">
                <a:hueOff val="-814857"/>
                <a:satOff val="-8139"/>
                <a:lumOff val="-25294"/>
              </a:srgbClr>
            </a:solidFill>
            <a:bevel/>
          </a:ln>
        </p:spPr>
        <p:txBody>
          <a:bodyPr lIns="41148" tIns="41148" rIns="41148" bIns="41148"/>
          <a:lstStyle/>
          <a:p>
            <a:pPr marL="0" marR="0" lvl="0" indent="0" defTabSz="914400" eaLnBrk="1" fontAlgn="auto" latinLnBrk="0" hangingPunct="1">
              <a:lnSpc>
                <a:spcPct val="100000"/>
              </a:lnSpc>
              <a:spcBef>
                <a:spcPts val="0"/>
              </a:spcBef>
              <a:spcAft>
                <a:spcPts val="0"/>
              </a:spcAft>
              <a:buClrTx/>
              <a:buSzTx/>
              <a:buFontTx/>
              <a:buNone/>
              <a:tabLst/>
              <a:defRPr sz="2800">
                <a:solidFill>
                  <a:srgbClr val="000000"/>
                </a:solidFill>
                <a:latin typeface="+mn-lt"/>
                <a:ea typeface="+mn-ea"/>
                <a:cs typeface="+mn-cs"/>
                <a:sym typeface="Helvetica"/>
              </a:defRPr>
            </a:pPr>
            <a:endParaRPr kumimoji="0" sz="1050" b="0" i="0" u="none" strike="noStrike" kern="0" cap="none" spc="0" normalizeH="0" baseline="0" noProof="0">
              <a:ln>
                <a:noFill/>
              </a:ln>
              <a:solidFill>
                <a:srgbClr val="000000"/>
              </a:solidFill>
              <a:effectLst/>
              <a:uLnTx/>
              <a:uFillTx/>
              <a:latin typeface="+mj-lt"/>
              <a:ea typeface="Helvetica"/>
              <a:cs typeface="Helvetica"/>
              <a:sym typeface="Helvetica"/>
            </a:endParaRPr>
          </a:p>
        </p:txBody>
      </p:sp>
      <p:sp>
        <p:nvSpPr>
          <p:cNvPr id="76" name="Shape 1739"/>
          <p:cNvSpPr/>
          <p:nvPr/>
        </p:nvSpPr>
        <p:spPr>
          <a:xfrm>
            <a:off x="7249134" y="2189772"/>
            <a:ext cx="0" cy="1326357"/>
          </a:xfrm>
          <a:prstGeom prst="line">
            <a:avLst/>
          </a:prstGeom>
          <a:ln w="19050">
            <a:solidFill>
              <a:srgbClr val="99BDE4">
                <a:hueOff val="-814857"/>
                <a:satOff val="-8139"/>
                <a:lumOff val="-25294"/>
              </a:srgbClr>
            </a:solidFill>
            <a:bevel/>
          </a:ln>
        </p:spPr>
        <p:txBody>
          <a:bodyPr lIns="41148" tIns="41148" rIns="41148" bIns="41148"/>
          <a:lstStyle/>
          <a:p>
            <a:pPr marL="0" marR="0" lvl="0" indent="0" defTabSz="914400" eaLnBrk="1" fontAlgn="auto" latinLnBrk="0" hangingPunct="1">
              <a:lnSpc>
                <a:spcPct val="100000"/>
              </a:lnSpc>
              <a:spcBef>
                <a:spcPts val="0"/>
              </a:spcBef>
              <a:spcAft>
                <a:spcPts val="0"/>
              </a:spcAft>
              <a:buClrTx/>
              <a:buSzTx/>
              <a:buFontTx/>
              <a:buNone/>
              <a:tabLst/>
              <a:defRPr sz="2800">
                <a:solidFill>
                  <a:srgbClr val="000000"/>
                </a:solidFill>
                <a:latin typeface="+mn-lt"/>
                <a:ea typeface="+mn-ea"/>
                <a:cs typeface="+mn-cs"/>
                <a:sym typeface="Helvetica"/>
              </a:defRPr>
            </a:pPr>
            <a:endParaRPr kumimoji="0" sz="1050" b="0" i="0" u="none" strike="noStrike" kern="0" cap="none" spc="0" normalizeH="0" baseline="0" noProof="0">
              <a:ln>
                <a:noFill/>
              </a:ln>
              <a:solidFill>
                <a:srgbClr val="000000"/>
              </a:solidFill>
              <a:effectLst/>
              <a:uLnTx/>
              <a:uFillTx/>
              <a:latin typeface="+mj-lt"/>
              <a:ea typeface="Helvetica"/>
              <a:cs typeface="Helvetica"/>
              <a:sym typeface="Helvetica"/>
            </a:endParaRPr>
          </a:p>
        </p:txBody>
      </p:sp>
      <p:sp>
        <p:nvSpPr>
          <p:cNvPr id="77" name="Shape 1740"/>
          <p:cNvSpPr/>
          <p:nvPr/>
        </p:nvSpPr>
        <p:spPr>
          <a:xfrm>
            <a:off x="7249134" y="3516128"/>
            <a:ext cx="328022" cy="0"/>
          </a:xfrm>
          <a:prstGeom prst="line">
            <a:avLst/>
          </a:prstGeom>
          <a:ln w="25400">
            <a:solidFill>
              <a:srgbClr val="4591AE"/>
            </a:solidFill>
            <a:bevel/>
          </a:ln>
        </p:spPr>
        <p:txBody>
          <a:bodyPr lIns="41148" tIns="41148" rIns="41148" bIns="41148"/>
          <a:lstStyle/>
          <a:p>
            <a:pPr>
              <a:defRPr sz="2800">
                <a:solidFill>
                  <a:srgbClr val="000000"/>
                </a:solidFill>
                <a:latin typeface="+mn-lt"/>
                <a:ea typeface="+mn-ea"/>
                <a:cs typeface="+mn-cs"/>
                <a:sym typeface="Helvetica"/>
              </a:defRPr>
            </a:pPr>
            <a:endParaRPr sz="1050">
              <a:solidFill>
                <a:srgbClr val="000000"/>
              </a:solidFill>
              <a:latin typeface="+mj-lt"/>
              <a:ea typeface="Helvetica"/>
              <a:cs typeface="Helvetica"/>
            </a:endParaRPr>
          </a:p>
        </p:txBody>
      </p:sp>
      <p:sp>
        <p:nvSpPr>
          <p:cNvPr id="78" name="Shape 1741"/>
          <p:cNvSpPr/>
          <p:nvPr/>
        </p:nvSpPr>
        <p:spPr>
          <a:xfrm>
            <a:off x="7249134" y="2189772"/>
            <a:ext cx="328022" cy="0"/>
          </a:xfrm>
          <a:prstGeom prst="line">
            <a:avLst/>
          </a:prstGeom>
          <a:ln w="25400">
            <a:solidFill>
              <a:srgbClr val="4591AE"/>
            </a:solidFill>
            <a:bevel/>
          </a:ln>
        </p:spPr>
        <p:txBody>
          <a:bodyPr lIns="41148" tIns="41148" rIns="41148" bIns="41148"/>
          <a:lstStyle/>
          <a:p>
            <a:pPr>
              <a:defRPr sz="2800">
                <a:solidFill>
                  <a:srgbClr val="000000"/>
                </a:solidFill>
                <a:latin typeface="+mn-lt"/>
                <a:ea typeface="+mn-ea"/>
                <a:cs typeface="+mn-cs"/>
                <a:sym typeface="Helvetica"/>
              </a:defRPr>
            </a:pPr>
            <a:endParaRPr sz="1050">
              <a:solidFill>
                <a:srgbClr val="000000"/>
              </a:solidFill>
              <a:latin typeface="+mj-lt"/>
              <a:ea typeface="Helvetica"/>
              <a:cs typeface="Helvetica"/>
            </a:endParaRPr>
          </a:p>
        </p:txBody>
      </p:sp>
      <p:sp>
        <p:nvSpPr>
          <p:cNvPr id="79" name="Shape 1742"/>
          <p:cNvSpPr/>
          <p:nvPr/>
        </p:nvSpPr>
        <p:spPr>
          <a:xfrm>
            <a:off x="2129358" y="3278003"/>
            <a:ext cx="1574453" cy="476250"/>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nchor="ctr"/>
          <a:lstStyle/>
          <a:p>
            <a:pPr algn="ctr">
              <a:defRPr sz="2400" cap="all">
                <a:solidFill>
                  <a:srgbClr val="FFFFFF"/>
                </a:solidFill>
                <a:latin typeface="Agenda Black"/>
                <a:ea typeface="Agenda Black"/>
                <a:cs typeface="Agenda Black"/>
                <a:sym typeface="Agenda Black"/>
              </a:defRPr>
            </a:pPr>
            <a:r>
              <a:rPr sz="900" cap="all">
                <a:solidFill>
                  <a:srgbClr val="FFFFFF"/>
                </a:solidFill>
                <a:latin typeface="+mj-lt"/>
                <a:ea typeface="Agenda Black"/>
                <a:cs typeface="Agenda Black"/>
                <a:sym typeface="Agenda Black"/>
              </a:rPr>
              <a:t>An Steegen</a:t>
            </a:r>
          </a:p>
          <a:p>
            <a:pPr algn="ctr">
              <a:defRPr sz="1600" cap="all">
                <a:solidFill>
                  <a:srgbClr val="FFFFFF"/>
                </a:solidFill>
                <a:latin typeface="Agenda Medium"/>
                <a:ea typeface="Agenda Medium"/>
                <a:cs typeface="Agenda Medium"/>
                <a:sym typeface="Agenda Medium"/>
              </a:defRPr>
            </a:pPr>
            <a:r>
              <a:rPr sz="600" cap="all">
                <a:solidFill>
                  <a:srgbClr val="FFFFFF"/>
                </a:solidFill>
                <a:latin typeface="+mj-lt"/>
                <a:ea typeface="Agenda Medium"/>
                <a:cs typeface="Agenda Medium"/>
                <a:sym typeface="Agenda Medium"/>
              </a:rPr>
              <a:t>Silicon Technologies &amp; systems</a:t>
            </a:r>
          </a:p>
          <a:p>
            <a:pPr algn="ctr">
              <a:defRPr sz="1600" cap="all">
                <a:solidFill>
                  <a:srgbClr val="FFFFFF"/>
                </a:solidFill>
                <a:latin typeface="Agenda Medium"/>
                <a:ea typeface="Agenda Medium"/>
                <a:cs typeface="Agenda Medium"/>
                <a:sym typeface="Agenda Medium"/>
              </a:defRPr>
            </a:pPr>
            <a:r>
              <a:rPr sz="600" cap="all">
                <a:solidFill>
                  <a:srgbClr val="FFFFFF"/>
                </a:solidFill>
                <a:latin typeface="+mj-lt"/>
                <a:ea typeface="Agenda Medium"/>
                <a:cs typeface="Agenda Medium"/>
                <a:sym typeface="Agenda Medium"/>
              </a:rPr>
              <a:t>(incl Fab operations)</a:t>
            </a:r>
          </a:p>
        </p:txBody>
      </p:sp>
      <p:sp>
        <p:nvSpPr>
          <p:cNvPr id="80" name="Shape 1743"/>
          <p:cNvSpPr/>
          <p:nvPr/>
        </p:nvSpPr>
        <p:spPr>
          <a:xfrm>
            <a:off x="3914613" y="487271"/>
            <a:ext cx="1305248" cy="476250"/>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nchor="ctr"/>
          <a:lstStyle/>
          <a:p>
            <a:pPr algn="ctr">
              <a:defRPr sz="2400" cap="all">
                <a:solidFill>
                  <a:srgbClr val="FFFFFF"/>
                </a:solidFill>
                <a:latin typeface="Agenda Black"/>
                <a:ea typeface="Agenda Black"/>
                <a:cs typeface="Agenda Black"/>
                <a:sym typeface="Agenda Black"/>
              </a:defRPr>
            </a:pPr>
            <a:r>
              <a:rPr sz="900" cap="all">
                <a:solidFill>
                  <a:srgbClr val="FFFFFF"/>
                </a:solidFill>
                <a:latin typeface="+mj-lt"/>
                <a:ea typeface="Agenda Black"/>
                <a:cs typeface="Agenda Black"/>
                <a:sym typeface="Agenda Black"/>
              </a:rPr>
              <a:t>Luc Van den hove</a:t>
            </a:r>
          </a:p>
          <a:p>
            <a:pPr algn="ctr">
              <a:defRPr sz="2000" cap="all">
                <a:solidFill>
                  <a:srgbClr val="FFFFFF"/>
                </a:solidFill>
                <a:latin typeface="Agenda Medium"/>
                <a:ea typeface="Agenda Medium"/>
                <a:cs typeface="Agenda Medium"/>
                <a:sym typeface="Agenda Medium"/>
              </a:defRPr>
            </a:pPr>
            <a:r>
              <a:rPr sz="750" cap="all">
                <a:solidFill>
                  <a:srgbClr val="FFFFFF"/>
                </a:solidFill>
                <a:latin typeface="+mj-lt"/>
                <a:ea typeface="Agenda Medium"/>
                <a:cs typeface="Agenda Medium"/>
                <a:sym typeface="Agenda Medium"/>
              </a:rPr>
              <a:t>President &amp; CEO</a:t>
            </a:r>
          </a:p>
        </p:txBody>
      </p:sp>
      <p:sp>
        <p:nvSpPr>
          <p:cNvPr id="81" name="Shape 1744"/>
          <p:cNvSpPr/>
          <p:nvPr/>
        </p:nvSpPr>
        <p:spPr>
          <a:xfrm>
            <a:off x="535601" y="3278003"/>
            <a:ext cx="1026654" cy="476250"/>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nchor="ctr"/>
          <a:lstStyle/>
          <a:p>
            <a:pPr algn="ctr">
              <a:defRPr sz="2400" cap="all">
                <a:solidFill>
                  <a:srgbClr val="FFFFFF"/>
                </a:solidFill>
                <a:latin typeface="Agenda Black"/>
                <a:ea typeface="Agenda Black"/>
                <a:cs typeface="Agenda Black"/>
                <a:sym typeface="Agenda Black"/>
              </a:defRPr>
            </a:pPr>
            <a:r>
              <a:rPr sz="900" cap="all">
                <a:solidFill>
                  <a:srgbClr val="FFFFFF"/>
                </a:solidFill>
                <a:latin typeface="+mj-lt"/>
                <a:ea typeface="Agenda Black"/>
                <a:cs typeface="Agenda Black"/>
                <a:sym typeface="Agenda Black"/>
              </a:rPr>
              <a:t>Hans Lebon</a:t>
            </a:r>
          </a:p>
          <a:p>
            <a:pPr algn="ctr">
              <a:defRPr sz="1600" cap="all">
                <a:solidFill>
                  <a:srgbClr val="FFFFFF"/>
                </a:solidFill>
                <a:latin typeface="Agenda Medium"/>
                <a:ea typeface="Agenda Medium"/>
                <a:cs typeface="Agenda Medium"/>
                <a:sym typeface="Agenda Medium"/>
              </a:defRPr>
            </a:pPr>
            <a:r>
              <a:rPr sz="600" cap="all">
                <a:solidFill>
                  <a:srgbClr val="FFFFFF"/>
                </a:solidFill>
                <a:latin typeface="+mj-lt"/>
                <a:ea typeface="Agenda Medium"/>
                <a:cs typeface="Agenda Medium"/>
                <a:sym typeface="Agenda Medium"/>
              </a:rPr>
              <a:t>CORPORATE SUPPORT &amp; INfrastructure</a:t>
            </a:r>
          </a:p>
        </p:txBody>
      </p:sp>
      <p:sp>
        <p:nvSpPr>
          <p:cNvPr id="82" name="Shape 1745"/>
          <p:cNvSpPr/>
          <p:nvPr/>
        </p:nvSpPr>
        <p:spPr>
          <a:xfrm>
            <a:off x="6241703" y="2853648"/>
            <a:ext cx="0" cy="424356"/>
          </a:xfrm>
          <a:prstGeom prst="line">
            <a:avLst/>
          </a:prstGeom>
          <a:ln w="19050">
            <a:solidFill>
              <a:srgbClr val="99BDE4">
                <a:hueOff val="-814857"/>
                <a:satOff val="-8139"/>
                <a:lumOff val="-25294"/>
              </a:srgbClr>
            </a:solidFill>
            <a:bevel/>
          </a:ln>
        </p:spPr>
        <p:txBody>
          <a:bodyPr lIns="41148" tIns="41148" rIns="41148" bIns="41148"/>
          <a:lstStyle/>
          <a:p>
            <a:pPr marL="0" marR="0" lvl="0" indent="0" defTabSz="914400" eaLnBrk="1" fontAlgn="auto" latinLnBrk="0" hangingPunct="1">
              <a:lnSpc>
                <a:spcPct val="100000"/>
              </a:lnSpc>
              <a:spcBef>
                <a:spcPts val="0"/>
              </a:spcBef>
              <a:spcAft>
                <a:spcPts val="0"/>
              </a:spcAft>
              <a:buClrTx/>
              <a:buSzTx/>
              <a:buFontTx/>
              <a:buNone/>
              <a:tabLst/>
              <a:defRPr sz="2800">
                <a:solidFill>
                  <a:srgbClr val="000000"/>
                </a:solidFill>
                <a:latin typeface="+mn-lt"/>
                <a:ea typeface="+mn-ea"/>
                <a:cs typeface="+mn-cs"/>
                <a:sym typeface="Helvetica"/>
              </a:defRPr>
            </a:pPr>
            <a:endParaRPr kumimoji="0" sz="1050" b="0" i="0" u="none" strike="noStrike" kern="0" cap="none" spc="0" normalizeH="0" baseline="0" noProof="0">
              <a:ln>
                <a:noFill/>
              </a:ln>
              <a:solidFill>
                <a:srgbClr val="000000"/>
              </a:solidFill>
              <a:effectLst/>
              <a:uLnTx/>
              <a:uFillTx/>
              <a:latin typeface="+mj-lt"/>
              <a:ea typeface="Helvetica"/>
              <a:cs typeface="Helvetica"/>
              <a:sym typeface="Helvetica"/>
            </a:endParaRPr>
          </a:p>
        </p:txBody>
      </p:sp>
      <p:sp>
        <p:nvSpPr>
          <p:cNvPr id="85" name="Shape 1748"/>
          <p:cNvSpPr/>
          <p:nvPr/>
        </p:nvSpPr>
        <p:spPr>
          <a:xfrm>
            <a:off x="5449714" y="3278003"/>
            <a:ext cx="1574453" cy="476250"/>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nchor="ctr"/>
          <a:lstStyle/>
          <a:p>
            <a:pPr algn="ctr">
              <a:defRPr sz="2400" cap="all">
                <a:solidFill>
                  <a:srgbClr val="FFFFFF"/>
                </a:solidFill>
                <a:latin typeface="Agenda Black"/>
                <a:ea typeface="Agenda Black"/>
                <a:cs typeface="Agenda Black"/>
                <a:sym typeface="Agenda Black"/>
              </a:defRPr>
            </a:pPr>
            <a:r>
              <a:rPr sz="900" cap="all" dirty="0">
                <a:solidFill>
                  <a:srgbClr val="FFFFFF"/>
                </a:solidFill>
                <a:latin typeface="+mj-lt"/>
                <a:ea typeface="Agenda Black"/>
                <a:cs typeface="Agenda Black"/>
                <a:sym typeface="Agenda Black"/>
              </a:rPr>
              <a:t>Danny goderis</a:t>
            </a:r>
          </a:p>
          <a:p>
            <a:pPr algn="ctr">
              <a:defRPr sz="1600" cap="all">
                <a:solidFill>
                  <a:srgbClr val="FFFFFF"/>
                </a:solidFill>
                <a:latin typeface="Agenda Medium"/>
                <a:ea typeface="Agenda Medium"/>
                <a:cs typeface="Agenda Medium"/>
                <a:sym typeface="Agenda Medium"/>
              </a:defRPr>
            </a:pPr>
            <a:r>
              <a:rPr sz="600" cap="all" dirty="0">
                <a:solidFill>
                  <a:srgbClr val="FFFFFF"/>
                </a:solidFill>
                <a:latin typeface="+mj-lt"/>
                <a:ea typeface="Agenda Medium"/>
                <a:cs typeface="Agenda Medium"/>
                <a:sym typeface="Agenda Medium"/>
              </a:rPr>
              <a:t>smart applications  &amp;</a:t>
            </a:r>
            <a:br>
              <a:rPr sz="600" cap="all" dirty="0">
                <a:solidFill>
                  <a:srgbClr val="FFFFFF"/>
                </a:solidFill>
                <a:latin typeface="+mj-lt"/>
                <a:ea typeface="Agenda Medium"/>
                <a:cs typeface="Agenda Medium"/>
                <a:sym typeface="Agenda Medium"/>
              </a:rPr>
            </a:br>
            <a:r>
              <a:rPr sz="600" cap="all" dirty="0">
                <a:solidFill>
                  <a:srgbClr val="FFFFFF"/>
                </a:solidFill>
                <a:latin typeface="+mj-lt"/>
                <a:ea typeface="Agenda Medium"/>
                <a:cs typeface="Agenda Medium"/>
                <a:sym typeface="Agenda Medium"/>
              </a:rPr>
              <a:t> innovation services flanders</a:t>
            </a:r>
          </a:p>
        </p:txBody>
      </p:sp>
      <p:sp>
        <p:nvSpPr>
          <p:cNvPr id="86" name="Shape 1749"/>
          <p:cNvSpPr/>
          <p:nvPr/>
        </p:nvSpPr>
        <p:spPr>
          <a:xfrm>
            <a:off x="4572000" y="2848886"/>
            <a:ext cx="0" cy="429118"/>
          </a:xfrm>
          <a:prstGeom prst="line">
            <a:avLst/>
          </a:prstGeom>
          <a:ln w="19050">
            <a:solidFill>
              <a:srgbClr val="99BDE4">
                <a:hueOff val="-814857"/>
                <a:satOff val="-8139"/>
                <a:lumOff val="-25294"/>
              </a:srgbClr>
            </a:solidFill>
            <a:bevel/>
          </a:ln>
        </p:spPr>
        <p:txBody>
          <a:bodyPr lIns="41148" tIns="41148" rIns="41148" bIns="41148"/>
          <a:lstStyle/>
          <a:p>
            <a:pPr marL="0" marR="0" lvl="0" indent="0" defTabSz="914400" eaLnBrk="1" fontAlgn="auto" latinLnBrk="0" hangingPunct="1">
              <a:lnSpc>
                <a:spcPct val="100000"/>
              </a:lnSpc>
              <a:spcBef>
                <a:spcPts val="0"/>
              </a:spcBef>
              <a:spcAft>
                <a:spcPts val="0"/>
              </a:spcAft>
              <a:buClrTx/>
              <a:buSzTx/>
              <a:buFontTx/>
              <a:buNone/>
              <a:tabLst/>
              <a:defRPr sz="2800">
                <a:solidFill>
                  <a:srgbClr val="000000"/>
                </a:solidFill>
                <a:latin typeface="+mn-lt"/>
                <a:ea typeface="+mn-ea"/>
                <a:cs typeface="+mn-cs"/>
                <a:sym typeface="Helvetica"/>
              </a:defRPr>
            </a:pPr>
            <a:endParaRPr kumimoji="0" sz="1050" b="0" i="0" u="none" strike="noStrike" kern="0" cap="none" spc="0" normalizeH="0" baseline="0" noProof="0">
              <a:ln>
                <a:noFill/>
              </a:ln>
              <a:solidFill>
                <a:srgbClr val="000000"/>
              </a:solidFill>
              <a:effectLst/>
              <a:uLnTx/>
              <a:uFillTx/>
              <a:latin typeface="+mj-lt"/>
              <a:ea typeface="Helvetica"/>
              <a:cs typeface="Helvetica"/>
              <a:sym typeface="Helvetica"/>
            </a:endParaRPr>
          </a:p>
        </p:txBody>
      </p:sp>
      <p:sp>
        <p:nvSpPr>
          <p:cNvPr id="87" name="Shape 1750"/>
          <p:cNvSpPr/>
          <p:nvPr/>
        </p:nvSpPr>
        <p:spPr>
          <a:xfrm flipV="1">
            <a:off x="3770486" y="3239940"/>
            <a:ext cx="0" cy="514313"/>
          </a:xfrm>
          <a:prstGeom prst="line">
            <a:avLst/>
          </a:prstGeom>
          <a:ln w="38100">
            <a:solidFill>
              <a:srgbClr val="FFFFFF"/>
            </a:solidFill>
            <a:custDash>
              <a:ds d="200000" sp="200000"/>
            </a:custDash>
            <a:miter lim="400000"/>
          </a:ln>
        </p:spPr>
        <p:txBody>
          <a:bodyPr lIns="41148" tIns="41148" rIns="41148" bIns="41148"/>
          <a:lstStyle/>
          <a:p>
            <a:pPr>
              <a:defRPr sz="2800">
                <a:solidFill>
                  <a:srgbClr val="000000"/>
                </a:solidFill>
                <a:latin typeface="+mn-lt"/>
                <a:ea typeface="+mn-ea"/>
                <a:cs typeface="+mn-cs"/>
                <a:sym typeface="Helvetica"/>
              </a:defRPr>
            </a:pPr>
            <a:endParaRPr sz="1050">
              <a:solidFill>
                <a:srgbClr val="000000"/>
              </a:solidFill>
              <a:latin typeface="+mj-lt"/>
              <a:ea typeface="Helvetica"/>
              <a:cs typeface="Helvetica"/>
            </a:endParaRPr>
          </a:p>
        </p:txBody>
      </p:sp>
      <p:sp>
        <p:nvSpPr>
          <p:cNvPr id="88" name="Shape 1751"/>
          <p:cNvSpPr/>
          <p:nvPr/>
        </p:nvSpPr>
        <p:spPr>
          <a:xfrm>
            <a:off x="7812697" y="4249430"/>
            <a:ext cx="523926" cy="290849"/>
          </a:xfrm>
          <a:prstGeom prst="rect">
            <a:avLst/>
          </a:prstGeom>
          <a:ln w="25400">
            <a:miter lim="400000"/>
          </a:ln>
          <a:extLst>
            <a:ext uri="{C572A759-6A51-4108-AA02-DFA0A04FC94B}">
              <ma14:wrappingTextBoxFlag xmlns:ma14="http://schemas.microsoft.com/office/mac/drawingml/2011/main" val="1"/>
            </a:ext>
          </a:extLst>
        </p:spPr>
        <p:txBody>
          <a:bodyPr wrap="none" lIns="41148" tIns="41148" rIns="41148" bIns="41148">
            <a:spAutoFit/>
          </a:bodyPr>
          <a:lstStyle/>
          <a:p>
            <a:pPr algn="r">
              <a:defRPr sz="1800" cap="all">
                <a:solidFill>
                  <a:srgbClr val="000000"/>
                </a:solidFill>
              </a:defRPr>
            </a:pPr>
            <a:r>
              <a:rPr sz="675" cap="all">
                <a:solidFill>
                  <a:srgbClr val="000000"/>
                </a:solidFill>
                <a:latin typeface="+mj-lt"/>
                <a:ea typeface="Agenda Light"/>
                <a:cs typeface="Agenda Light"/>
                <a:sym typeface="Agenda Light"/>
              </a:rPr>
              <a:t>eXECUTIVE</a:t>
            </a:r>
          </a:p>
          <a:p>
            <a:pPr algn="r">
              <a:defRPr sz="1800" cap="all">
                <a:solidFill>
                  <a:srgbClr val="000000"/>
                </a:solidFill>
              </a:defRPr>
            </a:pPr>
            <a:r>
              <a:rPr sz="675" cap="all">
                <a:solidFill>
                  <a:srgbClr val="000000"/>
                </a:solidFill>
                <a:latin typeface="+mj-lt"/>
                <a:ea typeface="Agenda Light"/>
                <a:cs typeface="Agenda Light"/>
                <a:sym typeface="Agenda Light"/>
              </a:rPr>
              <a:t>Board</a:t>
            </a:r>
          </a:p>
        </p:txBody>
      </p:sp>
      <p:sp>
        <p:nvSpPr>
          <p:cNvPr id="89" name="Shape 1736"/>
          <p:cNvSpPr/>
          <p:nvPr/>
        </p:nvSpPr>
        <p:spPr>
          <a:xfrm>
            <a:off x="5087708" y="1956410"/>
            <a:ext cx="1026654" cy="476250"/>
          </a:xfrm>
          <a:prstGeom prst="rect">
            <a:avLst/>
          </a:prstGeom>
          <a:ln w="25400">
            <a:miter lim="400000"/>
          </a:ln>
          <a:extLst>
            <a:ext uri="{C572A759-6A51-4108-AA02-DFA0A04FC94B}">
              <ma14:wrappingTextBoxFlag xmlns:ma14="http://schemas.microsoft.com/office/mac/drawingml/2011/main" val="1"/>
            </a:ext>
          </a:extLst>
        </p:spPr>
        <p:txBody>
          <a:bodyPr lIns="0" tIns="41148" rIns="0" bIns="41148" anchor="ctr"/>
          <a:lstStyle/>
          <a:p>
            <a:pPr algn="ctr">
              <a:defRPr sz="2000" cap="all">
                <a:solidFill>
                  <a:srgbClr val="000000"/>
                </a:solidFill>
                <a:latin typeface="Agenda Black"/>
                <a:ea typeface="Agenda Black"/>
                <a:cs typeface="Agenda Black"/>
                <a:sym typeface="Agenda Black"/>
              </a:defRPr>
            </a:pPr>
            <a:r>
              <a:rPr sz="750" cap="all" dirty="0">
                <a:solidFill>
                  <a:srgbClr val="000000"/>
                </a:solidFill>
                <a:latin typeface="+mj-lt"/>
                <a:ea typeface="Agenda Black"/>
                <a:cs typeface="Agenda Black"/>
                <a:sym typeface="Agenda Black"/>
              </a:rPr>
              <a:t>Katrien Marent</a:t>
            </a:r>
          </a:p>
          <a:p>
            <a:pPr algn="ctr">
              <a:defRPr sz="1600" cap="all">
                <a:solidFill>
                  <a:srgbClr val="000000"/>
                </a:solidFill>
                <a:latin typeface="Agenda Medium"/>
                <a:ea typeface="Agenda Medium"/>
                <a:cs typeface="Agenda Medium"/>
                <a:sym typeface="Agenda Medium"/>
              </a:defRPr>
            </a:pPr>
            <a:r>
              <a:rPr sz="600" cap="all" dirty="0" smtClean="0">
                <a:solidFill>
                  <a:srgbClr val="000000"/>
                </a:solidFill>
                <a:latin typeface="+mj-lt"/>
                <a:ea typeface="Agenda Medium"/>
                <a:cs typeface="Agenda Medium"/>
                <a:sym typeface="Agenda Medium"/>
              </a:rPr>
              <a:t>corporate&amp;Marketing </a:t>
            </a:r>
            <a:r>
              <a:rPr sz="600" cap="all" dirty="0">
                <a:solidFill>
                  <a:srgbClr val="000000"/>
                </a:solidFill>
                <a:latin typeface="+mj-lt"/>
                <a:ea typeface="Agenda Medium"/>
                <a:cs typeface="Agenda Medium"/>
                <a:sym typeface="Agenda Medium"/>
              </a:rPr>
              <a:t>Communication &amp; outreach</a:t>
            </a:r>
          </a:p>
        </p:txBody>
      </p:sp>
      <p:sp>
        <p:nvSpPr>
          <p:cNvPr id="90" name="Shape 1746"/>
          <p:cNvSpPr/>
          <p:nvPr/>
        </p:nvSpPr>
        <p:spPr>
          <a:xfrm>
            <a:off x="3029638" y="1946885"/>
            <a:ext cx="1026654" cy="476250"/>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nchor="ctr"/>
          <a:lstStyle/>
          <a:p>
            <a:pPr algn="ctr">
              <a:defRPr sz="2000" cap="all">
                <a:solidFill>
                  <a:srgbClr val="000000"/>
                </a:solidFill>
                <a:latin typeface="Agenda Black"/>
                <a:ea typeface="Agenda Black"/>
                <a:cs typeface="Agenda Black"/>
                <a:sym typeface="Agenda Black"/>
              </a:defRPr>
            </a:pPr>
            <a:r>
              <a:rPr sz="750" cap="all" dirty="0">
                <a:solidFill>
                  <a:srgbClr val="000000"/>
                </a:solidFill>
                <a:latin typeface="+mj-lt"/>
                <a:ea typeface="Agenda Black"/>
                <a:cs typeface="Agenda Black"/>
                <a:sym typeface="Agenda Black"/>
              </a:rPr>
              <a:t>Inge Neven</a:t>
            </a:r>
          </a:p>
          <a:p>
            <a:pPr algn="ctr">
              <a:defRPr sz="1600" cap="all">
                <a:solidFill>
                  <a:srgbClr val="000000"/>
                </a:solidFill>
                <a:latin typeface="Agenda Medium"/>
                <a:ea typeface="Agenda Medium"/>
                <a:cs typeface="Agenda Medium"/>
                <a:sym typeface="Agenda Medium"/>
              </a:defRPr>
            </a:pPr>
            <a:r>
              <a:rPr sz="600" cap="all" dirty="0">
                <a:solidFill>
                  <a:srgbClr val="000000"/>
                </a:solidFill>
                <a:latin typeface="+mj-lt"/>
                <a:ea typeface="Agenda Medium"/>
                <a:cs typeface="Agenda Medium"/>
                <a:sym typeface="Agenda Medium"/>
              </a:rPr>
              <a:t>Chief of staff &amp; PMO</a:t>
            </a:r>
          </a:p>
        </p:txBody>
      </p:sp>
      <p:sp>
        <p:nvSpPr>
          <p:cNvPr id="91" name="Shape 1747"/>
          <p:cNvSpPr/>
          <p:nvPr/>
        </p:nvSpPr>
        <p:spPr>
          <a:xfrm>
            <a:off x="5117957" y="1240635"/>
            <a:ext cx="966155" cy="448186"/>
          </a:xfrm>
          <a:prstGeom prst="rect">
            <a:avLst/>
          </a:prstGeom>
          <a:ln w="25400">
            <a:miter lim="400000"/>
          </a:ln>
          <a:extLst>
            <a:ext uri="{C572A759-6A51-4108-AA02-DFA0A04FC94B}">
              <ma14:wrappingTextBoxFlag xmlns:ma14="http://schemas.microsoft.com/office/mac/drawingml/2011/main" val="1"/>
            </a:ext>
          </a:extLst>
        </p:spPr>
        <p:txBody>
          <a:bodyPr lIns="41148" tIns="41148" rIns="41148" bIns="41148" anchor="ctr"/>
          <a:lstStyle/>
          <a:p>
            <a:pPr algn="ctr">
              <a:defRPr sz="2000" cap="all">
                <a:solidFill>
                  <a:srgbClr val="000000"/>
                </a:solidFill>
                <a:latin typeface="Agenda Black"/>
                <a:ea typeface="Agenda Black"/>
                <a:cs typeface="Agenda Black"/>
                <a:sym typeface="Agenda Black"/>
              </a:defRPr>
            </a:pPr>
            <a:r>
              <a:rPr sz="750" cap="all" dirty="0">
                <a:solidFill>
                  <a:srgbClr val="000000"/>
                </a:solidFill>
                <a:latin typeface="+mj-lt"/>
                <a:ea typeface="Agenda Black"/>
                <a:cs typeface="Agenda Black"/>
                <a:sym typeface="Agenda Black"/>
              </a:rPr>
              <a:t>Veronique Wijns</a:t>
            </a:r>
          </a:p>
          <a:p>
            <a:pPr algn="ctr">
              <a:defRPr sz="1600" cap="all">
                <a:solidFill>
                  <a:srgbClr val="000000"/>
                </a:solidFill>
                <a:latin typeface="Agenda Medium"/>
                <a:ea typeface="Agenda Medium"/>
                <a:cs typeface="Agenda Medium"/>
                <a:sym typeface="Agenda Medium"/>
              </a:defRPr>
            </a:pPr>
            <a:r>
              <a:rPr sz="600" cap="all" dirty="0">
                <a:solidFill>
                  <a:srgbClr val="000000"/>
                </a:solidFill>
                <a:latin typeface="+mj-lt"/>
                <a:ea typeface="Agenda Medium"/>
                <a:cs typeface="Agenda Medium"/>
                <a:sym typeface="Agenda Medium"/>
              </a:rPr>
              <a:t>exec. support office</a:t>
            </a:r>
          </a:p>
        </p:txBody>
      </p:sp>
      <p:pic>
        <p:nvPicPr>
          <p:cNvPr id="2" name="Picture 1"/>
          <p:cNvPicPr>
            <a:picLocks noChangeAspect="1"/>
          </p:cNvPicPr>
          <p:nvPr/>
        </p:nvPicPr>
        <p:blipFill>
          <a:blip r:embed="rId3"/>
          <a:stretch>
            <a:fillRect/>
          </a:stretch>
        </p:blipFill>
        <p:spPr>
          <a:xfrm>
            <a:off x="5557063" y="3249628"/>
            <a:ext cx="1331303" cy="523351"/>
          </a:xfrm>
          <a:prstGeom prst="rect">
            <a:avLst/>
          </a:prstGeom>
        </p:spPr>
      </p:pic>
    </p:spTree>
    <p:extLst>
      <p:ext uri="{BB962C8B-B14F-4D97-AF65-F5344CB8AC3E}">
        <p14:creationId xmlns:p14="http://schemas.microsoft.com/office/powerpoint/2010/main" val="126212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theme/theme1.xml><?xml version="1.0" encoding="utf-8"?>
<a:theme xmlns:a="http://schemas.openxmlformats.org/drawingml/2006/main" name="Office Theme imec rebranded">
  <a:themeElements>
    <a:clrScheme name="imec rebranded">
      <a:dk1>
        <a:srgbClr val="3C3C3B"/>
      </a:dk1>
      <a:lt1>
        <a:srgbClr val="FFFFFF"/>
      </a:lt1>
      <a:dk2>
        <a:srgbClr val="3F98BD"/>
      </a:dk2>
      <a:lt2>
        <a:srgbClr val="929497"/>
      </a:lt2>
      <a:accent1>
        <a:srgbClr val="90298D"/>
      </a:accent1>
      <a:accent2>
        <a:srgbClr val="36337D"/>
      </a:accent2>
      <a:accent3>
        <a:srgbClr val="1582BE"/>
      </a:accent3>
      <a:accent4>
        <a:srgbClr val="99BDE4"/>
      </a:accent4>
      <a:accent5>
        <a:srgbClr val="C778AD"/>
      </a:accent5>
      <a:accent6>
        <a:srgbClr val="52BDC2"/>
      </a:accent6>
      <a:hlink>
        <a:srgbClr val="3F98BD"/>
      </a:hlink>
      <a:folHlink>
        <a:srgbClr val="2D6C85"/>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6"/>
            </a:gs>
            <a:gs pos="60000">
              <a:schemeClr val="tx2"/>
            </a:gs>
          </a:gsLst>
          <a:lin ang="2700000" scaled="0"/>
        </a:gradFill>
        <a:ln>
          <a:noFill/>
        </a:ln>
        <a:effectLst/>
      </a:spPr>
      <a:bodyPr rtlCol="0" anchor="ctr"/>
      <a:lstStyle>
        <a:defPPr algn="ctr">
          <a:defRPr sz="1400" smtClean="0"/>
        </a:defPPr>
      </a:lstStyle>
      <a:style>
        <a:lnRef idx="1">
          <a:schemeClr val="accent1"/>
        </a:lnRef>
        <a:fillRef idx="3">
          <a:schemeClr val="accent1"/>
        </a:fillRef>
        <a:effectRef idx="2">
          <a:schemeClr val="accent1"/>
        </a:effectRef>
        <a:fontRef idx="minor">
          <a:schemeClr val="lt1"/>
        </a:fontRef>
      </a:style>
    </a:spDef>
    <a:lnDef>
      <a:spPr>
        <a:ln w="3175" cmpd="sng">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1200" dirty="0" err="1" smtClean="0"/>
        </a:defPPr>
      </a:lst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mec - holst">
  <a:themeElements>
    <a:clrScheme name="imec rebranded">
      <a:dk1>
        <a:srgbClr val="3C3C3B"/>
      </a:dk1>
      <a:lt1>
        <a:srgbClr val="FFFFFF"/>
      </a:lt1>
      <a:dk2>
        <a:srgbClr val="3F98BD"/>
      </a:dk2>
      <a:lt2>
        <a:srgbClr val="929497"/>
      </a:lt2>
      <a:accent1>
        <a:srgbClr val="90298D"/>
      </a:accent1>
      <a:accent2>
        <a:srgbClr val="36337D"/>
      </a:accent2>
      <a:accent3>
        <a:srgbClr val="1582BE"/>
      </a:accent3>
      <a:accent4>
        <a:srgbClr val="99BDE4"/>
      </a:accent4>
      <a:accent5>
        <a:srgbClr val="C778AD"/>
      </a:accent5>
      <a:accent6>
        <a:srgbClr val="52BDC2"/>
      </a:accent6>
      <a:hlink>
        <a:srgbClr val="3F98BD"/>
      </a:hlink>
      <a:folHlink>
        <a:srgbClr val="2D6C85"/>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sz="900" b="1" dirty="0" smtClean="0">
            <a:latin typeface="Gill Sans MT"/>
            <a:cs typeface="Gill Sans MT"/>
          </a:defRPr>
        </a:defPPr>
      </a:lstStyle>
      <a:style>
        <a:lnRef idx="1">
          <a:schemeClr val="accent1"/>
        </a:lnRef>
        <a:fillRef idx="3">
          <a:schemeClr val="accent1"/>
        </a:fillRef>
        <a:effectRef idx="2">
          <a:schemeClr val="accent1"/>
        </a:effectRef>
        <a:fontRef idx="minor">
          <a:schemeClr val="lt1"/>
        </a:fontRef>
      </a:style>
    </a:spDef>
    <a:lnDef>
      <a:spPr>
        <a:ln w="3175" cmpd="sng">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1050" b="1" dirty="0" smtClean="0">
            <a:solidFill>
              <a:srgbClr val="464749"/>
            </a:solidFill>
          </a:defRPr>
        </a:defPPr>
      </a:lstStyle>
    </a:txDef>
  </a:objectDefaults>
  <a:extraClrSchemeLst/>
</a:theme>
</file>

<file path=ppt/theme/theme3.xml><?xml version="1.0" encoding="utf-8"?>
<a:theme xmlns:a="http://schemas.openxmlformats.org/drawingml/2006/main" name="imec - nerf">
  <a:themeElements>
    <a:clrScheme name="imec rebranded">
      <a:dk1>
        <a:srgbClr val="3C3C3B"/>
      </a:dk1>
      <a:lt1>
        <a:srgbClr val="FFFFFF"/>
      </a:lt1>
      <a:dk2>
        <a:srgbClr val="3F98BD"/>
      </a:dk2>
      <a:lt2>
        <a:srgbClr val="929497"/>
      </a:lt2>
      <a:accent1>
        <a:srgbClr val="90298D"/>
      </a:accent1>
      <a:accent2>
        <a:srgbClr val="36337D"/>
      </a:accent2>
      <a:accent3>
        <a:srgbClr val="1582BE"/>
      </a:accent3>
      <a:accent4>
        <a:srgbClr val="99BDE4"/>
      </a:accent4>
      <a:accent5>
        <a:srgbClr val="C778AD"/>
      </a:accent5>
      <a:accent6>
        <a:srgbClr val="52BDC2"/>
      </a:accent6>
      <a:hlink>
        <a:srgbClr val="3F98BD"/>
      </a:hlink>
      <a:folHlink>
        <a:srgbClr val="2D6C85"/>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sz="900" b="1" dirty="0" smtClean="0">
            <a:latin typeface="Gill Sans MT"/>
            <a:cs typeface="Gill Sans MT"/>
          </a:defRPr>
        </a:defPPr>
      </a:lstStyle>
      <a:style>
        <a:lnRef idx="1">
          <a:schemeClr val="accent1"/>
        </a:lnRef>
        <a:fillRef idx="3">
          <a:schemeClr val="accent1"/>
        </a:fillRef>
        <a:effectRef idx="2">
          <a:schemeClr val="accent1"/>
        </a:effectRef>
        <a:fontRef idx="minor">
          <a:schemeClr val="lt1"/>
        </a:fontRef>
      </a:style>
    </a:spDef>
    <a:lnDef>
      <a:spPr>
        <a:ln w="3175" cmpd="sng">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1050" b="1" dirty="0" smtClean="0">
            <a:solidFill>
              <a:srgbClr val="464749"/>
            </a:solidFill>
          </a:defRPr>
        </a:defPPr>
      </a:lstStyle>
    </a:txDef>
  </a:objectDefaults>
  <a:extraClrSchemeLst/>
</a:theme>
</file>

<file path=ppt/theme/theme4.xml><?xml version="1.0" encoding="utf-8"?>
<a:theme xmlns:a="http://schemas.openxmlformats.org/drawingml/2006/main" name="imec - solliance">
  <a:themeElements>
    <a:clrScheme name="imec rebranded">
      <a:dk1>
        <a:srgbClr val="3C3C3B"/>
      </a:dk1>
      <a:lt1>
        <a:srgbClr val="FFFFFF"/>
      </a:lt1>
      <a:dk2>
        <a:srgbClr val="3F98BD"/>
      </a:dk2>
      <a:lt2>
        <a:srgbClr val="929497"/>
      </a:lt2>
      <a:accent1>
        <a:srgbClr val="90298D"/>
      </a:accent1>
      <a:accent2>
        <a:srgbClr val="36337D"/>
      </a:accent2>
      <a:accent3>
        <a:srgbClr val="1582BE"/>
      </a:accent3>
      <a:accent4>
        <a:srgbClr val="99BDE4"/>
      </a:accent4>
      <a:accent5>
        <a:srgbClr val="C778AD"/>
      </a:accent5>
      <a:accent6>
        <a:srgbClr val="52BDC2"/>
      </a:accent6>
      <a:hlink>
        <a:srgbClr val="3F98BD"/>
      </a:hlink>
      <a:folHlink>
        <a:srgbClr val="2D6C85"/>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sz="900" b="1" dirty="0" smtClean="0">
            <a:latin typeface="Gill Sans MT"/>
            <a:cs typeface="Gill Sans MT"/>
          </a:defRPr>
        </a:defPPr>
      </a:lstStyle>
      <a:style>
        <a:lnRef idx="1">
          <a:schemeClr val="accent1"/>
        </a:lnRef>
        <a:fillRef idx="3">
          <a:schemeClr val="accent1"/>
        </a:fillRef>
        <a:effectRef idx="2">
          <a:schemeClr val="accent1"/>
        </a:effectRef>
        <a:fontRef idx="minor">
          <a:schemeClr val="lt1"/>
        </a:fontRef>
      </a:style>
    </a:spDef>
    <a:lnDef>
      <a:spPr>
        <a:ln w="3175" cmpd="sng">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1050" b="1" dirty="0" smtClean="0">
            <a:solidFill>
              <a:srgbClr val="464749"/>
            </a:solidFill>
          </a:defRPr>
        </a:defPPr>
      </a:lstStyle>
    </a:txDef>
  </a:objectDefaults>
  <a:extraClrSchemeLst/>
</a:theme>
</file>

<file path=ppt/theme/theme5.xml><?xml version="1.0" encoding="utf-8"?>
<a:theme xmlns:a="http://schemas.openxmlformats.org/drawingml/2006/main" name="imec - exascience">
  <a:themeElements>
    <a:clrScheme name="imec rebranded">
      <a:dk1>
        <a:srgbClr val="3C3C3B"/>
      </a:dk1>
      <a:lt1>
        <a:srgbClr val="FFFFFF"/>
      </a:lt1>
      <a:dk2>
        <a:srgbClr val="3F98BD"/>
      </a:dk2>
      <a:lt2>
        <a:srgbClr val="929497"/>
      </a:lt2>
      <a:accent1>
        <a:srgbClr val="90298D"/>
      </a:accent1>
      <a:accent2>
        <a:srgbClr val="36337D"/>
      </a:accent2>
      <a:accent3>
        <a:srgbClr val="1582BE"/>
      </a:accent3>
      <a:accent4>
        <a:srgbClr val="99BDE4"/>
      </a:accent4>
      <a:accent5>
        <a:srgbClr val="C778AD"/>
      </a:accent5>
      <a:accent6>
        <a:srgbClr val="52BDC2"/>
      </a:accent6>
      <a:hlink>
        <a:srgbClr val="3F98BD"/>
      </a:hlink>
      <a:folHlink>
        <a:srgbClr val="2D6C85"/>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sz="900" b="1" dirty="0" smtClean="0">
            <a:latin typeface="Gill Sans MT"/>
            <a:cs typeface="Gill Sans MT"/>
          </a:defRPr>
        </a:defPPr>
      </a:lstStyle>
      <a:style>
        <a:lnRef idx="1">
          <a:schemeClr val="accent1"/>
        </a:lnRef>
        <a:fillRef idx="3">
          <a:schemeClr val="accent1"/>
        </a:fillRef>
        <a:effectRef idx="2">
          <a:schemeClr val="accent1"/>
        </a:effectRef>
        <a:fontRef idx="minor">
          <a:schemeClr val="lt1"/>
        </a:fontRef>
      </a:style>
    </a:spDef>
    <a:lnDef>
      <a:spPr>
        <a:ln w="3175" cmpd="sng">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1050" b="1" dirty="0" smtClean="0">
            <a:solidFill>
              <a:srgbClr val="464749"/>
            </a:solidFill>
          </a:defRPr>
        </a:defPPr>
      </a:lstStyle>
    </a:txDef>
  </a:objectDefaults>
  <a:extraClrSchemeLst/>
</a:theme>
</file>

<file path=ppt/theme/theme6.xml><?xml version="1.0" encoding="utf-8"?>
<a:theme xmlns:a="http://schemas.openxmlformats.org/drawingml/2006/main" name="imec - energyville">
  <a:themeElements>
    <a:clrScheme name="imec rebranded">
      <a:dk1>
        <a:srgbClr val="3C3C3B"/>
      </a:dk1>
      <a:lt1>
        <a:srgbClr val="FFFFFF"/>
      </a:lt1>
      <a:dk2>
        <a:srgbClr val="3F98BD"/>
      </a:dk2>
      <a:lt2>
        <a:srgbClr val="929497"/>
      </a:lt2>
      <a:accent1>
        <a:srgbClr val="90298D"/>
      </a:accent1>
      <a:accent2>
        <a:srgbClr val="36337D"/>
      </a:accent2>
      <a:accent3>
        <a:srgbClr val="1582BE"/>
      </a:accent3>
      <a:accent4>
        <a:srgbClr val="99BDE4"/>
      </a:accent4>
      <a:accent5>
        <a:srgbClr val="C778AD"/>
      </a:accent5>
      <a:accent6>
        <a:srgbClr val="52BDC2"/>
      </a:accent6>
      <a:hlink>
        <a:srgbClr val="3F98BD"/>
      </a:hlink>
      <a:folHlink>
        <a:srgbClr val="2D6C85"/>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sz="900" b="1" dirty="0" smtClean="0">
            <a:latin typeface="Gill Sans MT"/>
            <a:cs typeface="Gill Sans MT"/>
          </a:defRPr>
        </a:defPPr>
      </a:lstStyle>
      <a:style>
        <a:lnRef idx="1">
          <a:schemeClr val="accent1"/>
        </a:lnRef>
        <a:fillRef idx="3">
          <a:schemeClr val="accent1"/>
        </a:fillRef>
        <a:effectRef idx="2">
          <a:schemeClr val="accent1"/>
        </a:effectRef>
        <a:fontRef idx="minor">
          <a:schemeClr val="lt1"/>
        </a:fontRef>
      </a:style>
    </a:spDef>
    <a:lnDef>
      <a:spPr>
        <a:ln w="3175" cmpd="sng">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1050" b="1" dirty="0" smtClean="0">
            <a:solidFill>
              <a:srgbClr val="464749"/>
            </a:solidFill>
          </a:defRPr>
        </a:defPPr>
      </a:lstStyle>
    </a:txDef>
  </a:objectDefaults>
  <a:extraClrSchemeLst/>
</a:theme>
</file>

<file path=ppt/theme/theme7.xml><?xml version="1.0" encoding="utf-8"?>
<a:theme xmlns:a="http://schemas.openxmlformats.org/drawingml/2006/main" name="imec - solliance - energyville">
  <a:themeElements>
    <a:clrScheme name="imec rebranded">
      <a:dk1>
        <a:srgbClr val="3C3C3B"/>
      </a:dk1>
      <a:lt1>
        <a:srgbClr val="FFFFFF"/>
      </a:lt1>
      <a:dk2>
        <a:srgbClr val="3F98BD"/>
      </a:dk2>
      <a:lt2>
        <a:srgbClr val="929497"/>
      </a:lt2>
      <a:accent1>
        <a:srgbClr val="90298D"/>
      </a:accent1>
      <a:accent2>
        <a:srgbClr val="36337D"/>
      </a:accent2>
      <a:accent3>
        <a:srgbClr val="1582BE"/>
      </a:accent3>
      <a:accent4>
        <a:srgbClr val="99BDE4"/>
      </a:accent4>
      <a:accent5>
        <a:srgbClr val="C778AD"/>
      </a:accent5>
      <a:accent6>
        <a:srgbClr val="52BDC2"/>
      </a:accent6>
      <a:hlink>
        <a:srgbClr val="3F98BD"/>
      </a:hlink>
      <a:folHlink>
        <a:srgbClr val="2D6C85"/>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sz="900" b="1" dirty="0" smtClean="0">
            <a:latin typeface="Gill Sans MT"/>
            <a:cs typeface="Gill Sans MT"/>
          </a:defRPr>
        </a:defPPr>
      </a:lstStyle>
      <a:style>
        <a:lnRef idx="1">
          <a:schemeClr val="accent1"/>
        </a:lnRef>
        <a:fillRef idx="3">
          <a:schemeClr val="accent1"/>
        </a:fillRef>
        <a:effectRef idx="2">
          <a:schemeClr val="accent1"/>
        </a:effectRef>
        <a:fontRef idx="minor">
          <a:schemeClr val="lt1"/>
        </a:fontRef>
      </a:style>
    </a:spDef>
    <a:lnDef>
      <a:spPr>
        <a:ln w="3175" cmpd="sng">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1050" b="1" dirty="0" smtClean="0">
            <a:solidFill>
              <a:srgbClr val="464749"/>
            </a:solidFill>
          </a:defRPr>
        </a:defPPr>
      </a:lstStyle>
    </a:txDef>
  </a:objectDefaults>
  <a:extraClrSchemeLst/>
</a:theme>
</file>

<file path=ppt/theme/theme8.xml><?xml version="1.0" encoding="utf-8"?>
<a:theme xmlns:a="http://schemas.openxmlformats.org/drawingml/2006/main" name="2016 confidential internal use">
  <a:themeElements>
    <a:clrScheme name="imec rebranded">
      <a:dk1>
        <a:srgbClr val="3C3C3B"/>
      </a:dk1>
      <a:lt1>
        <a:srgbClr val="FFFFFF"/>
      </a:lt1>
      <a:dk2>
        <a:srgbClr val="3F98BD"/>
      </a:dk2>
      <a:lt2>
        <a:srgbClr val="929497"/>
      </a:lt2>
      <a:accent1>
        <a:srgbClr val="90298D"/>
      </a:accent1>
      <a:accent2>
        <a:srgbClr val="36337D"/>
      </a:accent2>
      <a:accent3>
        <a:srgbClr val="1582BE"/>
      </a:accent3>
      <a:accent4>
        <a:srgbClr val="99BDE4"/>
      </a:accent4>
      <a:accent5>
        <a:srgbClr val="C778AD"/>
      </a:accent5>
      <a:accent6>
        <a:srgbClr val="52BDC2"/>
      </a:accent6>
      <a:hlink>
        <a:srgbClr val="3F98BD"/>
      </a:hlink>
      <a:folHlink>
        <a:srgbClr val="2D6C85"/>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sz="900" b="1" dirty="0" smtClean="0">
            <a:latin typeface="Gill Sans MT"/>
            <a:cs typeface="Gill Sans MT"/>
          </a:defRPr>
        </a:defPPr>
      </a:lstStyle>
      <a:style>
        <a:lnRef idx="1">
          <a:schemeClr val="accent1"/>
        </a:lnRef>
        <a:fillRef idx="3">
          <a:schemeClr val="accent1"/>
        </a:fillRef>
        <a:effectRef idx="2">
          <a:schemeClr val="accent1"/>
        </a:effectRef>
        <a:fontRef idx="minor">
          <a:schemeClr val="lt1"/>
        </a:fontRef>
      </a:style>
    </a:spDef>
    <a:lnDef>
      <a:spPr>
        <a:ln w="3175" cmpd="sng">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1050" b="1" dirty="0" smtClean="0">
            <a:solidFill>
              <a:srgbClr val="464749"/>
            </a:solidFill>
          </a:defRPr>
        </a:defPPr>
      </a:lstStyle>
    </a:txDef>
  </a:objectDefaults>
  <a:extraClrSchemeLst/>
  <a:extLst>
    <a:ext uri="{05A4C25C-085E-4340-85A3-A5531E510DB2}">
      <thm15:themeFamily xmlns:thm15="http://schemas.microsoft.com/office/thememl/2012/main" name="2016 confidential internal use" id="{7D04E94A-112A-D74E-8B53-EA6B7FD91439}" vid="{71D910DB-D5F5-724A-A135-13E014DE4A4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a:dk1>
      <a:srgbClr val="6A036A"/>
    </a:dk1>
    <a:lt1>
      <a:srgbClr val="FFFFFF"/>
    </a:lt1>
    <a:dk2>
      <a:srgbClr val="A7A7A7"/>
    </a:dk2>
    <a:lt2>
      <a:srgbClr val="535353"/>
    </a:lt2>
    <a:accent1>
      <a:srgbClr val="92BDEE"/>
    </a:accent1>
    <a:accent2>
      <a:srgbClr val="D87DB2"/>
    </a:accent2>
    <a:accent3>
      <a:srgbClr val="60C6CA"/>
    </a:accent3>
    <a:accent4>
      <a:srgbClr val="7597BE"/>
    </a:accent4>
    <a:accent5>
      <a:srgbClr val="DDDDDD"/>
    </a:accent5>
    <a:accent6>
      <a:srgbClr val="4D9EA2"/>
    </a:accent6>
    <a:hlink>
      <a:srgbClr val="0000FF"/>
    </a:hlink>
    <a:folHlink>
      <a:srgbClr val="FF00FF"/>
    </a:folHlink>
  </a:clrScheme>
  <a:fontScheme name="Default">
    <a:majorFont>
      <a:latin typeface="Gill Sans MT"/>
      <a:ea typeface="Gill Sans MT"/>
      <a:cs typeface="Gill Sans MT"/>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A4C780D7322740A0EA2FC4AF161FDA" ma:contentTypeVersion="13" ma:contentTypeDescription="Create a new document." ma:contentTypeScope="" ma:versionID="2cc09758c1ea44faf2d74641f161a97b">
  <xsd:schema xmlns:xsd="http://www.w3.org/2001/XMLSchema" xmlns:xs="http://www.w3.org/2001/XMLSchema" xmlns:p="http://schemas.microsoft.com/office/2006/metadata/properties" xmlns:ns2="f2309746-c655-44e1-9ea1-05adc89c5b78" xmlns:ns3="eddb54b3-0260-4a74-8bba-cc772719b91b" xmlns:ns4="0aa8d90e-9fbb-414d-995e-39d533cf3f27" xmlns:ns5="b95b77e3-5ae9-4f3b-b659-085d35f72a10" targetNamespace="http://schemas.microsoft.com/office/2006/metadata/properties" ma:root="true" ma:fieldsID="2f8c4214c586e883b041b78da4a97ac5" ns2:_="" ns3:_="" ns4:_="" ns5:_="">
    <xsd:import namespace="f2309746-c655-44e1-9ea1-05adc89c5b78"/>
    <xsd:import namespace="eddb54b3-0260-4a74-8bba-cc772719b91b"/>
    <xsd:import namespace="0aa8d90e-9fbb-414d-995e-39d533cf3f27"/>
    <xsd:import namespace="b95b77e3-5ae9-4f3b-b659-085d35f72a10"/>
    <xsd:element name="properties">
      <xsd:complexType>
        <xsd:sequence>
          <xsd:element name="documentManagement">
            <xsd:complexType>
              <xsd:all>
                <xsd:element ref="ns2:i71bf99247514cecb1fe8b0aab410037" minOccurs="0"/>
                <xsd:element ref="ns3:TaxCatchAll" minOccurs="0"/>
                <xsd:element ref="ns4:SharedWithUsers" minOccurs="0"/>
                <xsd:element ref="ns4:SharedWithDetails" minOccurs="0"/>
                <xsd:element ref="ns5:i2324726a14f405a981db91c77b4641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309746-c655-44e1-9ea1-05adc89c5b78" elementFormDefault="qualified">
    <xsd:import namespace="http://schemas.microsoft.com/office/2006/documentManagement/types"/>
    <xsd:import namespace="http://schemas.microsoft.com/office/infopath/2007/PartnerControls"/>
    <xsd:element name="i71bf99247514cecb1fe8b0aab410037" ma:index="9" nillable="true" ma:displayName="DocumentType_0" ma:hidden="true" ma:internalName="i71bf99247514cecb1fe8b0aab410037"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db54b3-0260-4a74-8bba-cc772719b91b"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46c5d453-cc38-4d16-9194-74167de734e1}" ma:internalName="TaxCatchAll" ma:showField="CatchAllData" ma:web="7d77edb2-ee28-4363-bf05-f143ea118e9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aa8d90e-9fbb-414d-995e-39d533cf3f27"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95b77e3-5ae9-4f3b-b659-085d35f72a10" elementFormDefault="qualified">
    <xsd:import namespace="http://schemas.microsoft.com/office/2006/documentManagement/types"/>
    <xsd:import namespace="http://schemas.microsoft.com/office/infopath/2007/PartnerControls"/>
    <xsd:element name="i2324726a14f405a981db91c77b46410" ma:index="14" nillable="true" ma:taxonomy="true" ma:internalName="i2324726a14f405a981db91c77b46410" ma:taxonomyFieldName="Research_x0020_Topic" ma:displayName="Research Topic" ma:default="" ma:fieldId="{22324726-a14f-405a-981d-b91c77b46410}" ma:sspId="ccd83d8f-855d-4716-a748-44e48ed56b00" ma:termSetId="fc0417d7-3f51-4e47-9ba7-30549a0a56b1"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2324726a14f405a981db91c77b46410 xmlns="b95b77e3-5ae9-4f3b-b659-085d35f72a10">
      <Terms xmlns="http://schemas.microsoft.com/office/infopath/2007/PartnerControls">
        <TermInfo xmlns="http://schemas.microsoft.com/office/infopath/2007/PartnerControls">
          <TermName xmlns="http://schemas.microsoft.com/office/infopath/2007/PartnerControls">Branding Materials</TermName>
          <TermId xmlns="http://schemas.microsoft.com/office/infopath/2007/PartnerControls">af3c74a7-83c6-45c5-8721-9f3a7effea9c</TermId>
        </TermInfo>
      </Terms>
    </i2324726a14f405a981db91c77b46410>
    <i71bf99247514cecb1fe8b0aab410037 xmlns="f2309746-c655-44e1-9ea1-05adc89c5b78">Corporate Presentations|2e3cc6ac-40d2-4931-88cd-348b01b73fc7</i71bf99247514cecb1fe8b0aab410037>
    <TaxCatchAll xmlns="eddb54b3-0260-4a74-8bba-cc772719b91b">
      <Value>53</Value>
      <Value>50</Value>
    </TaxCatchAll>
  </documentManagement>
</p:properties>
</file>

<file path=customXml/itemProps1.xml><?xml version="1.0" encoding="utf-8"?>
<ds:datastoreItem xmlns:ds="http://schemas.openxmlformats.org/officeDocument/2006/customXml" ds:itemID="{C0FF991B-200C-4CC9-839D-BA74A9919E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309746-c655-44e1-9ea1-05adc89c5b78"/>
    <ds:schemaRef ds:uri="eddb54b3-0260-4a74-8bba-cc772719b91b"/>
    <ds:schemaRef ds:uri="0aa8d90e-9fbb-414d-995e-39d533cf3f27"/>
    <ds:schemaRef ds:uri="b95b77e3-5ae9-4f3b-b659-085d35f72a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66EFBF-A6D4-47DE-A6F4-7B1649DFB5E4}">
  <ds:schemaRefs>
    <ds:schemaRef ds:uri="http://schemas.microsoft.com/sharepoint/v3/contenttype/forms"/>
  </ds:schemaRefs>
</ds:datastoreItem>
</file>

<file path=customXml/itemProps3.xml><?xml version="1.0" encoding="utf-8"?>
<ds:datastoreItem xmlns:ds="http://schemas.openxmlformats.org/officeDocument/2006/customXml" ds:itemID="{C61F3C7B-AE67-4984-B6C8-3791135D9B44}">
  <ds:schemaRefs>
    <ds:schemaRef ds:uri="http://schemas.microsoft.com/office/2006/metadata/properties"/>
    <ds:schemaRef ds:uri="http://schemas.microsoft.com/office/infopath/2007/PartnerControls"/>
    <ds:schemaRef ds:uri="b95b77e3-5ae9-4f3b-b659-085d35f72a10"/>
    <ds:schemaRef ds:uri="f2309746-c655-44e1-9ea1-05adc89c5b78"/>
    <ds:schemaRef ds:uri="eddb54b3-0260-4a74-8bba-cc772719b91b"/>
  </ds:schemaRefs>
</ds:datastoreItem>
</file>

<file path=docProps/app.xml><?xml version="1.0" encoding="utf-8"?>
<Properties xmlns="http://schemas.openxmlformats.org/officeDocument/2006/extended-properties" xmlns:vt="http://schemas.openxmlformats.org/officeDocument/2006/docPropsVTypes">
  <TotalTime>1131</TotalTime>
  <Words>1537</Words>
  <Application>Microsoft Macintosh PowerPoint</Application>
  <PresentationFormat>On-screen Show (16:9)</PresentationFormat>
  <Paragraphs>216</Paragraphs>
  <Slides>30</Slides>
  <Notes>24</Notes>
  <HiddenSlides>0</HiddenSlides>
  <MMClips>2</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30</vt:i4>
      </vt:variant>
    </vt:vector>
  </HeadingPairs>
  <TitlesOfParts>
    <vt:vector size="55" baseType="lpstr">
      <vt:lpstr>Agenda Black</vt:lpstr>
      <vt:lpstr>Agenda Light</vt:lpstr>
      <vt:lpstr>Agenda Medium</vt:lpstr>
      <vt:lpstr>Calibri</vt:lpstr>
      <vt:lpstr>Corbel</vt:lpstr>
      <vt:lpstr>Courier New</vt:lpstr>
      <vt:lpstr>Gill Sans MT</vt:lpstr>
      <vt:lpstr>Gill Sans MT Regular</vt:lpstr>
      <vt:lpstr>Helvetica</vt:lpstr>
      <vt:lpstr>Helvetica Neue</vt:lpstr>
      <vt:lpstr>Helvetica Neue Bold Condensed</vt:lpstr>
      <vt:lpstr>Helvetica Neue Light</vt:lpstr>
      <vt:lpstr>Helvetica Neue Medium</vt:lpstr>
      <vt:lpstr>Impact</vt:lpstr>
      <vt:lpstr>Lucida Grande</vt:lpstr>
      <vt:lpstr>ＭＳ Ｐゴシック</vt:lpstr>
      <vt:lpstr>Arial</vt:lpstr>
      <vt:lpstr>Office Theme imec rebranded</vt:lpstr>
      <vt:lpstr>imec - holst</vt:lpstr>
      <vt:lpstr>imec - nerf</vt:lpstr>
      <vt:lpstr>imec - solliance</vt:lpstr>
      <vt:lpstr>imec - exascience</vt:lpstr>
      <vt:lpstr>imec - energyville</vt:lpstr>
      <vt:lpstr>imec - solliance - energyville</vt:lpstr>
      <vt:lpstr>2016 confidential internal use</vt:lpstr>
      <vt:lpstr>Celtic-Plus Proposers Day</vt:lpstr>
      <vt:lpstr>imec’s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 to 3,500 highly skilled researchers</vt:lpstr>
      <vt:lpstr>revenue</vt:lpstr>
      <vt:lpstr>74 different nationalities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Diagnosing Heart Disease using Deep Learning</vt:lpstr>
      <vt:lpstr>PowerPoint Presentation</vt:lpstr>
      <vt:lpstr>PowerPoint Presentation</vt:lpstr>
      <vt:lpstr>Homomorphic Encryption</vt:lpstr>
      <vt:lpstr>PowerPoint Presentation</vt:lpstr>
    </vt:vector>
  </TitlesOfParts>
  <Manager/>
  <Company/>
  <LinksUpToDate>false</LinksUpToDate>
  <SharedDoc>false</SharedDoc>
  <HyperlinkBase/>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title slide</dc:title>
  <dc:subject/>
  <dc:creator>IMEC</dc:creator>
  <cp:keywords/>
  <dc:description/>
  <cp:lastModifiedBy>Thomas Kallstenius (imec)</cp:lastModifiedBy>
  <cp:revision>207</cp:revision>
  <dcterms:created xsi:type="dcterms:W3CDTF">2015-04-29T12:04:28Z</dcterms:created>
  <dcterms:modified xsi:type="dcterms:W3CDTF">2016-11-23T07:36:53Z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Research Topic">
    <vt:lpwstr>50;#Branding Materials|af3c74a7-83c6-45c5-8721-9f3a7effea9c</vt:lpwstr>
  </property>
  <property fmtid="{D5CDD505-2E9C-101B-9397-08002B2CF9AE}" pid="3" name="DocumentType">
    <vt:lpwstr>53;#Corporate Presentations|2e3cc6ac-40d2-4931-88cd-348b01b73fc7</vt:lpwstr>
  </property>
  <property fmtid="{D5CDD505-2E9C-101B-9397-08002B2CF9AE}" pid="4" name="ContentTypeId">
    <vt:lpwstr>0x01010081A4C780D7322740A0EA2FC4AF161FDA</vt:lpwstr>
  </property>
</Properties>
</file>