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67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936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Proposers Day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21</a:t>
            </a:r>
            <a:r>
              <a:rPr lang="en-US" altLang="en-US" sz="2800" b="0" baseline="30000" dirty="0" smtClean="0"/>
              <a:t>st</a:t>
            </a:r>
            <a:r>
              <a:rPr lang="en-US" altLang="en-US" sz="2800" b="0" dirty="0" smtClean="0"/>
              <a:t> February 2017, Berlin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Pitch of the Project </a:t>
            </a:r>
            <a:r>
              <a:rPr lang="en-US" altLang="en-US" kern="0" dirty="0"/>
              <a:t>P</a:t>
            </a:r>
            <a:r>
              <a:rPr lang="en-US" altLang="en-US" kern="0" dirty="0" smtClean="0"/>
              <a:t>roposal</a:t>
            </a:r>
            <a:br>
              <a:rPr lang="en-US" altLang="en-US" kern="0" dirty="0" smtClean="0"/>
            </a:br>
            <a:r>
              <a:rPr lang="en-US" altLang="en-US" sz="4000" kern="0" dirty="0" smtClean="0"/>
              <a:t>&lt;Name of proposal&gt;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&lt;Name and affiliation of presenter&gt;</a:t>
            </a:r>
          </a:p>
          <a:p>
            <a:r>
              <a:rPr lang="en-US" altLang="en-US" sz="1800" b="0" i="1" kern="0" dirty="0" smtClean="0"/>
              <a:t>&lt;e-mail of presenter&gt;</a:t>
            </a:r>
          </a:p>
          <a:p>
            <a:endParaRPr lang="en-US" altLang="en-US" sz="1800" b="0" i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341984" y="5229200"/>
            <a:ext cx="193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Logo&gt;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What is the main benefit of the idea/proposal?</a:t>
            </a: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What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makes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added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value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Why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should</a:t>
            </a:r>
            <a:r>
              <a:rPr lang="de-DE" sz="2000" i="1" dirty="0" smtClean="0">
                <a:solidFill>
                  <a:srgbClr val="00B0F0"/>
                </a:solidFill>
              </a:rPr>
              <a:t> I </a:t>
            </a:r>
            <a:r>
              <a:rPr lang="de-DE" sz="2000" i="1" dirty="0" err="1" smtClean="0">
                <a:solidFill>
                  <a:srgbClr val="00B0F0"/>
                </a:solidFill>
              </a:rPr>
              <a:t>participate</a:t>
            </a:r>
            <a:r>
              <a:rPr lang="de-DE" sz="2000" i="1" dirty="0" smtClean="0">
                <a:solidFill>
                  <a:srgbClr val="00B0F0"/>
                </a:solidFill>
              </a:rPr>
              <a:t> in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project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Very short info about the profile of your organisation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(1)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what the idea/proposal is about 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r>
              <a:rPr lang="en-GB" sz="2000" i="1" dirty="0" smtClean="0">
                <a:solidFill>
                  <a:srgbClr val="00B0F0"/>
                </a:solidFill>
              </a:rPr>
              <a:t>(vision, motivation, content)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on expected outcome, impacts, schedule 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128095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Existing </a:t>
            </a:r>
            <a:r>
              <a:rPr lang="en-GB" sz="2000" i="1" dirty="0">
                <a:solidFill>
                  <a:srgbClr val="00B0F0"/>
                </a:solidFill>
              </a:rPr>
              <a:t>consortium, involved </a:t>
            </a:r>
            <a:r>
              <a:rPr lang="en-GB" sz="2000" i="1" dirty="0" smtClean="0">
                <a:solidFill>
                  <a:srgbClr val="00B0F0"/>
                </a:solidFill>
              </a:rPr>
              <a:t>countries.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Expertise, profiles and types of partners you are looking for.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smtClean="0">
                <a:solidFill>
                  <a:srgbClr val="00B0F0"/>
                </a:solidFill>
              </a:rPr>
              <a:t>Name and affiliation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E-Mail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Telephone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Postal Address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Web (if available)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183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Proposers Day 21st February 2017, Berlin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Peter Herrmann</cp:lastModifiedBy>
  <cp:revision>90</cp:revision>
  <cp:lastPrinted>2014-09-11T12:29:40Z</cp:lastPrinted>
  <dcterms:created xsi:type="dcterms:W3CDTF">2014-06-18T11:29:22Z</dcterms:created>
  <dcterms:modified xsi:type="dcterms:W3CDTF">2017-01-09T16:30:03Z</dcterms:modified>
</cp:coreProperties>
</file>