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98" r:id="rId5"/>
    <p:sldMasterId id="2147483746" r:id="rId6"/>
    <p:sldMasterId id="2147483918" r:id="rId7"/>
  </p:sldMasterIdLst>
  <p:notesMasterIdLst>
    <p:notesMasterId r:id="rId18"/>
  </p:notesMasterIdLst>
  <p:handoutMasterIdLst>
    <p:handoutMasterId r:id="rId19"/>
  </p:handoutMasterIdLst>
  <p:sldIdLst>
    <p:sldId id="349" r:id="rId8"/>
    <p:sldId id="354" r:id="rId9"/>
    <p:sldId id="385" r:id="rId10"/>
    <p:sldId id="389" r:id="rId11"/>
    <p:sldId id="260" r:id="rId12"/>
    <p:sldId id="386" r:id="rId13"/>
    <p:sldId id="387" r:id="rId14"/>
    <p:sldId id="391" r:id="rId15"/>
    <p:sldId id="326" r:id="rId16"/>
    <p:sldId id="388" r:id="rId17"/>
  </p:sldIdLst>
  <p:sldSz cx="12192000" cy="6858000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4ED6D-A834-4728-BBF5-2B4C97E335EB}" v="102" dt="2019-12-10T09:05:27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Storlek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CAE-47BF-9C44-10B7ACC6AD8C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F6F4E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AE-47BF-9C44-10B7ACC6AD8C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3CAE-47BF-9C44-10B7ACC6AD8C}"/>
              </c:ext>
            </c:extLst>
          </c:dPt>
          <c:dPt>
            <c:idx val="3"/>
            <c:bubble3D val="0"/>
            <c:spPr>
              <a:solidFill>
                <a:srgbClr val="E89C7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3CAE-47BF-9C44-10B7ACC6AD8C}"/>
              </c:ext>
            </c:extLst>
          </c:dPt>
          <c:dPt>
            <c:idx val="4"/>
            <c:bubble3D val="0"/>
            <c:spPr>
              <a:solidFill>
                <a:srgbClr val="E89C7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3CAE-47BF-9C44-10B7ACC6AD8C}"/>
              </c:ext>
            </c:extLst>
          </c:dPt>
          <c:dPt>
            <c:idx val="5"/>
            <c:bubble3D val="0"/>
            <c:spPr>
              <a:solidFill>
                <a:srgbClr val="E89C7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3CAE-47BF-9C44-10B7ACC6AD8C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3CAE-47BF-9C44-10B7ACC6AD8C}"/>
              </c:ext>
            </c:extLst>
          </c:dPt>
          <c:dPt>
            <c:idx val="7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3CAE-47BF-9C44-10B7ACC6AD8C}"/>
              </c:ext>
            </c:extLst>
          </c:dPt>
          <c:dPt>
            <c:idx val="8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3CAE-47BF-9C44-10B7ACC6AD8C}"/>
              </c:ext>
            </c:extLst>
          </c:dPt>
          <c:dPt>
            <c:idx val="9"/>
            <c:bubble3D val="0"/>
            <c:spPr>
              <a:solidFill>
                <a:srgbClr val="D6522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3-3CAE-47BF-9C44-10B7ACC6AD8C}"/>
              </c:ext>
            </c:extLst>
          </c:dPt>
          <c:dPt>
            <c:idx val="10"/>
            <c:bubble3D val="0"/>
            <c:spPr>
              <a:solidFill>
                <a:srgbClr val="D6522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5-3CAE-47BF-9C44-10B7ACC6AD8C}"/>
              </c:ext>
            </c:extLst>
          </c:dPt>
          <c:dPt>
            <c:idx val="11"/>
            <c:bubble3D val="0"/>
            <c:spPr>
              <a:solidFill>
                <a:srgbClr val="D6522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7-3CAE-47BF-9C44-10B7ACC6AD8C}"/>
              </c:ext>
            </c:extLst>
          </c:dPt>
          <c:cat>
            <c:strRef>
              <c:f>Blad1!$A$2:$A$13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CAE-47BF-9C44-10B7ACC6A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3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4AC87-F2C8-44F3-9395-0DBBB2E9B60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88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55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50B0E38D-D261-4E96-A411-7DCB4337F38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6720" y="1930079"/>
            <a:ext cx="5372100" cy="2387600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lang="sv-SE" sz="6000" kern="1200" cap="none" spc="5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Namnet på min presentation skriver jag här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6720" y="4371658"/>
            <a:ext cx="5372100" cy="8328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Eventuell fördjupande underrubrik kan vara max två rader lång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A563283-312E-4E06-A915-DA6994378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12067" y="396931"/>
            <a:ext cx="2543797" cy="553188"/>
          </a:xfrm>
          <a:prstGeom prst="rect">
            <a:avLst/>
          </a:prstGeom>
        </p:spPr>
      </p:pic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557F95D7-5516-40DD-9C3D-D5AF6CB9212C}"/>
              </a:ext>
            </a:extLst>
          </p:cNvPr>
          <p:cNvCxnSpPr>
            <a:cxnSpLocks/>
          </p:cNvCxnSpPr>
          <p:nvPr userDrawn="1"/>
        </p:nvCxnSpPr>
        <p:spPr>
          <a:xfrm>
            <a:off x="5262563" y="2045494"/>
            <a:ext cx="0" cy="138350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CFE46A6A-2DDB-4D2B-BADD-77E389C6B1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067" y="2018336"/>
            <a:ext cx="4527453" cy="1049338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buFontTx/>
              <a:buNone/>
              <a:defRPr sz="1800" cap="all" baseline="0"/>
            </a:lvl1pPr>
          </a:lstStyle>
          <a:p>
            <a:pPr lvl="0"/>
            <a:r>
              <a:rPr lang="sv-SE"/>
              <a:t>Presentatörens Namn</a:t>
            </a:r>
          </a:p>
        </p:txBody>
      </p:sp>
    </p:spTree>
    <p:extLst>
      <p:ext uri="{BB962C8B-B14F-4D97-AF65-F5344CB8AC3E}">
        <p14:creationId xmlns:p14="http://schemas.microsoft.com/office/powerpoint/2010/main" val="17417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bild vink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5999" y="3528216"/>
            <a:ext cx="5364961" cy="612775"/>
          </a:xfrm>
        </p:spPr>
        <p:txBody>
          <a:bodyPr/>
          <a:lstStyle>
            <a:lvl1pPr algn="r">
              <a:lnSpc>
                <a:spcPct val="80000"/>
              </a:lnSpc>
              <a:defRPr lang="sv-SE" sz="56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5999" y="4274171"/>
            <a:ext cx="5364163" cy="1602753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929C3813-C303-4883-B1D8-6FA43CBE0EB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" y="-10044"/>
            <a:ext cx="7372350" cy="6889957"/>
          </a:xfrm>
          <a:custGeom>
            <a:avLst/>
            <a:gdLst>
              <a:gd name="connsiteX0" fmla="*/ 0 w 7289800"/>
              <a:gd name="connsiteY0" fmla="*/ 6858000 h 6858000"/>
              <a:gd name="connsiteX1" fmla="*/ 1714500 w 7289800"/>
              <a:gd name="connsiteY1" fmla="*/ 0 h 6858000"/>
              <a:gd name="connsiteX2" fmla="*/ 7289800 w 7289800"/>
              <a:gd name="connsiteY2" fmla="*/ 0 h 6858000"/>
              <a:gd name="connsiteX3" fmla="*/ 5575300 w 7289800"/>
              <a:gd name="connsiteY3" fmla="*/ 6858000 h 6858000"/>
              <a:gd name="connsiteX4" fmla="*/ 0 w 7289800"/>
              <a:gd name="connsiteY4" fmla="*/ 6858000 h 6858000"/>
              <a:gd name="connsiteX0" fmla="*/ 0 w 7289800"/>
              <a:gd name="connsiteY0" fmla="*/ 6858000 h 6858000"/>
              <a:gd name="connsiteX1" fmla="*/ 1714500 w 7289800"/>
              <a:gd name="connsiteY1" fmla="*/ 0 h 6858000"/>
              <a:gd name="connsiteX2" fmla="*/ 7289800 w 7289800"/>
              <a:gd name="connsiteY2" fmla="*/ 0 h 6858000"/>
              <a:gd name="connsiteX3" fmla="*/ 4445000 w 7289800"/>
              <a:gd name="connsiteY3" fmla="*/ 6845300 h 6858000"/>
              <a:gd name="connsiteX4" fmla="*/ 0 w 7289800"/>
              <a:gd name="connsiteY4" fmla="*/ 6858000 h 6858000"/>
              <a:gd name="connsiteX0" fmla="*/ 0 w 7289800"/>
              <a:gd name="connsiteY0" fmla="*/ 6858000 h 6858000"/>
              <a:gd name="connsiteX1" fmla="*/ 0 w 7289800"/>
              <a:gd name="connsiteY1" fmla="*/ 12700 h 6858000"/>
              <a:gd name="connsiteX2" fmla="*/ 7289800 w 7289800"/>
              <a:gd name="connsiteY2" fmla="*/ 0 h 6858000"/>
              <a:gd name="connsiteX3" fmla="*/ 4445000 w 7289800"/>
              <a:gd name="connsiteY3" fmla="*/ 6845300 h 6858000"/>
              <a:gd name="connsiteX4" fmla="*/ 0 w 7289800"/>
              <a:gd name="connsiteY4" fmla="*/ 6858000 h 6858000"/>
              <a:gd name="connsiteX0" fmla="*/ 0 w 7315200"/>
              <a:gd name="connsiteY0" fmla="*/ 6845300 h 6845300"/>
              <a:gd name="connsiteX1" fmla="*/ 0 w 7315200"/>
              <a:gd name="connsiteY1" fmla="*/ 0 h 6845300"/>
              <a:gd name="connsiteX2" fmla="*/ 7315200 w 7315200"/>
              <a:gd name="connsiteY2" fmla="*/ 12700 h 6845300"/>
              <a:gd name="connsiteX3" fmla="*/ 4445000 w 7315200"/>
              <a:gd name="connsiteY3" fmla="*/ 6832600 h 6845300"/>
              <a:gd name="connsiteX4" fmla="*/ 0 w 7315200"/>
              <a:gd name="connsiteY4" fmla="*/ 6845300 h 6845300"/>
              <a:gd name="connsiteX0" fmla="*/ 0 w 7315200"/>
              <a:gd name="connsiteY0" fmla="*/ 6845300 h 6845300"/>
              <a:gd name="connsiteX1" fmla="*/ 0 w 7315200"/>
              <a:gd name="connsiteY1" fmla="*/ 0 h 6845300"/>
              <a:gd name="connsiteX2" fmla="*/ 7315200 w 7315200"/>
              <a:gd name="connsiteY2" fmla="*/ 12700 h 6845300"/>
              <a:gd name="connsiteX3" fmla="*/ 4445000 w 7315200"/>
              <a:gd name="connsiteY3" fmla="*/ 6832600 h 6845300"/>
              <a:gd name="connsiteX4" fmla="*/ 0 w 7315200"/>
              <a:gd name="connsiteY4" fmla="*/ 6845300 h 6845300"/>
              <a:gd name="connsiteX0" fmla="*/ 0 w 7315200"/>
              <a:gd name="connsiteY0" fmla="*/ 6855253 h 6855253"/>
              <a:gd name="connsiteX1" fmla="*/ 0 w 7315200"/>
              <a:gd name="connsiteY1" fmla="*/ 9953 h 6855253"/>
              <a:gd name="connsiteX2" fmla="*/ 7315200 w 7315200"/>
              <a:gd name="connsiteY2" fmla="*/ 0 h 6855253"/>
              <a:gd name="connsiteX3" fmla="*/ 4445000 w 7315200"/>
              <a:gd name="connsiteY3" fmla="*/ 6842553 h 6855253"/>
              <a:gd name="connsiteX4" fmla="*/ 0 w 7315200"/>
              <a:gd name="connsiteY4" fmla="*/ 6855253 h 685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6855253">
                <a:moveTo>
                  <a:pt x="0" y="6855253"/>
                </a:moveTo>
                <a:lnTo>
                  <a:pt x="0" y="9953"/>
                </a:lnTo>
                <a:lnTo>
                  <a:pt x="7315200" y="0"/>
                </a:lnTo>
                <a:lnTo>
                  <a:pt x="4445000" y="6842553"/>
                </a:lnTo>
                <a:lnTo>
                  <a:pt x="0" y="6855253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0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6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100" y="1737360"/>
            <a:ext cx="26162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F436458-17E3-41F7-B743-C637D1AEBA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48700" y="1737360"/>
            <a:ext cx="26162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6" name="Platshållare för bild 9">
            <a:extLst>
              <a:ext uri="{FF2B5EF4-FFF2-40B4-BE49-F238E27FC236}">
                <a16:creationId xmlns:a16="http://schemas.microsoft.com/office/drawing/2014/main" id="{5F97E123-216C-4649-9D8A-4EC0ADDE21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48700" y="3763010"/>
            <a:ext cx="26162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9" name="Platshållare för bild 9">
            <a:extLst>
              <a:ext uri="{FF2B5EF4-FFF2-40B4-BE49-F238E27FC236}">
                <a16:creationId xmlns:a16="http://schemas.microsoft.com/office/drawing/2014/main" id="{990A8E63-98B2-45B1-BFF7-A736FF8ADD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1700" y="3763010"/>
            <a:ext cx="26162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0" name="Platshållare för bild 9">
            <a:extLst>
              <a:ext uri="{FF2B5EF4-FFF2-40B4-BE49-F238E27FC236}">
                <a16:creationId xmlns:a16="http://schemas.microsoft.com/office/drawing/2014/main" id="{E6569798-608F-4AD1-81E5-A128EF9E3D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7100" y="3763010"/>
            <a:ext cx="50038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1" name="Platshållare för bild 9">
            <a:extLst>
              <a:ext uri="{FF2B5EF4-FFF2-40B4-BE49-F238E27FC236}">
                <a16:creationId xmlns:a16="http://schemas.microsoft.com/office/drawing/2014/main" id="{FBD1DA46-9854-49C8-AC48-095F3907F0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94100" y="1737360"/>
            <a:ext cx="50038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8C375DCE-17DE-45ED-AD5A-F0F2B7711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7100" y="549275"/>
            <a:ext cx="10337800" cy="612775"/>
          </a:xfrm>
        </p:spPr>
        <p:txBody>
          <a:bodyPr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sv-SE" sz="56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46914AB-C7E2-4D13-A2C7-6952B0E5CF9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93E0ECC-3366-415F-84B8-FBC9B903CC7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D3F80B5-B751-42B8-A768-096B3F59BC3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5176DFB3-546E-4906-8D02-91773A17F8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6094476" cy="342900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4374" y="650876"/>
            <a:ext cx="4705200" cy="295893"/>
          </a:xfrm>
        </p:spPr>
        <p:txBody>
          <a:bodyPr anchor="t" anchorCtr="0"/>
          <a:lstStyle>
            <a:lvl1pPr algn="r">
              <a:lnSpc>
                <a:spcPct val="100000"/>
              </a:lnSpc>
              <a:defRPr lang="sv-SE" sz="3600" kern="1200" cap="none" spc="1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7524" y="0"/>
            <a:ext cx="6094476" cy="342900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76635053-3C0E-4061-9736-EFA56FDA92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0185" y="1272208"/>
            <a:ext cx="4705200" cy="147265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BFD292D5-DE92-46FB-806E-8700B2115A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8460" y="3745805"/>
            <a:ext cx="4704649" cy="4853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sv-SE" sz="3600" kern="1200" cap="none" spc="1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/>
              <a:t>Klicka för att skriva rubrik</a:t>
            </a:r>
          </a:p>
        </p:txBody>
      </p:sp>
      <p:sp>
        <p:nvSpPr>
          <p:cNvPr id="41" name="Platshållare för text 40">
            <a:extLst>
              <a:ext uri="{FF2B5EF4-FFF2-40B4-BE49-F238E27FC236}">
                <a16:creationId xmlns:a16="http://schemas.microsoft.com/office/drawing/2014/main" id="{538FBE50-73DB-416E-91BC-21B70C4897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48461" y="4551639"/>
            <a:ext cx="4705200" cy="14726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2200" indent="0">
              <a:buFontTx/>
              <a:buNone/>
              <a:defRPr/>
            </a:lvl2pPr>
            <a:lvl3pPr marL="462600" indent="0">
              <a:buFontTx/>
              <a:buNone/>
              <a:defRPr/>
            </a:lvl3pPr>
            <a:lvl4pPr marL="693000" indent="0">
              <a:buFontTx/>
              <a:buNone/>
              <a:defRPr/>
            </a:lvl4pPr>
            <a:lvl5pPr marL="887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449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371598" y="1979875"/>
            <a:ext cx="9467852" cy="2732632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sv-SE" sz="4800" kern="1200" cap="none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Här skriver jag ett citat som passar min presentation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371535" y="5149051"/>
            <a:ext cx="9469615" cy="515145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/>
              <a:t>Citat namn</a:t>
            </a:r>
          </a:p>
          <a:p>
            <a:pPr lvl="0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1C0121-60AC-47FA-9F3D-928FDDB6D815}"/>
              </a:ext>
            </a:extLst>
          </p:cNvPr>
          <p:cNvSpPr txBox="1"/>
          <p:nvPr userDrawn="1"/>
        </p:nvSpPr>
        <p:spPr>
          <a:xfrm>
            <a:off x="5497115" y="289614"/>
            <a:ext cx="1197769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199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B7D50E-CA4A-4236-BD9B-977FAEB8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E79717-6D81-46A4-A7F8-D15DD5FB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54785C-8E44-4475-B1F5-9AA06565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5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359B457-829B-429F-BCBC-95973FCF5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" t="-243" r="50042" b="243"/>
          <a:stretch/>
        </p:blipFill>
        <p:spPr>
          <a:xfrm>
            <a:off x="-6350" y="-19051"/>
            <a:ext cx="6102350" cy="687230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ED181AB-9325-4F54-B692-689E3CDCD2DF}"/>
              </a:ext>
            </a:extLst>
          </p:cNvPr>
          <p:cNvSpPr/>
          <p:nvPr userDrawn="1"/>
        </p:nvSpPr>
        <p:spPr bwMode="white"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7237" y="1685826"/>
            <a:ext cx="4594992" cy="3397514"/>
          </a:xfrm>
        </p:spPr>
        <p:txBody>
          <a:bodyPr anchor="t" anchorCtr="0"/>
          <a:lstStyle>
            <a:lvl1pPr algn="l">
              <a:defRPr lang="sv-SE" sz="4800" kern="1200" cap="none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Här skriver jag ett citat som passar min presentation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14375" y="5396564"/>
            <a:ext cx="4597853" cy="480362"/>
          </a:xfrm>
        </p:spPr>
        <p:txBody>
          <a:bodyPr>
            <a:noAutofit/>
          </a:bodyPr>
          <a:lstStyle>
            <a:lvl1pPr marL="0" indent="0" algn="l">
              <a:buNone/>
              <a:defRPr lang="sv-SE" sz="200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/>
              <a:t>Citat namn</a:t>
            </a:r>
          </a:p>
          <a:p>
            <a:pPr lvl="0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1C0121-60AC-47FA-9F3D-928FDDB6D815}"/>
              </a:ext>
            </a:extLst>
          </p:cNvPr>
          <p:cNvSpPr txBox="1"/>
          <p:nvPr userDrawn="1"/>
        </p:nvSpPr>
        <p:spPr>
          <a:xfrm>
            <a:off x="553640" y="-156542"/>
            <a:ext cx="1197769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199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E3B12A66-0332-4C76-A07F-F46BE0CF4C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4749"/>
            <a:ext cx="6096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E065C4-1565-48B5-BAFD-B18D35F2E4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D31128-2D51-4317-B310-B75797B4C5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653C455-31AB-4348-B5CE-B4995C1AD1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9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Årshj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7AFE0A8A-349F-4082-9CED-7E0D5A65AC62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35B55AEC-3313-4D82-AFB2-BEEF0D71BE2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8195609" y="2121699"/>
            <a:ext cx="3996391" cy="4712115"/>
            <a:chOff x="-2" y="0"/>
            <a:chExt cx="2535" cy="2989"/>
          </a:xfrm>
        </p:grpSpPr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6CE20AF6-8721-4C45-B4A3-E861B64D91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531" cy="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39BC5EE6-6051-439F-8BDF-0EE624669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2"/>
              <a:ext cx="2535" cy="2987"/>
            </a:xfrm>
            <a:custGeom>
              <a:avLst/>
              <a:gdLst>
                <a:gd name="T0" fmla="*/ 1014 w 2535"/>
                <a:gd name="T1" fmla="*/ 2987 h 2987"/>
                <a:gd name="T2" fmla="*/ 0 w 2535"/>
                <a:gd name="T3" fmla="*/ 1917 h 2987"/>
                <a:gd name="T4" fmla="*/ 0 w 2535"/>
                <a:gd name="T5" fmla="*/ 0 h 2987"/>
                <a:gd name="T6" fmla="*/ 2535 w 2535"/>
                <a:gd name="T7" fmla="*/ 0 h 2987"/>
                <a:gd name="T8" fmla="*/ 1014 w 2535"/>
                <a:gd name="T9" fmla="*/ 2987 h 2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5" h="2987">
                  <a:moveTo>
                    <a:pt x="1014" y="2987"/>
                  </a:moveTo>
                  <a:lnTo>
                    <a:pt x="0" y="1917"/>
                  </a:lnTo>
                  <a:lnTo>
                    <a:pt x="0" y="0"/>
                  </a:lnTo>
                  <a:lnTo>
                    <a:pt x="2535" y="0"/>
                  </a:lnTo>
                  <a:lnTo>
                    <a:pt x="1014" y="2987"/>
                  </a:lnTo>
                  <a:close/>
                </a:path>
              </a:pathLst>
            </a:custGeom>
            <a:solidFill>
              <a:srgbClr val="FFFFFF">
                <a:alpha val="4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77796" y="537366"/>
            <a:ext cx="9247354" cy="612775"/>
          </a:xfrm>
        </p:spPr>
        <p:txBody>
          <a:bodyPr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7796" y="227072"/>
            <a:ext cx="9247354" cy="253943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200" cap="all" spc="150" baseline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684522-490C-48AF-9B01-0C2B62EDEF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2401" y="3857625"/>
            <a:ext cx="2286000" cy="4191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sv-SE" sz="3200" kern="1200" spc="1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Tx/>
              <a:buNone/>
            </a:pPr>
            <a:r>
              <a:rPr lang="sv-SE"/>
              <a:t>Händelse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0A2B56C-43F3-4533-B0CB-0AA8B2C7D0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2401" y="4383310"/>
            <a:ext cx="2286000" cy="1469232"/>
          </a:xfr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buClr>
                <a:schemeClr val="accent1"/>
              </a:buClr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80000" lv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Kort beskrivning av händelsen alternativt ta bort rutan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6E6515CA-C712-40C0-BD6C-C7143988D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3279" y="1426370"/>
            <a:ext cx="2286000" cy="4191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sv-SE" sz="3200" kern="1200" spc="1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Tx/>
              <a:buNone/>
            </a:pPr>
            <a:r>
              <a:rPr lang="sv-SE"/>
              <a:t>Händelse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3279" y="1976437"/>
            <a:ext cx="2286000" cy="1468800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Kort beskrivning av händelsen alternativt ta bort rutan</a:t>
            </a:r>
          </a:p>
        </p:txBody>
      </p:sp>
      <p:sp>
        <p:nvSpPr>
          <p:cNvPr id="30" name="Rätvinklig triangel 3">
            <a:extLst>
              <a:ext uri="{FF2B5EF4-FFF2-40B4-BE49-F238E27FC236}">
                <a16:creationId xmlns:a16="http://schemas.microsoft.com/office/drawing/2014/main" id="{70197FA3-EC18-475C-A59D-346E5D77DCDD}"/>
              </a:ext>
            </a:extLst>
          </p:cNvPr>
          <p:cNvSpPr/>
          <p:nvPr userDrawn="1"/>
        </p:nvSpPr>
        <p:spPr>
          <a:xfrm rot="10800000" flipH="1">
            <a:off x="1" y="0"/>
            <a:ext cx="2560412" cy="4983481"/>
          </a:xfrm>
          <a:custGeom>
            <a:avLst/>
            <a:gdLst>
              <a:gd name="connsiteX0" fmla="*/ 0 w 5077839"/>
              <a:gd name="connsiteY0" fmla="*/ 5077839 h 5077839"/>
              <a:gd name="connsiteX1" fmla="*/ 0 w 5077839"/>
              <a:gd name="connsiteY1" fmla="*/ 0 h 5077839"/>
              <a:gd name="connsiteX2" fmla="*/ 5077839 w 5077839"/>
              <a:gd name="connsiteY2" fmla="*/ 5077839 h 5077839"/>
              <a:gd name="connsiteX3" fmla="*/ 0 w 5077839"/>
              <a:gd name="connsiteY3" fmla="*/ 5077839 h 5077839"/>
              <a:gd name="connsiteX0" fmla="*/ 0 w 5077839"/>
              <a:gd name="connsiteY0" fmla="*/ 9883303 h 9883303"/>
              <a:gd name="connsiteX1" fmla="*/ 38911 w 5077839"/>
              <a:gd name="connsiteY1" fmla="*/ 0 h 9883303"/>
              <a:gd name="connsiteX2" fmla="*/ 5077839 w 5077839"/>
              <a:gd name="connsiteY2" fmla="*/ 9883303 h 9883303"/>
              <a:gd name="connsiteX3" fmla="*/ 0 w 5077839"/>
              <a:gd name="connsiteY3" fmla="*/ 9883303 h 988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839" h="9883303">
                <a:moveTo>
                  <a:pt x="0" y="9883303"/>
                </a:moveTo>
                <a:lnTo>
                  <a:pt x="38911" y="0"/>
                </a:lnTo>
                <a:lnTo>
                  <a:pt x="5077839" y="9883303"/>
                </a:lnTo>
                <a:lnTo>
                  <a:pt x="0" y="9883303"/>
                </a:lnTo>
                <a:close/>
              </a:path>
            </a:pathLst>
          </a:custGeom>
          <a:solidFill>
            <a:srgbClr val="FFFF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254D386-2EDB-4AA6-B591-02CCA1F8E7C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503C7D7-1104-4716-A609-BC8B92A0297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050610FC-5CAD-4161-AA27-720CC24C69E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D40F97C-6C84-4A11-8097-1FEE96A59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33" y="6351156"/>
            <a:ext cx="1332600" cy="1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1899F122-8E59-4916-A42E-2504123CFFA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626760" y="1181100"/>
            <a:ext cx="7560000" cy="825500"/>
          </a:xfrm>
          <a:custGeom>
            <a:avLst/>
            <a:gdLst>
              <a:gd name="connsiteX0" fmla="*/ 0 w 11048569"/>
              <a:gd name="connsiteY0" fmla="*/ 0 h 1620000"/>
              <a:gd name="connsiteX1" fmla="*/ 11048569 w 11048569"/>
              <a:gd name="connsiteY1" fmla="*/ 0 h 1620000"/>
              <a:gd name="connsiteX2" fmla="*/ 11048569 w 11048569"/>
              <a:gd name="connsiteY2" fmla="*/ 1620000 h 1620000"/>
              <a:gd name="connsiteX3" fmla="*/ 0 w 11048569"/>
              <a:gd name="connsiteY3" fmla="*/ 1620000 h 1620000"/>
              <a:gd name="connsiteX4" fmla="*/ 0 w 11048569"/>
              <a:gd name="connsiteY4" fmla="*/ 0 h 1620000"/>
              <a:gd name="connsiteX0" fmla="*/ 0 w 11067619"/>
              <a:gd name="connsiteY0" fmla="*/ 0 h 1620000"/>
              <a:gd name="connsiteX1" fmla="*/ 11048569 w 11067619"/>
              <a:gd name="connsiteY1" fmla="*/ 0 h 1620000"/>
              <a:gd name="connsiteX2" fmla="*/ 11067619 w 11067619"/>
              <a:gd name="connsiteY2" fmla="*/ 765680 h 1620000"/>
              <a:gd name="connsiteX3" fmla="*/ 11048569 w 11067619"/>
              <a:gd name="connsiteY3" fmla="*/ 1620000 h 1620000"/>
              <a:gd name="connsiteX4" fmla="*/ 0 w 11067619"/>
              <a:gd name="connsiteY4" fmla="*/ 1620000 h 1620000"/>
              <a:gd name="connsiteX5" fmla="*/ 0 w 11067619"/>
              <a:gd name="connsiteY5" fmla="*/ 0 h 1620000"/>
              <a:gd name="connsiteX0" fmla="*/ 0 w 11962969"/>
              <a:gd name="connsiteY0" fmla="*/ 0 h 1620000"/>
              <a:gd name="connsiteX1" fmla="*/ 11048569 w 11962969"/>
              <a:gd name="connsiteY1" fmla="*/ 0 h 1620000"/>
              <a:gd name="connsiteX2" fmla="*/ 11962969 w 11962969"/>
              <a:gd name="connsiteY2" fmla="*/ 879980 h 1620000"/>
              <a:gd name="connsiteX3" fmla="*/ 11048569 w 11962969"/>
              <a:gd name="connsiteY3" fmla="*/ 1620000 h 1620000"/>
              <a:gd name="connsiteX4" fmla="*/ 0 w 11962969"/>
              <a:gd name="connsiteY4" fmla="*/ 1620000 h 1620000"/>
              <a:gd name="connsiteX5" fmla="*/ 0 w 11962969"/>
              <a:gd name="connsiteY5" fmla="*/ 0 h 1620000"/>
              <a:gd name="connsiteX0" fmla="*/ 0 w 11962969"/>
              <a:gd name="connsiteY0" fmla="*/ 0 h 1620000"/>
              <a:gd name="connsiteX1" fmla="*/ 11048569 w 11962969"/>
              <a:gd name="connsiteY1" fmla="*/ 0 h 1620000"/>
              <a:gd name="connsiteX2" fmla="*/ 11962969 w 11962969"/>
              <a:gd name="connsiteY2" fmla="*/ 784730 h 1620000"/>
              <a:gd name="connsiteX3" fmla="*/ 11048569 w 11962969"/>
              <a:gd name="connsiteY3" fmla="*/ 1620000 h 1620000"/>
              <a:gd name="connsiteX4" fmla="*/ 0 w 11962969"/>
              <a:gd name="connsiteY4" fmla="*/ 1620000 h 1620000"/>
              <a:gd name="connsiteX5" fmla="*/ 0 w 11962969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2969" h="1620000">
                <a:moveTo>
                  <a:pt x="0" y="0"/>
                </a:moveTo>
                <a:lnTo>
                  <a:pt x="11048569" y="0"/>
                </a:lnTo>
                <a:lnTo>
                  <a:pt x="11962969" y="784730"/>
                </a:lnTo>
                <a:lnTo>
                  <a:pt x="11048569" y="1620000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270000" tIns="0" rIns="0" bIns="0" rtlCol="0" anchor="ctr" anchorCtr="0">
            <a:noAutofit/>
          </a:bodyPr>
          <a:lstStyle/>
          <a:p>
            <a:endParaRPr lang="sv-SE" sz="2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55A6236-BE8D-4C84-A773-86C613B814F4}"/>
              </a:ext>
            </a:extLst>
          </p:cNvPr>
          <p:cNvSpPr txBox="1">
            <a:spLocks/>
          </p:cNvSpPr>
          <p:nvPr userDrawn="1"/>
        </p:nvSpPr>
        <p:spPr>
          <a:xfrm>
            <a:off x="1713501" y="1324490"/>
            <a:ext cx="810000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sv-SE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53C4F79-D57F-4C9D-9B3B-F88DCB191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6760" y="1181099"/>
            <a:ext cx="6561690" cy="825501"/>
          </a:xfrm>
        </p:spPr>
        <p:txBody>
          <a:bodyPr lIns="270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sv-SE" sz="3200" kern="1200" spc="1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Tx/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B4567B69-381F-47F0-A6F8-ED34529BD5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3501" y="1181100"/>
            <a:ext cx="824400" cy="824400"/>
          </a:xfrm>
          <a:solidFill>
            <a:schemeClr val="accent1"/>
          </a:solidFill>
        </p:spPr>
        <p:txBody>
          <a:bodyPr l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A64470C-2381-4131-A251-9ECC8E8676B3}"/>
              </a:ext>
            </a:extLst>
          </p:cNvPr>
          <p:cNvSpPr txBox="1">
            <a:spLocks noChangeAspect="1"/>
          </p:cNvSpPr>
          <p:nvPr userDrawn="1"/>
        </p:nvSpPr>
        <p:spPr>
          <a:xfrm flipH="1">
            <a:off x="1713941" y="3702591"/>
            <a:ext cx="7560000" cy="825500"/>
          </a:xfrm>
          <a:custGeom>
            <a:avLst/>
            <a:gdLst>
              <a:gd name="connsiteX0" fmla="*/ 0 w 11048569"/>
              <a:gd name="connsiteY0" fmla="*/ 0 h 1620000"/>
              <a:gd name="connsiteX1" fmla="*/ 11048569 w 11048569"/>
              <a:gd name="connsiteY1" fmla="*/ 0 h 1620000"/>
              <a:gd name="connsiteX2" fmla="*/ 11048569 w 11048569"/>
              <a:gd name="connsiteY2" fmla="*/ 1620000 h 1620000"/>
              <a:gd name="connsiteX3" fmla="*/ 0 w 11048569"/>
              <a:gd name="connsiteY3" fmla="*/ 1620000 h 1620000"/>
              <a:gd name="connsiteX4" fmla="*/ 0 w 11048569"/>
              <a:gd name="connsiteY4" fmla="*/ 0 h 1620000"/>
              <a:gd name="connsiteX0" fmla="*/ 0 w 11067619"/>
              <a:gd name="connsiteY0" fmla="*/ 0 h 1620000"/>
              <a:gd name="connsiteX1" fmla="*/ 11048569 w 11067619"/>
              <a:gd name="connsiteY1" fmla="*/ 0 h 1620000"/>
              <a:gd name="connsiteX2" fmla="*/ 11067619 w 11067619"/>
              <a:gd name="connsiteY2" fmla="*/ 765680 h 1620000"/>
              <a:gd name="connsiteX3" fmla="*/ 11048569 w 11067619"/>
              <a:gd name="connsiteY3" fmla="*/ 1620000 h 1620000"/>
              <a:gd name="connsiteX4" fmla="*/ 0 w 11067619"/>
              <a:gd name="connsiteY4" fmla="*/ 1620000 h 1620000"/>
              <a:gd name="connsiteX5" fmla="*/ 0 w 11067619"/>
              <a:gd name="connsiteY5" fmla="*/ 0 h 1620000"/>
              <a:gd name="connsiteX0" fmla="*/ 0 w 11962969"/>
              <a:gd name="connsiteY0" fmla="*/ 0 h 1620000"/>
              <a:gd name="connsiteX1" fmla="*/ 11048569 w 11962969"/>
              <a:gd name="connsiteY1" fmla="*/ 0 h 1620000"/>
              <a:gd name="connsiteX2" fmla="*/ 11962969 w 11962969"/>
              <a:gd name="connsiteY2" fmla="*/ 879980 h 1620000"/>
              <a:gd name="connsiteX3" fmla="*/ 11048569 w 11962969"/>
              <a:gd name="connsiteY3" fmla="*/ 1620000 h 1620000"/>
              <a:gd name="connsiteX4" fmla="*/ 0 w 11962969"/>
              <a:gd name="connsiteY4" fmla="*/ 1620000 h 1620000"/>
              <a:gd name="connsiteX5" fmla="*/ 0 w 11962969"/>
              <a:gd name="connsiteY5" fmla="*/ 0 h 1620000"/>
              <a:gd name="connsiteX0" fmla="*/ 0 w 11962969"/>
              <a:gd name="connsiteY0" fmla="*/ 0 h 1620000"/>
              <a:gd name="connsiteX1" fmla="*/ 11048569 w 11962969"/>
              <a:gd name="connsiteY1" fmla="*/ 0 h 1620000"/>
              <a:gd name="connsiteX2" fmla="*/ 11962969 w 11962969"/>
              <a:gd name="connsiteY2" fmla="*/ 784730 h 1620000"/>
              <a:gd name="connsiteX3" fmla="*/ 11048569 w 11962969"/>
              <a:gd name="connsiteY3" fmla="*/ 1620000 h 1620000"/>
              <a:gd name="connsiteX4" fmla="*/ 0 w 11962969"/>
              <a:gd name="connsiteY4" fmla="*/ 1620000 h 1620000"/>
              <a:gd name="connsiteX5" fmla="*/ 0 w 11962969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2969" h="1620000">
                <a:moveTo>
                  <a:pt x="0" y="0"/>
                </a:moveTo>
                <a:lnTo>
                  <a:pt x="11048569" y="0"/>
                </a:lnTo>
                <a:lnTo>
                  <a:pt x="11962969" y="784730"/>
                </a:lnTo>
                <a:lnTo>
                  <a:pt x="11048569" y="1620000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270000" tIns="0" rIns="0" bIns="0" rtlCol="0" anchor="ctr" anchorCtr="0">
            <a:noAutofit/>
          </a:bodyPr>
          <a:lstStyle/>
          <a:p>
            <a:endParaRPr lang="sv-SE" sz="2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Platshållare för text 15">
            <a:extLst>
              <a:ext uri="{FF2B5EF4-FFF2-40B4-BE49-F238E27FC236}">
                <a16:creationId xmlns:a16="http://schemas.microsoft.com/office/drawing/2014/main" id="{162846AA-DDA9-4081-8F4C-36DCDBF18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09310" y="3707352"/>
            <a:ext cx="6561690" cy="825501"/>
          </a:xfrm>
        </p:spPr>
        <p:txBody>
          <a:bodyPr lIns="0" rIns="270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sv-SE" sz="3200" kern="1200" spc="1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8" name="Platshållare för text 15">
            <a:extLst>
              <a:ext uri="{FF2B5EF4-FFF2-40B4-BE49-F238E27FC236}">
                <a16:creationId xmlns:a16="http://schemas.microsoft.com/office/drawing/2014/main" id="{5B5C676C-AD6A-4D8F-9ACE-DFB4CB8257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93825" y="3702591"/>
            <a:ext cx="824400" cy="824400"/>
          </a:xfrm>
          <a:solidFill>
            <a:schemeClr val="accent1"/>
          </a:solidFill>
        </p:spPr>
        <p:txBody>
          <a:bodyPr l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468CDEAD-06E4-444C-83D5-027EFB7E68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16236" y="2177999"/>
            <a:ext cx="6043621" cy="117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4" name="Platshållare för text 43">
            <a:extLst>
              <a:ext uri="{FF2B5EF4-FFF2-40B4-BE49-F238E27FC236}">
                <a16:creationId xmlns:a16="http://schemas.microsoft.com/office/drawing/2014/main" id="{3342B1D0-5C95-49CC-9273-7FACEEA608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6237" y="4704253"/>
            <a:ext cx="6043622" cy="1172673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C232D0-DD21-488E-8710-261190A5C2C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95D65DD-C710-4E3E-887E-77308FE1442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3419B6-7212-4A94-AAD1-728A12927D9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74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pos="1079">
          <p15:clr>
            <a:srgbClr val="FBAE40"/>
          </p15:clr>
        </p15:guide>
        <p15:guide id="3" pos="64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mi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77796" y="537366"/>
            <a:ext cx="9247354" cy="612775"/>
          </a:xfrm>
        </p:spPr>
        <p:txBody>
          <a:bodyPr/>
          <a:lstStyle>
            <a:lvl1pPr algn="ctr"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7796" y="227072"/>
            <a:ext cx="9247354" cy="253943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200" cap="all" spc="150" baseline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684522-490C-48AF-9B01-0C2B62EDEF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1771650"/>
            <a:ext cx="5007025" cy="517128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sv-SE" sz="320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6E6515CA-C712-40C0-BD6C-C7143988D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375" y="2295689"/>
            <a:ext cx="5007025" cy="281780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sv-SE" sz="1800" kern="1200" cap="all" spc="1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min titel/uppdrag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4375" y="2634670"/>
            <a:ext cx="5007025" cy="14688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06CC494A-DC83-40E6-90A2-EDCE0AAAC7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81766" y="1866900"/>
            <a:ext cx="4333875" cy="3686175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27C336-651C-4FC2-AC63-68C58C614B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2CF4BFE-4D9A-4125-B4FA-68B7CF33A69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130355F-169E-4265-8041-C5FF37B23A5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3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arbetare/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295B1CF8-6559-4E6A-8BFF-44B8621593E2}"/>
              </a:ext>
            </a:extLst>
          </p:cNvPr>
          <p:cNvSpPr>
            <a:spLocks/>
          </p:cNvSpPr>
          <p:nvPr userDrawn="1"/>
        </p:nvSpPr>
        <p:spPr bwMode="auto">
          <a:xfrm>
            <a:off x="0" y="6348"/>
            <a:ext cx="4005807" cy="4719996"/>
          </a:xfrm>
          <a:custGeom>
            <a:avLst/>
            <a:gdLst>
              <a:gd name="T0" fmla="*/ 1014 w 2535"/>
              <a:gd name="T1" fmla="*/ 2987 h 2987"/>
              <a:gd name="T2" fmla="*/ 0 w 2535"/>
              <a:gd name="T3" fmla="*/ 1917 h 2987"/>
              <a:gd name="T4" fmla="*/ 0 w 2535"/>
              <a:gd name="T5" fmla="*/ 0 h 2987"/>
              <a:gd name="T6" fmla="*/ 2535 w 2535"/>
              <a:gd name="T7" fmla="*/ 0 h 2987"/>
              <a:gd name="T8" fmla="*/ 1014 w 2535"/>
              <a:gd name="T9" fmla="*/ 2987 h 2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5" h="2987">
                <a:moveTo>
                  <a:pt x="1014" y="2987"/>
                </a:moveTo>
                <a:lnTo>
                  <a:pt x="0" y="1917"/>
                </a:lnTo>
                <a:lnTo>
                  <a:pt x="0" y="0"/>
                </a:lnTo>
                <a:lnTo>
                  <a:pt x="2535" y="0"/>
                </a:lnTo>
                <a:lnTo>
                  <a:pt x="1014" y="2987"/>
                </a:lnTo>
                <a:close/>
              </a:path>
            </a:pathLst>
          </a:custGeom>
          <a:solidFill>
            <a:srgbClr val="FFFFFF">
              <a:alpha val="4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77796" y="537366"/>
            <a:ext cx="9247354" cy="612775"/>
          </a:xfrm>
        </p:spPr>
        <p:txBody>
          <a:bodyPr/>
          <a:lstStyle>
            <a:lvl1pPr algn="ctr"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7796" y="227072"/>
            <a:ext cx="9247354" cy="253943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200" cap="all" spc="150" baseline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11514" y="4781554"/>
            <a:ext cx="2238181" cy="9242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06CC494A-DC83-40E6-90A2-EDCE0AAAC7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66161" y="2032739"/>
            <a:ext cx="1728886" cy="1890000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19" name="Rätvinklig triangel 3">
            <a:extLst>
              <a:ext uri="{FF2B5EF4-FFF2-40B4-BE49-F238E27FC236}">
                <a16:creationId xmlns:a16="http://schemas.microsoft.com/office/drawing/2014/main" id="{35C63108-574B-48C6-8DFA-1834AA444F1B}"/>
              </a:ext>
            </a:extLst>
          </p:cNvPr>
          <p:cNvSpPr/>
          <p:nvPr userDrawn="1"/>
        </p:nvSpPr>
        <p:spPr>
          <a:xfrm flipH="1">
            <a:off x="9677560" y="1966963"/>
            <a:ext cx="2512915" cy="4891037"/>
          </a:xfrm>
          <a:custGeom>
            <a:avLst/>
            <a:gdLst>
              <a:gd name="connsiteX0" fmla="*/ 0 w 5077839"/>
              <a:gd name="connsiteY0" fmla="*/ 5077839 h 5077839"/>
              <a:gd name="connsiteX1" fmla="*/ 0 w 5077839"/>
              <a:gd name="connsiteY1" fmla="*/ 0 h 5077839"/>
              <a:gd name="connsiteX2" fmla="*/ 5077839 w 5077839"/>
              <a:gd name="connsiteY2" fmla="*/ 5077839 h 5077839"/>
              <a:gd name="connsiteX3" fmla="*/ 0 w 5077839"/>
              <a:gd name="connsiteY3" fmla="*/ 5077839 h 5077839"/>
              <a:gd name="connsiteX0" fmla="*/ 0 w 5077839"/>
              <a:gd name="connsiteY0" fmla="*/ 9883303 h 9883303"/>
              <a:gd name="connsiteX1" fmla="*/ 38911 w 5077839"/>
              <a:gd name="connsiteY1" fmla="*/ 0 h 9883303"/>
              <a:gd name="connsiteX2" fmla="*/ 5077839 w 5077839"/>
              <a:gd name="connsiteY2" fmla="*/ 9883303 h 9883303"/>
              <a:gd name="connsiteX3" fmla="*/ 0 w 5077839"/>
              <a:gd name="connsiteY3" fmla="*/ 9883303 h 988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839" h="9883303">
                <a:moveTo>
                  <a:pt x="0" y="9883303"/>
                </a:moveTo>
                <a:lnTo>
                  <a:pt x="38911" y="0"/>
                </a:lnTo>
                <a:lnTo>
                  <a:pt x="5077839" y="9883303"/>
                </a:lnTo>
                <a:lnTo>
                  <a:pt x="0" y="9883303"/>
                </a:lnTo>
                <a:close/>
              </a:path>
            </a:pathLst>
          </a:custGeom>
          <a:solidFill>
            <a:srgbClr val="FFFF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178DEFAB-2E96-40AB-AF9A-5C8EE351A9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1514" y="4046937"/>
            <a:ext cx="2238181" cy="3393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23" name="Platshållare för text 21">
            <a:extLst>
              <a:ext uri="{FF2B5EF4-FFF2-40B4-BE49-F238E27FC236}">
                <a16:creationId xmlns:a16="http://schemas.microsoft.com/office/drawing/2014/main" id="{D6C71257-4D73-4259-B997-BB6338DC95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1514" y="4386259"/>
            <a:ext cx="2238181" cy="28099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2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33" name="Platshållare för text 21">
            <a:extLst>
              <a:ext uri="{FF2B5EF4-FFF2-40B4-BE49-F238E27FC236}">
                <a16:creationId xmlns:a16="http://schemas.microsoft.com/office/drawing/2014/main" id="{2D65EC58-F0C9-4A06-AFAE-83395FC171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39060" y="4781554"/>
            <a:ext cx="2238181" cy="9242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4" name="Platshållare för bild 10">
            <a:extLst>
              <a:ext uri="{FF2B5EF4-FFF2-40B4-BE49-F238E27FC236}">
                <a16:creationId xmlns:a16="http://schemas.microsoft.com/office/drawing/2014/main" id="{A85E4BF5-E5D5-45F3-9272-3CD16D44A8F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993707" y="2032739"/>
            <a:ext cx="1728886" cy="1890000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35" name="Platshållare för text 8">
            <a:extLst>
              <a:ext uri="{FF2B5EF4-FFF2-40B4-BE49-F238E27FC236}">
                <a16:creationId xmlns:a16="http://schemas.microsoft.com/office/drawing/2014/main" id="{635E6E60-52D4-4105-B4D3-BD82EEE329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39060" y="4046937"/>
            <a:ext cx="2238181" cy="3393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36" name="Platshållare för text 21">
            <a:extLst>
              <a:ext uri="{FF2B5EF4-FFF2-40B4-BE49-F238E27FC236}">
                <a16:creationId xmlns:a16="http://schemas.microsoft.com/office/drawing/2014/main" id="{7704363C-01B5-4E72-BFE5-2CDECD8E39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39060" y="4386259"/>
            <a:ext cx="2238181" cy="28099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2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38" name="Platshållare för text 21">
            <a:extLst>
              <a:ext uri="{FF2B5EF4-FFF2-40B4-BE49-F238E27FC236}">
                <a16:creationId xmlns:a16="http://schemas.microsoft.com/office/drawing/2014/main" id="{FBCE4618-5F30-42DA-B050-FA23C33ED8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70927" y="4781554"/>
            <a:ext cx="2238181" cy="9242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9" name="Platshållare för bild 10">
            <a:extLst>
              <a:ext uri="{FF2B5EF4-FFF2-40B4-BE49-F238E27FC236}">
                <a16:creationId xmlns:a16="http://schemas.microsoft.com/office/drawing/2014/main" id="{A1FF6098-443E-48B7-9348-F925472A4D1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525574" y="2032739"/>
            <a:ext cx="1728886" cy="1890000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40" name="Platshållare för text 8">
            <a:extLst>
              <a:ext uri="{FF2B5EF4-FFF2-40B4-BE49-F238E27FC236}">
                <a16:creationId xmlns:a16="http://schemas.microsoft.com/office/drawing/2014/main" id="{9F84A681-08E4-4A5A-BDBB-025CFE077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70927" y="4046937"/>
            <a:ext cx="2238181" cy="3393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41" name="Platshållare för text 21">
            <a:extLst>
              <a:ext uri="{FF2B5EF4-FFF2-40B4-BE49-F238E27FC236}">
                <a16:creationId xmlns:a16="http://schemas.microsoft.com/office/drawing/2014/main" id="{365A89D3-0A9C-48CE-A938-1B3F690996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0927" y="4386259"/>
            <a:ext cx="2238181" cy="28099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2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43" name="Platshållare för text 21">
            <a:extLst>
              <a:ext uri="{FF2B5EF4-FFF2-40B4-BE49-F238E27FC236}">
                <a16:creationId xmlns:a16="http://schemas.microsoft.com/office/drawing/2014/main" id="{CF3EC4BA-1311-4D3E-87AA-C21F10B0C18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79630" y="4788356"/>
            <a:ext cx="2238181" cy="9242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4" name="Platshållare för bild 10">
            <a:extLst>
              <a:ext uri="{FF2B5EF4-FFF2-40B4-BE49-F238E27FC236}">
                <a16:creationId xmlns:a16="http://schemas.microsoft.com/office/drawing/2014/main" id="{8D64FDAE-04F7-440D-8043-5224F543E00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134277" y="2039541"/>
            <a:ext cx="1728886" cy="1890000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45" name="Platshållare för text 8">
            <a:extLst>
              <a:ext uri="{FF2B5EF4-FFF2-40B4-BE49-F238E27FC236}">
                <a16:creationId xmlns:a16="http://schemas.microsoft.com/office/drawing/2014/main" id="{C63CF9B2-060E-492E-9ED4-4CEF1E095C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79630" y="4053739"/>
            <a:ext cx="2238181" cy="3393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46" name="Platshållare för text 21">
            <a:extLst>
              <a:ext uri="{FF2B5EF4-FFF2-40B4-BE49-F238E27FC236}">
                <a16:creationId xmlns:a16="http://schemas.microsoft.com/office/drawing/2014/main" id="{3EE9996F-4C40-49E5-928C-AB45DA70F5C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79630" y="4393061"/>
            <a:ext cx="2238181" cy="28099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2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F8A09ED-4326-4197-B13B-805765D498A9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60FE9B9-8489-426A-8A31-F5B361BAB255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3DB8570-9112-4B04-9F7C-75907D23C452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295B1CF8-6559-4E6A-8BFF-44B8621593E2}"/>
              </a:ext>
            </a:extLst>
          </p:cNvPr>
          <p:cNvSpPr>
            <a:spLocks/>
          </p:cNvSpPr>
          <p:nvPr userDrawn="1"/>
        </p:nvSpPr>
        <p:spPr bwMode="auto">
          <a:xfrm>
            <a:off x="0" y="6348"/>
            <a:ext cx="4005807" cy="4719996"/>
          </a:xfrm>
          <a:custGeom>
            <a:avLst/>
            <a:gdLst>
              <a:gd name="T0" fmla="*/ 1014 w 2535"/>
              <a:gd name="T1" fmla="*/ 2987 h 2987"/>
              <a:gd name="T2" fmla="*/ 0 w 2535"/>
              <a:gd name="T3" fmla="*/ 1917 h 2987"/>
              <a:gd name="T4" fmla="*/ 0 w 2535"/>
              <a:gd name="T5" fmla="*/ 0 h 2987"/>
              <a:gd name="T6" fmla="*/ 2535 w 2535"/>
              <a:gd name="T7" fmla="*/ 0 h 2987"/>
              <a:gd name="T8" fmla="*/ 1014 w 2535"/>
              <a:gd name="T9" fmla="*/ 2987 h 2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5" h="2987">
                <a:moveTo>
                  <a:pt x="1014" y="2987"/>
                </a:moveTo>
                <a:lnTo>
                  <a:pt x="0" y="1917"/>
                </a:lnTo>
                <a:lnTo>
                  <a:pt x="0" y="0"/>
                </a:lnTo>
                <a:lnTo>
                  <a:pt x="2535" y="0"/>
                </a:lnTo>
                <a:lnTo>
                  <a:pt x="1014" y="2987"/>
                </a:lnTo>
                <a:close/>
              </a:path>
            </a:pathLst>
          </a:custGeom>
          <a:solidFill>
            <a:srgbClr val="FFFFFF">
              <a:alpha val="4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77796" y="537366"/>
            <a:ext cx="9247354" cy="612775"/>
          </a:xfrm>
        </p:spPr>
        <p:txBody>
          <a:bodyPr/>
          <a:lstStyle>
            <a:lvl1pPr algn="ctr"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8508" y="4571873"/>
            <a:ext cx="3294392" cy="92428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Clr>
                <a:schemeClr val="accent3"/>
              </a:buClr>
              <a:buFontTx/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06CC494A-DC83-40E6-90A2-EDCE0AAAC7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2286" y="1914590"/>
            <a:ext cx="3310614" cy="2034436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19" name="Rätvinklig triangel 3">
            <a:extLst>
              <a:ext uri="{FF2B5EF4-FFF2-40B4-BE49-F238E27FC236}">
                <a16:creationId xmlns:a16="http://schemas.microsoft.com/office/drawing/2014/main" id="{35C63108-574B-48C6-8DFA-1834AA444F1B}"/>
              </a:ext>
            </a:extLst>
          </p:cNvPr>
          <p:cNvSpPr/>
          <p:nvPr userDrawn="1"/>
        </p:nvSpPr>
        <p:spPr>
          <a:xfrm flipH="1">
            <a:off x="9677560" y="1966963"/>
            <a:ext cx="2512915" cy="4891037"/>
          </a:xfrm>
          <a:custGeom>
            <a:avLst/>
            <a:gdLst>
              <a:gd name="connsiteX0" fmla="*/ 0 w 5077839"/>
              <a:gd name="connsiteY0" fmla="*/ 5077839 h 5077839"/>
              <a:gd name="connsiteX1" fmla="*/ 0 w 5077839"/>
              <a:gd name="connsiteY1" fmla="*/ 0 h 5077839"/>
              <a:gd name="connsiteX2" fmla="*/ 5077839 w 5077839"/>
              <a:gd name="connsiteY2" fmla="*/ 5077839 h 5077839"/>
              <a:gd name="connsiteX3" fmla="*/ 0 w 5077839"/>
              <a:gd name="connsiteY3" fmla="*/ 5077839 h 5077839"/>
              <a:gd name="connsiteX0" fmla="*/ 0 w 5077839"/>
              <a:gd name="connsiteY0" fmla="*/ 9883303 h 9883303"/>
              <a:gd name="connsiteX1" fmla="*/ 38911 w 5077839"/>
              <a:gd name="connsiteY1" fmla="*/ 0 h 9883303"/>
              <a:gd name="connsiteX2" fmla="*/ 5077839 w 5077839"/>
              <a:gd name="connsiteY2" fmla="*/ 9883303 h 9883303"/>
              <a:gd name="connsiteX3" fmla="*/ 0 w 5077839"/>
              <a:gd name="connsiteY3" fmla="*/ 9883303 h 988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839" h="9883303">
                <a:moveTo>
                  <a:pt x="0" y="9883303"/>
                </a:moveTo>
                <a:lnTo>
                  <a:pt x="38911" y="0"/>
                </a:lnTo>
                <a:lnTo>
                  <a:pt x="5077839" y="9883303"/>
                </a:lnTo>
                <a:lnTo>
                  <a:pt x="0" y="9883303"/>
                </a:lnTo>
                <a:close/>
              </a:path>
            </a:pathLst>
          </a:custGeom>
          <a:solidFill>
            <a:srgbClr val="FFFFF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178DEFAB-2E96-40AB-AF9A-5C8EE351A9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4882" y="4181799"/>
            <a:ext cx="2238181" cy="339322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sv-SE" sz="2000" kern="1200" cap="all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Bildrubrik/ämne</a:t>
            </a:r>
          </a:p>
        </p:txBody>
      </p:sp>
      <p:sp>
        <p:nvSpPr>
          <p:cNvPr id="23" name="Platshållare för text 21">
            <a:extLst>
              <a:ext uri="{FF2B5EF4-FFF2-40B4-BE49-F238E27FC236}">
                <a16:creationId xmlns:a16="http://schemas.microsoft.com/office/drawing/2014/main" id="{D6C71257-4D73-4259-B997-BB6338DC95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8508" y="4181799"/>
            <a:ext cx="323993" cy="33840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2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48" name="Platshållare för text 21">
            <a:extLst>
              <a:ext uri="{FF2B5EF4-FFF2-40B4-BE49-F238E27FC236}">
                <a16:creationId xmlns:a16="http://schemas.microsoft.com/office/drawing/2014/main" id="{2970FFC2-EF3B-496E-8173-4E68A79144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56043" y="4571873"/>
            <a:ext cx="3294392" cy="92428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Clr>
                <a:schemeClr val="accent3"/>
              </a:buClr>
              <a:buFontTx/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9" name="Platshållare för bild 10">
            <a:extLst>
              <a:ext uri="{FF2B5EF4-FFF2-40B4-BE49-F238E27FC236}">
                <a16:creationId xmlns:a16="http://schemas.microsoft.com/office/drawing/2014/main" id="{0D5D43B9-6BDC-4173-AEA3-39F4CFAD78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439821" y="1914590"/>
            <a:ext cx="3310614" cy="2034436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50" name="Platshållare för text 8">
            <a:extLst>
              <a:ext uri="{FF2B5EF4-FFF2-40B4-BE49-F238E27FC236}">
                <a16:creationId xmlns:a16="http://schemas.microsoft.com/office/drawing/2014/main" id="{A04BDA9D-AC49-4271-98FD-0464B9895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84806" y="4181799"/>
            <a:ext cx="2238181" cy="339322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Bildrubrik/ämne</a:t>
            </a:r>
          </a:p>
        </p:txBody>
      </p:sp>
      <p:sp>
        <p:nvSpPr>
          <p:cNvPr id="51" name="Platshållare för text 21">
            <a:extLst>
              <a:ext uri="{FF2B5EF4-FFF2-40B4-BE49-F238E27FC236}">
                <a16:creationId xmlns:a16="http://schemas.microsoft.com/office/drawing/2014/main" id="{4F92F3D0-492A-4771-99FA-B618BDF2A0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6043" y="4181799"/>
            <a:ext cx="323993" cy="33840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2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52" name="Platshållare för text 21">
            <a:extLst>
              <a:ext uri="{FF2B5EF4-FFF2-40B4-BE49-F238E27FC236}">
                <a16:creationId xmlns:a16="http://schemas.microsoft.com/office/drawing/2014/main" id="{87917EFD-B9A0-40AD-B5FC-E3B761DFF3A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48566" y="4571873"/>
            <a:ext cx="3294392" cy="92428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Clr>
                <a:schemeClr val="accent3"/>
              </a:buClr>
              <a:buFontTx/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3" name="Platshållare för bild 10">
            <a:extLst>
              <a:ext uri="{FF2B5EF4-FFF2-40B4-BE49-F238E27FC236}">
                <a16:creationId xmlns:a16="http://schemas.microsoft.com/office/drawing/2014/main" id="{12CD6701-123C-4587-8AA5-4C1A8A4EC5E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32344" y="1914590"/>
            <a:ext cx="3310614" cy="2034436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54" name="Platshållare för text 8">
            <a:extLst>
              <a:ext uri="{FF2B5EF4-FFF2-40B4-BE49-F238E27FC236}">
                <a16:creationId xmlns:a16="http://schemas.microsoft.com/office/drawing/2014/main" id="{A999D5EC-3F8F-4376-8E18-E8616843BA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77329" y="4181799"/>
            <a:ext cx="2238181" cy="339322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Bildrubrik/ämne</a:t>
            </a:r>
          </a:p>
        </p:txBody>
      </p:sp>
      <p:sp>
        <p:nvSpPr>
          <p:cNvPr id="55" name="Platshållare för text 21">
            <a:extLst>
              <a:ext uri="{FF2B5EF4-FFF2-40B4-BE49-F238E27FC236}">
                <a16:creationId xmlns:a16="http://schemas.microsoft.com/office/drawing/2014/main" id="{5AA2A74A-6E65-4D23-9463-0B85D1B2AC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48567" y="4181799"/>
            <a:ext cx="323993" cy="33840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2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099BF0E-F544-46C7-BAD0-E3550A1E45A1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D85092-8FEF-40F2-B10C-E2EF64C7BE90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EC67EBBE-6AE5-444D-9480-2ADD0D2A705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30A6E26-4542-4DE6-8993-96073299AACF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31838" y="1117285"/>
            <a:ext cx="10728327" cy="1953174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sv-SE" sz="6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Här skriver jag en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20200" y="3082007"/>
            <a:ext cx="8751601" cy="706018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/>
              <a:t>Redigera format för bakgrundstext</a:t>
            </a:r>
          </a:p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87323D-2E7D-47E4-A181-364B7FDBEA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6129FC-A3B6-4816-84D7-E311132AA6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D6BBF3-8FD0-4ADD-8437-95960B54F9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E411AD-9344-48D4-BD57-BAC900C8A4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280452" y="4560879"/>
            <a:ext cx="3631096" cy="7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684522-490C-48AF-9B01-0C2B62EDE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375" y="650875"/>
            <a:ext cx="10745788" cy="914003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4375" y="5011914"/>
            <a:ext cx="10745788" cy="914004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4000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77EC8E4E-A874-495E-8EDB-729546BA1C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2970" y="2127250"/>
            <a:ext cx="5957529" cy="2633652"/>
          </a:xfrm>
          <a:solidFill>
            <a:schemeClr val="accent1"/>
          </a:solidFill>
        </p:spPr>
        <p:txBody>
          <a:bodyPr wrap="none"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20000" cap="none" spc="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sv-SE"/>
              <a:t>#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C7EB6E1-273D-4F25-80A7-2BA590EFAD0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E0B5931-271D-4E93-8C5D-CF57C7B9C0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4151BD-CCCA-4F6A-AF02-DC8733A09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9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4602" y="549275"/>
            <a:ext cx="10416926" cy="612775"/>
          </a:xfrm>
        </p:spPr>
        <p:txBody>
          <a:bodyPr/>
          <a:lstStyle>
            <a:lvl1pPr algn="ctr"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254E328-1310-48E1-89E3-4A24BAD2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766F7C86-5DFB-4CB4-B469-A9183F58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E08C118-0E64-4D93-92AA-DA14E964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1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C5AA2C-5262-4B48-A696-6408F314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26B86D-75AF-4F16-9E27-C0877152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8F33B9-E55B-4635-91F5-45120D42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6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674899D3-CF53-4EEA-9CCF-0703317F9ED5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FA480E9-7A1E-49E9-A38D-047FFB8E76EE}"/>
              </a:ext>
            </a:extLst>
          </p:cNvPr>
          <p:cNvSpPr txBox="1"/>
          <p:nvPr userDrawn="1"/>
        </p:nvSpPr>
        <p:spPr>
          <a:xfrm>
            <a:off x="4193934" y="1841968"/>
            <a:ext cx="3829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0" spc="200" baseline="0">
                <a:solidFill>
                  <a:schemeClr val="accent1"/>
                </a:solidFill>
                <a:latin typeface="+mj-lt"/>
              </a:rPr>
              <a:t>TACK!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7AF5EE0-2F8F-4CC8-BB22-F4FDF81381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3078" y="4779578"/>
            <a:ext cx="3468955" cy="754378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B353B6F9-F031-4784-B125-779EA4BB09CC}"/>
              </a:ext>
            </a:extLst>
          </p:cNvPr>
          <p:cNvGrpSpPr/>
          <p:nvPr userDrawn="1"/>
        </p:nvGrpSpPr>
        <p:grpSpPr>
          <a:xfrm>
            <a:off x="2953940" y="5934146"/>
            <a:ext cx="6411036" cy="390895"/>
            <a:chOff x="2953940" y="5934146"/>
            <a:chExt cx="6411036" cy="390895"/>
          </a:xfrm>
        </p:grpSpPr>
        <p:sp>
          <p:nvSpPr>
            <p:cNvPr id="18" name="Shape 2944">
              <a:extLst>
                <a:ext uri="{FF2B5EF4-FFF2-40B4-BE49-F238E27FC236}">
                  <a16:creationId xmlns:a16="http://schemas.microsoft.com/office/drawing/2014/main" id="{E18317C2-282F-43CA-B096-8CF9C6FA0D25}"/>
                </a:ext>
              </a:extLst>
            </p:cNvPr>
            <p:cNvSpPr/>
            <p:nvPr/>
          </p:nvSpPr>
          <p:spPr>
            <a:xfrm>
              <a:off x="2953940" y="5939588"/>
              <a:ext cx="385454" cy="38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>
                <a:solidFill>
                  <a:schemeClr val="bg2"/>
                </a:solidFill>
              </a:endParaRPr>
            </a:p>
          </p:txBody>
        </p:sp>
        <p:sp>
          <p:nvSpPr>
            <p:cNvPr id="19" name="Shape 2865">
              <a:extLst>
                <a:ext uri="{FF2B5EF4-FFF2-40B4-BE49-F238E27FC236}">
                  <a16:creationId xmlns:a16="http://schemas.microsoft.com/office/drawing/2014/main" id="{1EF12624-5DEF-4D21-851A-FED2A0C49846}"/>
                </a:ext>
              </a:extLst>
            </p:cNvPr>
            <p:cNvSpPr/>
            <p:nvPr/>
          </p:nvSpPr>
          <p:spPr>
            <a:xfrm>
              <a:off x="4476213" y="5934146"/>
              <a:ext cx="381638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>
                <a:solidFill>
                  <a:schemeClr val="bg2"/>
                </a:solidFill>
              </a:endParaRPr>
            </a:p>
          </p:txBody>
        </p:sp>
        <p:sp>
          <p:nvSpPr>
            <p:cNvPr id="20" name="Shape 2859">
              <a:extLst>
                <a:ext uri="{FF2B5EF4-FFF2-40B4-BE49-F238E27FC236}">
                  <a16:creationId xmlns:a16="http://schemas.microsoft.com/office/drawing/2014/main" id="{A9A0F5E6-FE74-417C-B866-84B46E0C1FF2}"/>
                </a:ext>
              </a:extLst>
            </p:cNvPr>
            <p:cNvSpPr/>
            <p:nvPr/>
          </p:nvSpPr>
          <p:spPr>
            <a:xfrm>
              <a:off x="5853448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>
                <a:solidFill>
                  <a:schemeClr val="bg2"/>
                </a:solidFill>
              </a:endParaRPr>
            </a:p>
          </p:txBody>
        </p:sp>
        <p:sp>
          <p:nvSpPr>
            <p:cNvPr id="21" name="Shape 2860">
              <a:extLst>
                <a:ext uri="{FF2B5EF4-FFF2-40B4-BE49-F238E27FC236}">
                  <a16:creationId xmlns:a16="http://schemas.microsoft.com/office/drawing/2014/main" id="{79BC38E0-08CD-487B-BEFA-E65477904413}"/>
                </a:ext>
              </a:extLst>
            </p:cNvPr>
            <p:cNvSpPr/>
            <p:nvPr/>
          </p:nvSpPr>
          <p:spPr>
            <a:xfrm>
              <a:off x="7528771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>
                <a:solidFill>
                  <a:schemeClr val="bg2"/>
                </a:solidFill>
              </a:endParaRPr>
            </a:p>
          </p:txBody>
        </p:sp>
        <p:sp>
          <p:nvSpPr>
            <p:cNvPr id="22" name="TextBox 66">
              <a:extLst>
                <a:ext uri="{FF2B5EF4-FFF2-40B4-BE49-F238E27FC236}">
                  <a16:creationId xmlns:a16="http://schemas.microsoft.com/office/drawing/2014/main" id="{B596CA18-90EB-4DBD-BFD4-23F5C38477AA}"/>
                </a:ext>
              </a:extLst>
            </p:cNvPr>
            <p:cNvSpPr txBox="1"/>
            <p:nvPr/>
          </p:nvSpPr>
          <p:spPr>
            <a:xfrm>
              <a:off x="4850234" y="5992391"/>
              <a:ext cx="763788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err="1">
                  <a:solidFill>
                    <a:schemeClr val="accent6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</a:t>
              </a:r>
              <a:endParaRPr lang="sv-SE" sz="1200">
                <a:solidFill>
                  <a:schemeClr val="accent6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5D03DA61-0CCE-430C-934D-64835D849C7A}"/>
                </a:ext>
              </a:extLst>
            </p:cNvPr>
            <p:cNvSpPr txBox="1"/>
            <p:nvPr/>
          </p:nvSpPr>
          <p:spPr>
            <a:xfrm>
              <a:off x="7943211" y="5992392"/>
              <a:ext cx="1421765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>
                  <a:solidFill>
                    <a:schemeClr val="accent6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fb.com/</a:t>
              </a:r>
              <a:r>
                <a:rPr lang="sv-SE" sz="1200" err="1">
                  <a:solidFill>
                    <a:schemeClr val="accent6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>
                <a:solidFill>
                  <a:schemeClr val="accent6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4" name="TextBox 68">
              <a:extLst>
                <a:ext uri="{FF2B5EF4-FFF2-40B4-BE49-F238E27FC236}">
                  <a16:creationId xmlns:a16="http://schemas.microsoft.com/office/drawing/2014/main" id="{CA3C51F3-C362-42DC-B937-3FE2E4C36DC0}"/>
                </a:ext>
              </a:extLst>
            </p:cNvPr>
            <p:cNvSpPr txBox="1"/>
            <p:nvPr/>
          </p:nvSpPr>
          <p:spPr>
            <a:xfrm>
              <a:off x="6263925" y="5996597"/>
              <a:ext cx="1092531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>
                  <a:solidFill>
                    <a:schemeClr val="accent6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@</a:t>
              </a:r>
              <a:r>
                <a:rPr lang="sv-SE" sz="1200" err="1">
                  <a:solidFill>
                    <a:schemeClr val="accent6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>
                <a:solidFill>
                  <a:schemeClr val="accent6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6" name="TextBox 69">
              <a:extLst>
                <a:ext uri="{FF2B5EF4-FFF2-40B4-BE49-F238E27FC236}">
                  <a16:creationId xmlns:a16="http://schemas.microsoft.com/office/drawing/2014/main" id="{407557E9-DFCC-4729-86A0-DC5E4A2CF0E5}"/>
                </a:ext>
              </a:extLst>
            </p:cNvPr>
            <p:cNvSpPr txBox="1"/>
            <p:nvPr/>
          </p:nvSpPr>
          <p:spPr>
            <a:xfrm>
              <a:off x="3350730" y="5992392"/>
              <a:ext cx="1012538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>
                  <a:solidFill>
                    <a:schemeClr val="accent6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Vinnova.se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5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50B0E38D-D261-4E96-A411-7DCB4337F38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506720" y="1930079"/>
            <a:ext cx="5372100" cy="2387600"/>
          </a:xfrm>
        </p:spPr>
        <p:txBody>
          <a:bodyPr anchor="t" anchorCtr="0"/>
          <a:lstStyle>
            <a:lvl1pPr algn="l">
              <a:lnSpc>
                <a:spcPct val="86000"/>
              </a:lnSpc>
              <a:defRPr lang="sv-SE" sz="6000" kern="1200" cap="none" spc="5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Namnet på min presentation skriver jag här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506720" y="4371658"/>
            <a:ext cx="5372100" cy="8328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Eventuell fördjupande underrubrik kan vara max två rader lång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A563283-312E-4E06-A915-DA6994378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11473" y="396931"/>
            <a:ext cx="2544986" cy="553188"/>
          </a:xfrm>
          <a:prstGeom prst="rect">
            <a:avLst/>
          </a:prstGeom>
        </p:spPr>
      </p:pic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557F95D7-5516-40DD-9C3D-D5AF6CB9212C}"/>
              </a:ext>
            </a:extLst>
          </p:cNvPr>
          <p:cNvCxnSpPr>
            <a:cxnSpLocks/>
          </p:cNvCxnSpPr>
          <p:nvPr userDrawn="1"/>
        </p:nvCxnSpPr>
        <p:spPr>
          <a:xfrm>
            <a:off x="5262563" y="2045494"/>
            <a:ext cx="0" cy="138350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CFE46A6A-2DDB-4D2B-BADD-77E389C6B1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6028" y="2018336"/>
            <a:ext cx="3593492" cy="1049338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buFontTx/>
              <a:buNone/>
              <a:defRPr lang="sv-SE" sz="180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Tx/>
              <a:buNone/>
            </a:pPr>
            <a:r>
              <a:rPr lang="sv-SE"/>
              <a:t>Presentatörens Namn</a:t>
            </a:r>
          </a:p>
        </p:txBody>
      </p:sp>
    </p:spTree>
    <p:extLst>
      <p:ext uri="{BB962C8B-B14F-4D97-AF65-F5344CB8AC3E}">
        <p14:creationId xmlns:p14="http://schemas.microsoft.com/office/powerpoint/2010/main" val="9213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217F321-548D-43D0-A6E9-AA58E2B37D23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31838" y="1117285"/>
            <a:ext cx="10728327" cy="1953174"/>
          </a:xfrm>
        </p:spPr>
        <p:txBody>
          <a:bodyPr anchor="t" anchorCtr="0"/>
          <a:lstStyle>
            <a:lvl1pPr algn="ctr">
              <a:defRPr lang="sv-SE" sz="6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Här skriver jag en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20200" y="3082007"/>
            <a:ext cx="8751601" cy="70601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lang="sv-SE" sz="24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0"/>
            <a:r>
              <a:rPr lang="sv-SE"/>
              <a:t> 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80CD9110-D3DD-4CD6-87EB-B2135A10B5A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A493CC7-10DB-4836-BD4C-BEC4745E98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C8BEDA0-4A63-471F-A2EC-1FBC5E4285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724A09D-9F1D-4D70-8378-67CA9AE0F5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0451" y="4560878"/>
            <a:ext cx="3631096" cy="7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74603" y="549275"/>
            <a:ext cx="10416925" cy="612775"/>
          </a:xfrm>
        </p:spPr>
        <p:txBody>
          <a:bodyPr/>
          <a:lstStyle>
            <a:lvl1pPr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03" y="1437211"/>
            <a:ext cx="10416925" cy="43926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  <a:p>
            <a:pPr lvl="4"/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5343CA63-5BB3-4C11-90E2-E1E44A2D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43CCA1F8-46EE-4291-AD6C-D689606C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734C6280-2D97-4679-AB0D-ED6B1CBE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4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4602" y="549275"/>
            <a:ext cx="10416926" cy="612775"/>
          </a:xfrm>
        </p:spPr>
        <p:txBody>
          <a:bodyPr/>
          <a:lstStyle>
            <a:lvl1pPr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85" y="2017769"/>
            <a:ext cx="5040000" cy="3859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28" y="2017770"/>
            <a:ext cx="5040000" cy="38591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602" y="1263650"/>
            <a:ext cx="10416926" cy="57306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sv-SE" sz="24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59DAC14-2082-4F49-BA2E-9CA413E84D0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ED04A4E4-7AC5-449A-B442-BA01AC7C58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D8EBDC4-4B58-409E-8280-9BE93E5C92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5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21016" y="3759015"/>
            <a:ext cx="8749968" cy="706018"/>
          </a:xfrm>
        </p:spPr>
        <p:txBody>
          <a:bodyPr anchor="t" anchorCtr="0"/>
          <a:lstStyle>
            <a:lvl1pPr algn="ctr"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Här skriver jag en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20200" y="4493179"/>
            <a:ext cx="8751601" cy="706018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0"/>
            <a:r>
              <a:rPr lang="sv-SE"/>
              <a:t> 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CD9DE3EB-22D2-45AA-9AE7-C016D140B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750" y="901700"/>
            <a:ext cx="5538200" cy="2553697"/>
          </a:xfrm>
          <a:noFill/>
        </p:spPr>
        <p:txBody>
          <a:bodyPr l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25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80CD9110-D3DD-4CD6-87EB-B2135A10B5A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A493CC7-10DB-4836-BD4C-BEC4745E98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C8BEDA0-4A63-471F-A2EC-1FBC5E4285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0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t avsnitt 2 / m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21016" y="2001838"/>
            <a:ext cx="8749968" cy="1693863"/>
          </a:xfrm>
        </p:spPr>
        <p:txBody>
          <a:bodyPr anchor="b" anchorCtr="0"/>
          <a:lstStyle>
            <a:lvl1pPr algn="ctr"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Här skriver jag en rubrik som kan vara två rader hög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720200" y="3695116"/>
            <a:ext cx="8751601" cy="706018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HÄR STÅR EN CENTRERAD LITE MINDRE RUBRIK</a:t>
            </a:r>
          </a:p>
          <a:p>
            <a:pPr lvl="0"/>
            <a:r>
              <a:rPr lang="sv-SE"/>
              <a:t> 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CA455E45-44CD-4111-8EE8-05750536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CE169D43-E56C-43B2-A53B-B1233392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81E420E-B774-46DE-86D5-E8D60E3F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8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98382" y="549275"/>
            <a:ext cx="10393146" cy="61277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03" y="1487465"/>
            <a:ext cx="10444382" cy="4392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>
              <a:lnSpc>
                <a:spcPct val="100000"/>
              </a:lnSpc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>
              <a:lnSpc>
                <a:spcPct val="100000"/>
              </a:lnSpc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  <a:p>
            <a:pPr lvl="4"/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2A568AD-DD0C-41A1-AA10-75ECA9A8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14FA38B-F5BA-40CB-88C6-4041753B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F1670B2-3E9E-4D40-8A8F-233EB536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5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4192" y="549275"/>
            <a:ext cx="10415452" cy="612775"/>
          </a:xfrm>
        </p:spPr>
        <p:txBody>
          <a:bodyPr/>
          <a:lstStyle>
            <a:lvl1pPr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192" y="1248454"/>
            <a:ext cx="10415452" cy="70802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sv-SE" sz="22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B0121FF0-E953-4C06-8458-D5E4003E7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603" y="1990777"/>
            <a:ext cx="10416925" cy="3886147"/>
          </a:xfrm>
        </p:spPr>
        <p:txBody>
          <a:bodyPr numCol="2" spcCol="331200">
            <a:noAutofit/>
          </a:bodyPr>
          <a:lstStyle>
            <a:lvl1pPr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D5AA1B12-7DCA-4D3A-A1FE-FAEEA6BB77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D7AF76A-B1AF-40B6-8DF9-E0493E53AE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09332076-FA15-41C0-9FDC-9052E6FD50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25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. bild hög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FD41ADFE-EA24-46C6-89B6-F00EDB40762D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4375" y="648335"/>
            <a:ext cx="4708525" cy="875306"/>
          </a:xfrm>
        </p:spPr>
        <p:txBody>
          <a:bodyPr/>
          <a:lstStyle>
            <a:lvl1pPr>
              <a:defRPr lang="sv-SE" sz="3600" kern="1200" cap="none" spc="1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828800"/>
            <a:ext cx="4708525" cy="4048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4476" cy="685800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97E1451C-01AC-4AA4-93FA-9857E2A52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5130" y="6351156"/>
            <a:ext cx="1332607" cy="15595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FE0AF4A4-CD6A-47FA-B270-9BB1BFD1C8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A9B88A62-6A82-4077-8397-CEEBED2307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BF559C9-DF5D-499A-A75C-E0A5C9E957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8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. bild vän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FD41ADFE-EA24-46C6-89B6-F00EDB40762D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17463" y="648335"/>
            <a:ext cx="4708525" cy="875306"/>
          </a:xfrm>
        </p:spPr>
        <p:txBody>
          <a:bodyPr/>
          <a:lstStyle>
            <a:lvl1pPr>
              <a:defRPr lang="sv-SE" sz="3600" kern="1200" cap="none" spc="1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463" y="2017770"/>
            <a:ext cx="4708525" cy="38591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6094476" cy="685800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97E1451C-01AC-4AA4-93FA-9857E2A52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5130" y="6351156"/>
            <a:ext cx="1332607" cy="15595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FE0AF4A4-CD6A-47FA-B270-9BB1BFD1C8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A9B88A62-6A82-4077-8397-CEEBED2307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BF559C9-DF5D-499A-A75C-E0A5C9E957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1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bil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5999" y="3528216"/>
            <a:ext cx="5364961" cy="612775"/>
          </a:xfrm>
        </p:spPr>
        <p:txBody>
          <a:bodyPr/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sv-SE" sz="56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5999" y="4274171"/>
            <a:ext cx="5364163" cy="1602753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Clr>
                <a:schemeClr val="accent3"/>
              </a:buClr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929C3813-C303-4883-B1D8-6FA43CBE0EB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" y="-10044"/>
            <a:ext cx="7372350" cy="6889957"/>
          </a:xfrm>
          <a:custGeom>
            <a:avLst/>
            <a:gdLst>
              <a:gd name="connsiteX0" fmla="*/ 0 w 7289800"/>
              <a:gd name="connsiteY0" fmla="*/ 6858000 h 6858000"/>
              <a:gd name="connsiteX1" fmla="*/ 1714500 w 7289800"/>
              <a:gd name="connsiteY1" fmla="*/ 0 h 6858000"/>
              <a:gd name="connsiteX2" fmla="*/ 7289800 w 7289800"/>
              <a:gd name="connsiteY2" fmla="*/ 0 h 6858000"/>
              <a:gd name="connsiteX3" fmla="*/ 5575300 w 7289800"/>
              <a:gd name="connsiteY3" fmla="*/ 6858000 h 6858000"/>
              <a:gd name="connsiteX4" fmla="*/ 0 w 7289800"/>
              <a:gd name="connsiteY4" fmla="*/ 6858000 h 6858000"/>
              <a:gd name="connsiteX0" fmla="*/ 0 w 7289800"/>
              <a:gd name="connsiteY0" fmla="*/ 6858000 h 6858000"/>
              <a:gd name="connsiteX1" fmla="*/ 1714500 w 7289800"/>
              <a:gd name="connsiteY1" fmla="*/ 0 h 6858000"/>
              <a:gd name="connsiteX2" fmla="*/ 7289800 w 7289800"/>
              <a:gd name="connsiteY2" fmla="*/ 0 h 6858000"/>
              <a:gd name="connsiteX3" fmla="*/ 4445000 w 7289800"/>
              <a:gd name="connsiteY3" fmla="*/ 6845300 h 6858000"/>
              <a:gd name="connsiteX4" fmla="*/ 0 w 7289800"/>
              <a:gd name="connsiteY4" fmla="*/ 6858000 h 6858000"/>
              <a:gd name="connsiteX0" fmla="*/ 0 w 7289800"/>
              <a:gd name="connsiteY0" fmla="*/ 6858000 h 6858000"/>
              <a:gd name="connsiteX1" fmla="*/ 0 w 7289800"/>
              <a:gd name="connsiteY1" fmla="*/ 12700 h 6858000"/>
              <a:gd name="connsiteX2" fmla="*/ 7289800 w 7289800"/>
              <a:gd name="connsiteY2" fmla="*/ 0 h 6858000"/>
              <a:gd name="connsiteX3" fmla="*/ 4445000 w 7289800"/>
              <a:gd name="connsiteY3" fmla="*/ 6845300 h 6858000"/>
              <a:gd name="connsiteX4" fmla="*/ 0 w 7289800"/>
              <a:gd name="connsiteY4" fmla="*/ 6858000 h 6858000"/>
              <a:gd name="connsiteX0" fmla="*/ 0 w 7315200"/>
              <a:gd name="connsiteY0" fmla="*/ 6845300 h 6845300"/>
              <a:gd name="connsiteX1" fmla="*/ 0 w 7315200"/>
              <a:gd name="connsiteY1" fmla="*/ 0 h 6845300"/>
              <a:gd name="connsiteX2" fmla="*/ 7315200 w 7315200"/>
              <a:gd name="connsiteY2" fmla="*/ 12700 h 6845300"/>
              <a:gd name="connsiteX3" fmla="*/ 4445000 w 7315200"/>
              <a:gd name="connsiteY3" fmla="*/ 6832600 h 6845300"/>
              <a:gd name="connsiteX4" fmla="*/ 0 w 7315200"/>
              <a:gd name="connsiteY4" fmla="*/ 6845300 h 6845300"/>
              <a:gd name="connsiteX0" fmla="*/ 0 w 7315200"/>
              <a:gd name="connsiteY0" fmla="*/ 6845300 h 6845300"/>
              <a:gd name="connsiteX1" fmla="*/ 0 w 7315200"/>
              <a:gd name="connsiteY1" fmla="*/ 0 h 6845300"/>
              <a:gd name="connsiteX2" fmla="*/ 7315200 w 7315200"/>
              <a:gd name="connsiteY2" fmla="*/ 12700 h 6845300"/>
              <a:gd name="connsiteX3" fmla="*/ 4445000 w 7315200"/>
              <a:gd name="connsiteY3" fmla="*/ 6832600 h 6845300"/>
              <a:gd name="connsiteX4" fmla="*/ 0 w 7315200"/>
              <a:gd name="connsiteY4" fmla="*/ 6845300 h 6845300"/>
              <a:gd name="connsiteX0" fmla="*/ 0 w 7315200"/>
              <a:gd name="connsiteY0" fmla="*/ 6855253 h 6855253"/>
              <a:gd name="connsiteX1" fmla="*/ 0 w 7315200"/>
              <a:gd name="connsiteY1" fmla="*/ 9953 h 6855253"/>
              <a:gd name="connsiteX2" fmla="*/ 7315200 w 7315200"/>
              <a:gd name="connsiteY2" fmla="*/ 0 h 6855253"/>
              <a:gd name="connsiteX3" fmla="*/ 4445000 w 7315200"/>
              <a:gd name="connsiteY3" fmla="*/ 6842553 h 6855253"/>
              <a:gd name="connsiteX4" fmla="*/ 0 w 7315200"/>
              <a:gd name="connsiteY4" fmla="*/ 6855253 h 685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6855253">
                <a:moveTo>
                  <a:pt x="0" y="6855253"/>
                </a:moveTo>
                <a:lnTo>
                  <a:pt x="0" y="9953"/>
                </a:lnTo>
                <a:lnTo>
                  <a:pt x="7315200" y="0"/>
                </a:lnTo>
                <a:lnTo>
                  <a:pt x="4445000" y="6842553"/>
                </a:lnTo>
                <a:lnTo>
                  <a:pt x="0" y="6855253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1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6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100" y="1737360"/>
            <a:ext cx="26162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F436458-17E3-41F7-B743-C637D1AEBA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48700" y="1737360"/>
            <a:ext cx="26162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16" name="Platshållare för bild 9">
            <a:extLst>
              <a:ext uri="{FF2B5EF4-FFF2-40B4-BE49-F238E27FC236}">
                <a16:creationId xmlns:a16="http://schemas.microsoft.com/office/drawing/2014/main" id="{5F97E123-216C-4649-9D8A-4EC0ADDE21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48700" y="3763010"/>
            <a:ext cx="26162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19" name="Platshållare för bild 9">
            <a:extLst>
              <a:ext uri="{FF2B5EF4-FFF2-40B4-BE49-F238E27FC236}">
                <a16:creationId xmlns:a16="http://schemas.microsoft.com/office/drawing/2014/main" id="{990A8E63-98B2-45B1-BFF7-A736FF8ADD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1700" y="3763010"/>
            <a:ext cx="26162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20" name="Platshållare för bild 9">
            <a:extLst>
              <a:ext uri="{FF2B5EF4-FFF2-40B4-BE49-F238E27FC236}">
                <a16:creationId xmlns:a16="http://schemas.microsoft.com/office/drawing/2014/main" id="{E6569798-608F-4AD1-81E5-A128EF9E3D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7100" y="3763010"/>
            <a:ext cx="50038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21" name="Platshållare för bild 9">
            <a:extLst>
              <a:ext uri="{FF2B5EF4-FFF2-40B4-BE49-F238E27FC236}">
                <a16:creationId xmlns:a16="http://schemas.microsoft.com/office/drawing/2014/main" id="{FBD1DA46-9854-49C8-AC48-095F3907F0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94100" y="1737360"/>
            <a:ext cx="5003800" cy="197739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8C375DCE-17DE-45ED-AD5A-F0F2B7711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7100" y="549275"/>
            <a:ext cx="10337800" cy="612775"/>
          </a:xfrm>
        </p:spPr>
        <p:txBody>
          <a:bodyPr/>
          <a:lstStyle>
            <a:lvl1pPr algn="ctr">
              <a:defRPr lang="sv-SE" sz="56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C967A571-0DB6-4797-BFD2-95FC8A740E9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572E7B4C-B9A1-4C32-B3CE-5923B5A0A51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425837CC-E312-4282-80E6-9E4D20EF66C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08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5176DFB3-546E-4906-8D02-91773A17F8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6094476" cy="342900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4375" y="650875"/>
            <a:ext cx="4705200" cy="295893"/>
          </a:xfrm>
        </p:spPr>
        <p:txBody>
          <a:bodyPr anchor="t" anchorCtr="0"/>
          <a:lstStyle>
            <a:lvl1pPr algn="r">
              <a:defRPr lang="sv-SE" sz="3600" kern="1200" cap="none" spc="1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7524" y="0"/>
            <a:ext cx="6094476" cy="342900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97E1451C-01AC-4AA4-93FA-9857E2A52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5130" y="6351156"/>
            <a:ext cx="1332607" cy="15595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76635053-3C0E-4061-9736-EFA56FDA92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0185" y="1272208"/>
            <a:ext cx="4705200" cy="14726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BFD292D5-DE92-46FB-806E-8700B2115A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8460" y="3745805"/>
            <a:ext cx="4704649" cy="48539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lang="sv-SE" sz="3600" kern="1200" cap="none" spc="1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/>
              <a:t>Klicka för att skriva rubrik</a:t>
            </a:r>
          </a:p>
        </p:txBody>
      </p:sp>
      <p:sp>
        <p:nvSpPr>
          <p:cNvPr id="41" name="Platshållare för text 40">
            <a:extLst>
              <a:ext uri="{FF2B5EF4-FFF2-40B4-BE49-F238E27FC236}">
                <a16:creationId xmlns:a16="http://schemas.microsoft.com/office/drawing/2014/main" id="{538FBE50-73DB-416E-91BC-21B70C4897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48461" y="4551639"/>
            <a:ext cx="4711703" cy="147265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2200" indent="0">
              <a:buFontTx/>
              <a:buNone/>
              <a:defRPr/>
            </a:lvl2pPr>
            <a:lvl3pPr marL="462600" indent="0">
              <a:buFontTx/>
              <a:buNone/>
              <a:defRPr/>
            </a:lvl3pPr>
            <a:lvl4pPr marL="693000" indent="0">
              <a:buFontTx/>
              <a:buNone/>
              <a:defRPr/>
            </a:lvl4pPr>
            <a:lvl5pPr marL="8874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75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371598" y="1979875"/>
            <a:ext cx="9467852" cy="2732632"/>
          </a:xfrm>
        </p:spPr>
        <p:txBody>
          <a:bodyPr anchor="t" anchorCtr="0"/>
          <a:lstStyle>
            <a:lvl1pPr algn="ctr">
              <a:defRPr lang="sv-SE" sz="4800" kern="1200" cap="none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Här skriver jag ett citat som passar min presentation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371535" y="5149051"/>
            <a:ext cx="9469615" cy="515145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Citat namn</a:t>
            </a:r>
          </a:p>
          <a:p>
            <a:pPr lvl="0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1C0121-60AC-47FA-9F3D-928FDDB6D815}"/>
              </a:ext>
            </a:extLst>
          </p:cNvPr>
          <p:cNvSpPr txBox="1"/>
          <p:nvPr userDrawn="1"/>
        </p:nvSpPr>
        <p:spPr>
          <a:xfrm>
            <a:off x="5497115" y="289614"/>
            <a:ext cx="1197769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199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FE58EC4-F5E9-4E93-A4CB-1C4B8761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17C49454-D377-4C46-8817-DC0C0705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6416768C-569D-4716-BB4A-ABAC8ABD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7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359B457-829B-429F-BCBC-95973FCF5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" t="-243" r="50042" b="243"/>
          <a:stretch/>
        </p:blipFill>
        <p:spPr>
          <a:xfrm>
            <a:off x="-6350" y="-19051"/>
            <a:ext cx="6102350" cy="687230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ED181AB-9325-4F54-B692-689E3CDCD2DF}"/>
              </a:ext>
            </a:extLst>
          </p:cNvPr>
          <p:cNvSpPr/>
          <p:nvPr userDrawn="1"/>
        </p:nvSpPr>
        <p:spPr bwMode="white"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7237" y="1685826"/>
            <a:ext cx="4594992" cy="3397514"/>
          </a:xfrm>
        </p:spPr>
        <p:txBody>
          <a:bodyPr anchor="t" anchorCtr="0"/>
          <a:lstStyle>
            <a:lvl1pPr algn="l">
              <a:defRPr lang="sv-SE" sz="4800" kern="1200" cap="none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Här skriver jag ett citat som passar min presentation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14375" y="5396564"/>
            <a:ext cx="4320000" cy="480362"/>
          </a:xfrm>
        </p:spPr>
        <p:txBody>
          <a:bodyPr>
            <a:noAutofit/>
          </a:bodyPr>
          <a:lstStyle>
            <a:lvl1pPr marL="0" indent="0" algn="l">
              <a:buNone/>
              <a:defRPr lang="sv-SE" sz="2000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/>
              <a:t>Citat namn</a:t>
            </a:r>
          </a:p>
          <a:p>
            <a:pPr lvl="0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1C0121-60AC-47FA-9F3D-928FDDB6D815}"/>
              </a:ext>
            </a:extLst>
          </p:cNvPr>
          <p:cNvSpPr txBox="1"/>
          <p:nvPr userDrawn="1"/>
        </p:nvSpPr>
        <p:spPr>
          <a:xfrm>
            <a:off x="553640" y="-156542"/>
            <a:ext cx="1197769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199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E3B12A66-0332-4C76-A07F-F46BE0CF4C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2350" y="2560"/>
            <a:ext cx="6096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945DBF86-64C5-4793-A136-0D586A07D4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A4139A3B-3772-4EB6-A3A2-A2D36ED6B6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718E72BA-0256-41EA-A3A5-D3E6FEA3A3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5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77796" y="537366"/>
            <a:ext cx="9247354" cy="612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7796" y="227072"/>
            <a:ext cx="9247354" cy="253943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200" cap="all" spc="150" baseline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684522-490C-48AF-9B01-0C2B62EDEF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2401" y="3857625"/>
            <a:ext cx="2286000" cy="4191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sv-SE" sz="3200" kern="1200" spc="1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Tx/>
              <a:buNone/>
            </a:pPr>
            <a:r>
              <a:rPr lang="sv-SE"/>
              <a:t>Händelse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0A2B56C-43F3-4533-B0CB-0AA8B2C7D0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2401" y="4383310"/>
            <a:ext cx="2286000" cy="1469232"/>
          </a:xfr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buClr>
                <a:schemeClr val="accent3"/>
              </a:buClr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Kort beskrivning av händelsen alternativt ta bort rutan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6E6515CA-C712-40C0-BD6C-C7143988D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3279" y="1426370"/>
            <a:ext cx="2286000" cy="4191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sv-SE" sz="3200" kern="1200" spc="1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Tx/>
              <a:buNone/>
            </a:pPr>
            <a:r>
              <a:rPr lang="sv-SE"/>
              <a:t>Händelse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3279" y="1976437"/>
            <a:ext cx="2286000" cy="1468800"/>
          </a:xfr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buClr>
                <a:schemeClr val="accent3"/>
              </a:buClr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Kort beskrivning av händelsen alternativt ta bort rutan</a:t>
            </a:r>
          </a:p>
        </p:txBody>
      </p:sp>
      <p:sp>
        <p:nvSpPr>
          <p:cNvPr id="30" name="Rätvinklig triangel 3">
            <a:extLst>
              <a:ext uri="{FF2B5EF4-FFF2-40B4-BE49-F238E27FC236}">
                <a16:creationId xmlns:a16="http://schemas.microsoft.com/office/drawing/2014/main" id="{70197FA3-EC18-475C-A59D-346E5D77DCDD}"/>
              </a:ext>
            </a:extLst>
          </p:cNvPr>
          <p:cNvSpPr/>
          <p:nvPr userDrawn="1"/>
        </p:nvSpPr>
        <p:spPr>
          <a:xfrm rot="10800000" flipH="1">
            <a:off x="1" y="0"/>
            <a:ext cx="2560412" cy="4983481"/>
          </a:xfrm>
          <a:custGeom>
            <a:avLst/>
            <a:gdLst>
              <a:gd name="connsiteX0" fmla="*/ 0 w 5077839"/>
              <a:gd name="connsiteY0" fmla="*/ 5077839 h 5077839"/>
              <a:gd name="connsiteX1" fmla="*/ 0 w 5077839"/>
              <a:gd name="connsiteY1" fmla="*/ 0 h 5077839"/>
              <a:gd name="connsiteX2" fmla="*/ 5077839 w 5077839"/>
              <a:gd name="connsiteY2" fmla="*/ 5077839 h 5077839"/>
              <a:gd name="connsiteX3" fmla="*/ 0 w 5077839"/>
              <a:gd name="connsiteY3" fmla="*/ 5077839 h 5077839"/>
              <a:gd name="connsiteX0" fmla="*/ 0 w 5077839"/>
              <a:gd name="connsiteY0" fmla="*/ 9883303 h 9883303"/>
              <a:gd name="connsiteX1" fmla="*/ 38911 w 5077839"/>
              <a:gd name="connsiteY1" fmla="*/ 0 h 9883303"/>
              <a:gd name="connsiteX2" fmla="*/ 5077839 w 5077839"/>
              <a:gd name="connsiteY2" fmla="*/ 9883303 h 9883303"/>
              <a:gd name="connsiteX3" fmla="*/ 0 w 5077839"/>
              <a:gd name="connsiteY3" fmla="*/ 9883303 h 988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839" h="9883303">
                <a:moveTo>
                  <a:pt x="0" y="9883303"/>
                </a:moveTo>
                <a:lnTo>
                  <a:pt x="38911" y="0"/>
                </a:lnTo>
                <a:lnTo>
                  <a:pt x="5077839" y="9883303"/>
                </a:lnTo>
                <a:lnTo>
                  <a:pt x="0" y="9883303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35B55AEC-3313-4D82-AFB2-BEEF0D71BE2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8201915" y="2145883"/>
            <a:ext cx="3990085" cy="4712115"/>
            <a:chOff x="0" y="0"/>
            <a:chExt cx="2531" cy="2989"/>
          </a:xfrm>
        </p:grpSpPr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6CE20AF6-8721-4C45-B4A3-E861B64D91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531" cy="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39BC5EE6-6051-439F-8BDF-0EE624669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2"/>
              <a:ext cx="2535" cy="2987"/>
            </a:xfrm>
            <a:custGeom>
              <a:avLst/>
              <a:gdLst>
                <a:gd name="T0" fmla="*/ 1014 w 2535"/>
                <a:gd name="T1" fmla="*/ 2987 h 2987"/>
                <a:gd name="T2" fmla="*/ 0 w 2535"/>
                <a:gd name="T3" fmla="*/ 1917 h 2987"/>
                <a:gd name="T4" fmla="*/ 0 w 2535"/>
                <a:gd name="T5" fmla="*/ 0 h 2987"/>
                <a:gd name="T6" fmla="*/ 2535 w 2535"/>
                <a:gd name="T7" fmla="*/ 0 h 2987"/>
                <a:gd name="T8" fmla="*/ 1014 w 2535"/>
                <a:gd name="T9" fmla="*/ 2987 h 2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5" h="2987">
                  <a:moveTo>
                    <a:pt x="1014" y="2987"/>
                  </a:moveTo>
                  <a:lnTo>
                    <a:pt x="0" y="1917"/>
                  </a:lnTo>
                  <a:lnTo>
                    <a:pt x="0" y="0"/>
                  </a:lnTo>
                  <a:lnTo>
                    <a:pt x="2535" y="0"/>
                  </a:lnTo>
                  <a:lnTo>
                    <a:pt x="1014" y="2987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A4E2FD49-8B80-4C3B-9593-BAEE894DA12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EA3CEEC1-19F1-4DA2-B94D-B4E32473EB6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2DBBCA43-08D3-4294-95B0-3CB56C04B4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23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1899F122-8E59-4916-A42E-2504123CFFA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626760" y="1181100"/>
            <a:ext cx="7560000" cy="825500"/>
          </a:xfrm>
          <a:custGeom>
            <a:avLst/>
            <a:gdLst>
              <a:gd name="connsiteX0" fmla="*/ 0 w 11048569"/>
              <a:gd name="connsiteY0" fmla="*/ 0 h 1620000"/>
              <a:gd name="connsiteX1" fmla="*/ 11048569 w 11048569"/>
              <a:gd name="connsiteY1" fmla="*/ 0 h 1620000"/>
              <a:gd name="connsiteX2" fmla="*/ 11048569 w 11048569"/>
              <a:gd name="connsiteY2" fmla="*/ 1620000 h 1620000"/>
              <a:gd name="connsiteX3" fmla="*/ 0 w 11048569"/>
              <a:gd name="connsiteY3" fmla="*/ 1620000 h 1620000"/>
              <a:gd name="connsiteX4" fmla="*/ 0 w 11048569"/>
              <a:gd name="connsiteY4" fmla="*/ 0 h 1620000"/>
              <a:gd name="connsiteX0" fmla="*/ 0 w 11067619"/>
              <a:gd name="connsiteY0" fmla="*/ 0 h 1620000"/>
              <a:gd name="connsiteX1" fmla="*/ 11048569 w 11067619"/>
              <a:gd name="connsiteY1" fmla="*/ 0 h 1620000"/>
              <a:gd name="connsiteX2" fmla="*/ 11067619 w 11067619"/>
              <a:gd name="connsiteY2" fmla="*/ 765680 h 1620000"/>
              <a:gd name="connsiteX3" fmla="*/ 11048569 w 11067619"/>
              <a:gd name="connsiteY3" fmla="*/ 1620000 h 1620000"/>
              <a:gd name="connsiteX4" fmla="*/ 0 w 11067619"/>
              <a:gd name="connsiteY4" fmla="*/ 1620000 h 1620000"/>
              <a:gd name="connsiteX5" fmla="*/ 0 w 11067619"/>
              <a:gd name="connsiteY5" fmla="*/ 0 h 1620000"/>
              <a:gd name="connsiteX0" fmla="*/ 0 w 11962969"/>
              <a:gd name="connsiteY0" fmla="*/ 0 h 1620000"/>
              <a:gd name="connsiteX1" fmla="*/ 11048569 w 11962969"/>
              <a:gd name="connsiteY1" fmla="*/ 0 h 1620000"/>
              <a:gd name="connsiteX2" fmla="*/ 11962969 w 11962969"/>
              <a:gd name="connsiteY2" fmla="*/ 879980 h 1620000"/>
              <a:gd name="connsiteX3" fmla="*/ 11048569 w 11962969"/>
              <a:gd name="connsiteY3" fmla="*/ 1620000 h 1620000"/>
              <a:gd name="connsiteX4" fmla="*/ 0 w 11962969"/>
              <a:gd name="connsiteY4" fmla="*/ 1620000 h 1620000"/>
              <a:gd name="connsiteX5" fmla="*/ 0 w 11962969"/>
              <a:gd name="connsiteY5" fmla="*/ 0 h 1620000"/>
              <a:gd name="connsiteX0" fmla="*/ 0 w 11962969"/>
              <a:gd name="connsiteY0" fmla="*/ 0 h 1620000"/>
              <a:gd name="connsiteX1" fmla="*/ 11048569 w 11962969"/>
              <a:gd name="connsiteY1" fmla="*/ 0 h 1620000"/>
              <a:gd name="connsiteX2" fmla="*/ 11962969 w 11962969"/>
              <a:gd name="connsiteY2" fmla="*/ 784730 h 1620000"/>
              <a:gd name="connsiteX3" fmla="*/ 11048569 w 11962969"/>
              <a:gd name="connsiteY3" fmla="*/ 1620000 h 1620000"/>
              <a:gd name="connsiteX4" fmla="*/ 0 w 11962969"/>
              <a:gd name="connsiteY4" fmla="*/ 1620000 h 1620000"/>
              <a:gd name="connsiteX5" fmla="*/ 0 w 11962969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2969" h="1620000">
                <a:moveTo>
                  <a:pt x="0" y="0"/>
                </a:moveTo>
                <a:lnTo>
                  <a:pt x="11048569" y="0"/>
                </a:lnTo>
                <a:lnTo>
                  <a:pt x="11962969" y="784730"/>
                </a:lnTo>
                <a:lnTo>
                  <a:pt x="11048569" y="1620000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270000" tIns="0" rIns="0" bIns="0" rtlCol="0" anchor="ctr" anchorCtr="0">
            <a:noAutofit/>
          </a:bodyPr>
          <a:lstStyle/>
          <a:p>
            <a:endParaRPr lang="sv-SE" sz="2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55A6236-BE8D-4C84-A773-86C613B814F4}"/>
              </a:ext>
            </a:extLst>
          </p:cNvPr>
          <p:cNvSpPr txBox="1">
            <a:spLocks/>
          </p:cNvSpPr>
          <p:nvPr userDrawn="1"/>
        </p:nvSpPr>
        <p:spPr>
          <a:xfrm>
            <a:off x="1713501" y="1324490"/>
            <a:ext cx="810000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sv-SE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53C4F79-D57F-4C9D-9B3B-F88DCB191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6760" y="1181099"/>
            <a:ext cx="6561690" cy="825501"/>
          </a:xfrm>
        </p:spPr>
        <p:txBody>
          <a:bodyPr lIns="270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sv-SE" sz="320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B4567B69-381F-47F0-A6F8-ED34529BD5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3501" y="1181100"/>
            <a:ext cx="824400" cy="824400"/>
          </a:xfrm>
          <a:solidFill>
            <a:schemeClr val="accent1"/>
          </a:solidFill>
        </p:spPr>
        <p:txBody>
          <a:bodyPr l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A64470C-2381-4131-A251-9ECC8E8676B3}"/>
              </a:ext>
            </a:extLst>
          </p:cNvPr>
          <p:cNvSpPr txBox="1">
            <a:spLocks noChangeAspect="1"/>
          </p:cNvSpPr>
          <p:nvPr userDrawn="1"/>
        </p:nvSpPr>
        <p:spPr>
          <a:xfrm flipH="1">
            <a:off x="1713941" y="3702591"/>
            <a:ext cx="7560000" cy="825500"/>
          </a:xfrm>
          <a:custGeom>
            <a:avLst/>
            <a:gdLst>
              <a:gd name="connsiteX0" fmla="*/ 0 w 11048569"/>
              <a:gd name="connsiteY0" fmla="*/ 0 h 1620000"/>
              <a:gd name="connsiteX1" fmla="*/ 11048569 w 11048569"/>
              <a:gd name="connsiteY1" fmla="*/ 0 h 1620000"/>
              <a:gd name="connsiteX2" fmla="*/ 11048569 w 11048569"/>
              <a:gd name="connsiteY2" fmla="*/ 1620000 h 1620000"/>
              <a:gd name="connsiteX3" fmla="*/ 0 w 11048569"/>
              <a:gd name="connsiteY3" fmla="*/ 1620000 h 1620000"/>
              <a:gd name="connsiteX4" fmla="*/ 0 w 11048569"/>
              <a:gd name="connsiteY4" fmla="*/ 0 h 1620000"/>
              <a:gd name="connsiteX0" fmla="*/ 0 w 11067619"/>
              <a:gd name="connsiteY0" fmla="*/ 0 h 1620000"/>
              <a:gd name="connsiteX1" fmla="*/ 11048569 w 11067619"/>
              <a:gd name="connsiteY1" fmla="*/ 0 h 1620000"/>
              <a:gd name="connsiteX2" fmla="*/ 11067619 w 11067619"/>
              <a:gd name="connsiteY2" fmla="*/ 765680 h 1620000"/>
              <a:gd name="connsiteX3" fmla="*/ 11048569 w 11067619"/>
              <a:gd name="connsiteY3" fmla="*/ 1620000 h 1620000"/>
              <a:gd name="connsiteX4" fmla="*/ 0 w 11067619"/>
              <a:gd name="connsiteY4" fmla="*/ 1620000 h 1620000"/>
              <a:gd name="connsiteX5" fmla="*/ 0 w 11067619"/>
              <a:gd name="connsiteY5" fmla="*/ 0 h 1620000"/>
              <a:gd name="connsiteX0" fmla="*/ 0 w 11962969"/>
              <a:gd name="connsiteY0" fmla="*/ 0 h 1620000"/>
              <a:gd name="connsiteX1" fmla="*/ 11048569 w 11962969"/>
              <a:gd name="connsiteY1" fmla="*/ 0 h 1620000"/>
              <a:gd name="connsiteX2" fmla="*/ 11962969 w 11962969"/>
              <a:gd name="connsiteY2" fmla="*/ 879980 h 1620000"/>
              <a:gd name="connsiteX3" fmla="*/ 11048569 w 11962969"/>
              <a:gd name="connsiteY3" fmla="*/ 1620000 h 1620000"/>
              <a:gd name="connsiteX4" fmla="*/ 0 w 11962969"/>
              <a:gd name="connsiteY4" fmla="*/ 1620000 h 1620000"/>
              <a:gd name="connsiteX5" fmla="*/ 0 w 11962969"/>
              <a:gd name="connsiteY5" fmla="*/ 0 h 1620000"/>
              <a:gd name="connsiteX0" fmla="*/ 0 w 11962969"/>
              <a:gd name="connsiteY0" fmla="*/ 0 h 1620000"/>
              <a:gd name="connsiteX1" fmla="*/ 11048569 w 11962969"/>
              <a:gd name="connsiteY1" fmla="*/ 0 h 1620000"/>
              <a:gd name="connsiteX2" fmla="*/ 11962969 w 11962969"/>
              <a:gd name="connsiteY2" fmla="*/ 784730 h 1620000"/>
              <a:gd name="connsiteX3" fmla="*/ 11048569 w 11962969"/>
              <a:gd name="connsiteY3" fmla="*/ 1620000 h 1620000"/>
              <a:gd name="connsiteX4" fmla="*/ 0 w 11962969"/>
              <a:gd name="connsiteY4" fmla="*/ 1620000 h 1620000"/>
              <a:gd name="connsiteX5" fmla="*/ 0 w 11962969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2969" h="1620000">
                <a:moveTo>
                  <a:pt x="0" y="0"/>
                </a:moveTo>
                <a:lnTo>
                  <a:pt x="11048569" y="0"/>
                </a:lnTo>
                <a:lnTo>
                  <a:pt x="11962969" y="784730"/>
                </a:lnTo>
                <a:lnTo>
                  <a:pt x="11048569" y="1620000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270000" tIns="0" rIns="0" bIns="0" rtlCol="0" anchor="ctr" anchorCtr="0">
            <a:noAutofit/>
          </a:bodyPr>
          <a:lstStyle/>
          <a:p>
            <a:endParaRPr lang="sv-SE" sz="2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Platshållare för text 15">
            <a:extLst>
              <a:ext uri="{FF2B5EF4-FFF2-40B4-BE49-F238E27FC236}">
                <a16:creationId xmlns:a16="http://schemas.microsoft.com/office/drawing/2014/main" id="{162846AA-DDA9-4081-8F4C-36DCDBF18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09310" y="3707352"/>
            <a:ext cx="6561690" cy="825501"/>
          </a:xfrm>
        </p:spPr>
        <p:txBody>
          <a:bodyPr lIns="0" rIns="27000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sv-SE" sz="320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Tx/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28" name="Platshållare för text 15">
            <a:extLst>
              <a:ext uri="{FF2B5EF4-FFF2-40B4-BE49-F238E27FC236}">
                <a16:creationId xmlns:a16="http://schemas.microsoft.com/office/drawing/2014/main" id="{5B5C676C-AD6A-4D8F-9ACE-DFB4CB8257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93825" y="3702591"/>
            <a:ext cx="824400" cy="824400"/>
          </a:xfrm>
          <a:solidFill>
            <a:schemeClr val="accent1"/>
          </a:solidFill>
        </p:spPr>
        <p:txBody>
          <a:bodyPr l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468CDEAD-06E4-444C-83D5-027EFB7E68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16236" y="2177999"/>
            <a:ext cx="6043621" cy="11736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4" name="Platshållare för text 43">
            <a:extLst>
              <a:ext uri="{FF2B5EF4-FFF2-40B4-BE49-F238E27FC236}">
                <a16:creationId xmlns:a16="http://schemas.microsoft.com/office/drawing/2014/main" id="{3342B1D0-5C95-49CC-9273-7FACEEA608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6237" y="4704253"/>
            <a:ext cx="6043622" cy="117267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6B10064F-4A3C-4CC5-9155-C3AB490ADBD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255F34B4-9302-4E5E-ACED-481CD9DC80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7099E8D9-D83C-47E0-801E-42005515E9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1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extLst>
    <p:ext uri="{DCECCB84-F9BA-43D5-87BE-67443E8EF086}">
      <p15:sldGuideLst xmlns:p15="http://schemas.microsoft.com/office/powerpoint/2012/main">
        <p15:guide id="1" pos="1079">
          <p15:clr>
            <a:srgbClr val="FBAE40"/>
          </p15:clr>
        </p15:guide>
        <p15:guide id="3" pos="64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4603" y="549275"/>
            <a:ext cx="10416926" cy="61277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85" y="2017769"/>
            <a:ext cx="5040000" cy="385915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29" y="2017770"/>
            <a:ext cx="5040000" cy="385915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603" y="1263650"/>
            <a:ext cx="10416926" cy="57306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lang="sv-SE" sz="24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9527C-2A88-4E3C-966B-B566B58FFF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44C708F-338C-4FA1-818F-EABC74AD79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BCEA9E8-3A77-4977-B8EB-F2213DCEA5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3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mi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77796" y="537366"/>
            <a:ext cx="9247354" cy="612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7796" y="227072"/>
            <a:ext cx="9247354" cy="253943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200" cap="all" spc="150" baseline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684522-490C-48AF-9B01-0C2B62EDEF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75" y="1771650"/>
            <a:ext cx="5007025" cy="517128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sv-SE" sz="320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6E6515CA-C712-40C0-BD6C-C7143988D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375" y="2295689"/>
            <a:ext cx="5007025" cy="281780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lang="sv-SE" sz="1800" kern="1200" cap="all" spc="10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min titel/uppdrag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4375" y="2634670"/>
            <a:ext cx="5007025" cy="1468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Clr>
                <a:schemeClr val="accent3"/>
              </a:buClr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06CC494A-DC83-40E6-90A2-EDCE0AAAC7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81766" y="1866900"/>
            <a:ext cx="4333875" cy="3686175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14" name="Platshållare för datum 13">
            <a:extLst>
              <a:ext uri="{FF2B5EF4-FFF2-40B4-BE49-F238E27FC236}">
                <a16:creationId xmlns:a16="http://schemas.microsoft.com/office/drawing/2014/main" id="{EE67C8AA-E6B5-489B-B037-C967F463EE6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6" name="Platshållare för sidfot 15">
            <a:extLst>
              <a:ext uri="{FF2B5EF4-FFF2-40B4-BE49-F238E27FC236}">
                <a16:creationId xmlns:a16="http://schemas.microsoft.com/office/drawing/2014/main" id="{D1B4B6FD-617D-42F0-8797-47A7101D5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47898126-1A11-4D60-9FC0-88770E267E5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2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arbetare/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295B1CF8-6559-4E6A-8BFF-44B8621593E2}"/>
              </a:ext>
            </a:extLst>
          </p:cNvPr>
          <p:cNvSpPr>
            <a:spLocks/>
          </p:cNvSpPr>
          <p:nvPr userDrawn="1"/>
        </p:nvSpPr>
        <p:spPr bwMode="auto">
          <a:xfrm>
            <a:off x="0" y="6348"/>
            <a:ext cx="4005807" cy="4719996"/>
          </a:xfrm>
          <a:custGeom>
            <a:avLst/>
            <a:gdLst>
              <a:gd name="T0" fmla="*/ 1014 w 2535"/>
              <a:gd name="T1" fmla="*/ 2987 h 2987"/>
              <a:gd name="T2" fmla="*/ 0 w 2535"/>
              <a:gd name="T3" fmla="*/ 1917 h 2987"/>
              <a:gd name="T4" fmla="*/ 0 w 2535"/>
              <a:gd name="T5" fmla="*/ 0 h 2987"/>
              <a:gd name="T6" fmla="*/ 2535 w 2535"/>
              <a:gd name="T7" fmla="*/ 0 h 2987"/>
              <a:gd name="T8" fmla="*/ 1014 w 2535"/>
              <a:gd name="T9" fmla="*/ 2987 h 2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5" h="2987">
                <a:moveTo>
                  <a:pt x="1014" y="2987"/>
                </a:moveTo>
                <a:lnTo>
                  <a:pt x="0" y="1917"/>
                </a:lnTo>
                <a:lnTo>
                  <a:pt x="0" y="0"/>
                </a:lnTo>
                <a:lnTo>
                  <a:pt x="2535" y="0"/>
                </a:lnTo>
                <a:lnTo>
                  <a:pt x="1014" y="2987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77796" y="537366"/>
            <a:ext cx="9247354" cy="612775"/>
          </a:xfrm>
        </p:spPr>
        <p:txBody>
          <a:bodyPr/>
          <a:lstStyle>
            <a:lvl1pPr algn="ctr"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7796" y="227072"/>
            <a:ext cx="9247354" cy="253943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200" cap="all" spc="150" baseline="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11514" y="4781554"/>
            <a:ext cx="2238181" cy="9242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06CC494A-DC83-40E6-90A2-EDCE0AAAC7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66161" y="2032739"/>
            <a:ext cx="1728886" cy="1890000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19" name="Rätvinklig triangel 3">
            <a:extLst>
              <a:ext uri="{FF2B5EF4-FFF2-40B4-BE49-F238E27FC236}">
                <a16:creationId xmlns:a16="http://schemas.microsoft.com/office/drawing/2014/main" id="{35C63108-574B-48C6-8DFA-1834AA444F1B}"/>
              </a:ext>
            </a:extLst>
          </p:cNvPr>
          <p:cNvSpPr/>
          <p:nvPr userDrawn="1"/>
        </p:nvSpPr>
        <p:spPr>
          <a:xfrm flipH="1">
            <a:off x="9677560" y="1966963"/>
            <a:ext cx="2512915" cy="4891037"/>
          </a:xfrm>
          <a:custGeom>
            <a:avLst/>
            <a:gdLst>
              <a:gd name="connsiteX0" fmla="*/ 0 w 5077839"/>
              <a:gd name="connsiteY0" fmla="*/ 5077839 h 5077839"/>
              <a:gd name="connsiteX1" fmla="*/ 0 w 5077839"/>
              <a:gd name="connsiteY1" fmla="*/ 0 h 5077839"/>
              <a:gd name="connsiteX2" fmla="*/ 5077839 w 5077839"/>
              <a:gd name="connsiteY2" fmla="*/ 5077839 h 5077839"/>
              <a:gd name="connsiteX3" fmla="*/ 0 w 5077839"/>
              <a:gd name="connsiteY3" fmla="*/ 5077839 h 5077839"/>
              <a:gd name="connsiteX0" fmla="*/ 0 w 5077839"/>
              <a:gd name="connsiteY0" fmla="*/ 9883303 h 9883303"/>
              <a:gd name="connsiteX1" fmla="*/ 38911 w 5077839"/>
              <a:gd name="connsiteY1" fmla="*/ 0 h 9883303"/>
              <a:gd name="connsiteX2" fmla="*/ 5077839 w 5077839"/>
              <a:gd name="connsiteY2" fmla="*/ 9883303 h 9883303"/>
              <a:gd name="connsiteX3" fmla="*/ 0 w 5077839"/>
              <a:gd name="connsiteY3" fmla="*/ 9883303 h 988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839" h="9883303">
                <a:moveTo>
                  <a:pt x="0" y="9883303"/>
                </a:moveTo>
                <a:lnTo>
                  <a:pt x="38911" y="0"/>
                </a:lnTo>
                <a:lnTo>
                  <a:pt x="5077839" y="9883303"/>
                </a:lnTo>
                <a:lnTo>
                  <a:pt x="0" y="9883303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178DEFAB-2E96-40AB-AF9A-5C8EE351A9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1514" y="4046937"/>
            <a:ext cx="2238181" cy="3393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23" name="Platshållare för text 21">
            <a:extLst>
              <a:ext uri="{FF2B5EF4-FFF2-40B4-BE49-F238E27FC236}">
                <a16:creationId xmlns:a16="http://schemas.microsoft.com/office/drawing/2014/main" id="{D6C71257-4D73-4259-B997-BB6338DC95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1514" y="4386259"/>
            <a:ext cx="2238181" cy="28099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33" name="Platshållare för text 21">
            <a:extLst>
              <a:ext uri="{FF2B5EF4-FFF2-40B4-BE49-F238E27FC236}">
                <a16:creationId xmlns:a16="http://schemas.microsoft.com/office/drawing/2014/main" id="{2D65EC58-F0C9-4A06-AFAE-83395FC171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39060" y="4781554"/>
            <a:ext cx="2238181" cy="9242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4" name="Platshållare för bild 10">
            <a:extLst>
              <a:ext uri="{FF2B5EF4-FFF2-40B4-BE49-F238E27FC236}">
                <a16:creationId xmlns:a16="http://schemas.microsoft.com/office/drawing/2014/main" id="{A85E4BF5-E5D5-45F3-9272-3CD16D44A8F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993707" y="2032739"/>
            <a:ext cx="1728886" cy="1890000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35" name="Platshållare för text 8">
            <a:extLst>
              <a:ext uri="{FF2B5EF4-FFF2-40B4-BE49-F238E27FC236}">
                <a16:creationId xmlns:a16="http://schemas.microsoft.com/office/drawing/2014/main" id="{635E6E60-52D4-4105-B4D3-BD82EEE329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39060" y="4046937"/>
            <a:ext cx="2238181" cy="3393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36" name="Platshållare för text 21">
            <a:extLst>
              <a:ext uri="{FF2B5EF4-FFF2-40B4-BE49-F238E27FC236}">
                <a16:creationId xmlns:a16="http://schemas.microsoft.com/office/drawing/2014/main" id="{7704363C-01B5-4E72-BFE5-2CDECD8E39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39060" y="4386259"/>
            <a:ext cx="2238181" cy="28099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38" name="Platshållare för text 21">
            <a:extLst>
              <a:ext uri="{FF2B5EF4-FFF2-40B4-BE49-F238E27FC236}">
                <a16:creationId xmlns:a16="http://schemas.microsoft.com/office/drawing/2014/main" id="{FBCE4618-5F30-42DA-B050-FA23C33ED8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70927" y="4781554"/>
            <a:ext cx="2238181" cy="9242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9" name="Platshållare för bild 10">
            <a:extLst>
              <a:ext uri="{FF2B5EF4-FFF2-40B4-BE49-F238E27FC236}">
                <a16:creationId xmlns:a16="http://schemas.microsoft.com/office/drawing/2014/main" id="{A1FF6098-443E-48B7-9348-F925472A4D1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525574" y="2032739"/>
            <a:ext cx="1728886" cy="1890000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40" name="Platshållare för text 8">
            <a:extLst>
              <a:ext uri="{FF2B5EF4-FFF2-40B4-BE49-F238E27FC236}">
                <a16:creationId xmlns:a16="http://schemas.microsoft.com/office/drawing/2014/main" id="{9F84A681-08E4-4A5A-BDBB-025CFE077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70927" y="4046937"/>
            <a:ext cx="2238181" cy="3393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41" name="Platshållare för text 21">
            <a:extLst>
              <a:ext uri="{FF2B5EF4-FFF2-40B4-BE49-F238E27FC236}">
                <a16:creationId xmlns:a16="http://schemas.microsoft.com/office/drawing/2014/main" id="{365A89D3-0A9C-48CE-A938-1B3F690996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0927" y="4386259"/>
            <a:ext cx="2238181" cy="28099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43" name="Platshållare för text 21">
            <a:extLst>
              <a:ext uri="{FF2B5EF4-FFF2-40B4-BE49-F238E27FC236}">
                <a16:creationId xmlns:a16="http://schemas.microsoft.com/office/drawing/2014/main" id="{CF3EC4BA-1311-4D3E-87AA-C21F10B0C18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79630" y="4788356"/>
            <a:ext cx="2238181" cy="92428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4" name="Platshållare för bild 10">
            <a:extLst>
              <a:ext uri="{FF2B5EF4-FFF2-40B4-BE49-F238E27FC236}">
                <a16:creationId xmlns:a16="http://schemas.microsoft.com/office/drawing/2014/main" id="{8D64FDAE-04F7-440D-8043-5224F543E00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134277" y="2039541"/>
            <a:ext cx="1728886" cy="1890000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45" name="Platshållare för text 8">
            <a:extLst>
              <a:ext uri="{FF2B5EF4-FFF2-40B4-BE49-F238E27FC236}">
                <a16:creationId xmlns:a16="http://schemas.microsoft.com/office/drawing/2014/main" id="{C63CF9B2-060E-492E-9ED4-4CEF1E095C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79630" y="4053739"/>
            <a:ext cx="2238181" cy="339322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46" name="Platshållare för text 21">
            <a:extLst>
              <a:ext uri="{FF2B5EF4-FFF2-40B4-BE49-F238E27FC236}">
                <a16:creationId xmlns:a16="http://schemas.microsoft.com/office/drawing/2014/main" id="{3EE9996F-4C40-49E5-928C-AB45DA70F5C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79630" y="4393061"/>
            <a:ext cx="2238181" cy="28099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58943D5-4A6A-4B3F-9DA1-41FD2472288A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18EB1C03-3E05-43D2-9820-D86C988AE4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4F0268E-4C2B-4AE4-988A-9EF4FD3C1BA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4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295B1CF8-6559-4E6A-8BFF-44B8621593E2}"/>
              </a:ext>
            </a:extLst>
          </p:cNvPr>
          <p:cNvSpPr>
            <a:spLocks/>
          </p:cNvSpPr>
          <p:nvPr userDrawn="1"/>
        </p:nvSpPr>
        <p:spPr bwMode="auto">
          <a:xfrm>
            <a:off x="0" y="6348"/>
            <a:ext cx="4005807" cy="4719996"/>
          </a:xfrm>
          <a:custGeom>
            <a:avLst/>
            <a:gdLst>
              <a:gd name="T0" fmla="*/ 1014 w 2535"/>
              <a:gd name="T1" fmla="*/ 2987 h 2987"/>
              <a:gd name="T2" fmla="*/ 0 w 2535"/>
              <a:gd name="T3" fmla="*/ 1917 h 2987"/>
              <a:gd name="T4" fmla="*/ 0 w 2535"/>
              <a:gd name="T5" fmla="*/ 0 h 2987"/>
              <a:gd name="T6" fmla="*/ 2535 w 2535"/>
              <a:gd name="T7" fmla="*/ 0 h 2987"/>
              <a:gd name="T8" fmla="*/ 1014 w 2535"/>
              <a:gd name="T9" fmla="*/ 2987 h 2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5" h="2987">
                <a:moveTo>
                  <a:pt x="1014" y="2987"/>
                </a:moveTo>
                <a:lnTo>
                  <a:pt x="0" y="1917"/>
                </a:lnTo>
                <a:lnTo>
                  <a:pt x="0" y="0"/>
                </a:lnTo>
                <a:lnTo>
                  <a:pt x="2535" y="0"/>
                </a:lnTo>
                <a:lnTo>
                  <a:pt x="1014" y="2987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77796" y="537366"/>
            <a:ext cx="9247354" cy="612775"/>
          </a:xfrm>
        </p:spPr>
        <p:txBody>
          <a:bodyPr/>
          <a:lstStyle>
            <a:lvl1pPr algn="ctr"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8508" y="4571873"/>
            <a:ext cx="3294392" cy="92428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Clr>
                <a:schemeClr val="accent3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06CC494A-DC83-40E6-90A2-EDCE0AAAC7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2286" y="1914590"/>
            <a:ext cx="3310614" cy="2034436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19" name="Rätvinklig triangel 3">
            <a:extLst>
              <a:ext uri="{FF2B5EF4-FFF2-40B4-BE49-F238E27FC236}">
                <a16:creationId xmlns:a16="http://schemas.microsoft.com/office/drawing/2014/main" id="{35C63108-574B-48C6-8DFA-1834AA444F1B}"/>
              </a:ext>
            </a:extLst>
          </p:cNvPr>
          <p:cNvSpPr/>
          <p:nvPr userDrawn="1"/>
        </p:nvSpPr>
        <p:spPr>
          <a:xfrm flipH="1">
            <a:off x="9677560" y="1966963"/>
            <a:ext cx="2512915" cy="4891037"/>
          </a:xfrm>
          <a:custGeom>
            <a:avLst/>
            <a:gdLst>
              <a:gd name="connsiteX0" fmla="*/ 0 w 5077839"/>
              <a:gd name="connsiteY0" fmla="*/ 5077839 h 5077839"/>
              <a:gd name="connsiteX1" fmla="*/ 0 w 5077839"/>
              <a:gd name="connsiteY1" fmla="*/ 0 h 5077839"/>
              <a:gd name="connsiteX2" fmla="*/ 5077839 w 5077839"/>
              <a:gd name="connsiteY2" fmla="*/ 5077839 h 5077839"/>
              <a:gd name="connsiteX3" fmla="*/ 0 w 5077839"/>
              <a:gd name="connsiteY3" fmla="*/ 5077839 h 5077839"/>
              <a:gd name="connsiteX0" fmla="*/ 0 w 5077839"/>
              <a:gd name="connsiteY0" fmla="*/ 9883303 h 9883303"/>
              <a:gd name="connsiteX1" fmla="*/ 38911 w 5077839"/>
              <a:gd name="connsiteY1" fmla="*/ 0 h 9883303"/>
              <a:gd name="connsiteX2" fmla="*/ 5077839 w 5077839"/>
              <a:gd name="connsiteY2" fmla="*/ 9883303 h 9883303"/>
              <a:gd name="connsiteX3" fmla="*/ 0 w 5077839"/>
              <a:gd name="connsiteY3" fmla="*/ 9883303 h 988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839" h="9883303">
                <a:moveTo>
                  <a:pt x="0" y="9883303"/>
                </a:moveTo>
                <a:lnTo>
                  <a:pt x="38911" y="0"/>
                </a:lnTo>
                <a:lnTo>
                  <a:pt x="5077839" y="9883303"/>
                </a:lnTo>
                <a:lnTo>
                  <a:pt x="0" y="9883303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178DEFAB-2E96-40AB-AF9A-5C8EE351A9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4882" y="4181799"/>
            <a:ext cx="2238181" cy="339322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Bildrubrik/ämne</a:t>
            </a:r>
          </a:p>
        </p:txBody>
      </p:sp>
      <p:sp>
        <p:nvSpPr>
          <p:cNvPr id="23" name="Platshållare för text 21">
            <a:extLst>
              <a:ext uri="{FF2B5EF4-FFF2-40B4-BE49-F238E27FC236}">
                <a16:creationId xmlns:a16="http://schemas.microsoft.com/office/drawing/2014/main" id="{D6C71257-4D73-4259-B997-BB6338DC95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8508" y="4181799"/>
            <a:ext cx="323993" cy="33840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2000" cap="all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48" name="Platshållare för text 21">
            <a:extLst>
              <a:ext uri="{FF2B5EF4-FFF2-40B4-BE49-F238E27FC236}">
                <a16:creationId xmlns:a16="http://schemas.microsoft.com/office/drawing/2014/main" id="{2970FFC2-EF3B-496E-8173-4E68A79144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56043" y="4571873"/>
            <a:ext cx="3294392" cy="92428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Clr>
                <a:schemeClr val="accent3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9" name="Platshållare för bild 10">
            <a:extLst>
              <a:ext uri="{FF2B5EF4-FFF2-40B4-BE49-F238E27FC236}">
                <a16:creationId xmlns:a16="http://schemas.microsoft.com/office/drawing/2014/main" id="{0D5D43B9-6BDC-4173-AEA3-39F4CFAD78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439821" y="1914590"/>
            <a:ext cx="3310614" cy="2034436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50" name="Platshållare för text 8">
            <a:extLst>
              <a:ext uri="{FF2B5EF4-FFF2-40B4-BE49-F238E27FC236}">
                <a16:creationId xmlns:a16="http://schemas.microsoft.com/office/drawing/2014/main" id="{A04BDA9D-AC49-4271-98FD-0464B9895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84806" y="4181799"/>
            <a:ext cx="2238181" cy="339322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Bildrubrik/ämne</a:t>
            </a:r>
          </a:p>
        </p:txBody>
      </p:sp>
      <p:sp>
        <p:nvSpPr>
          <p:cNvPr id="51" name="Platshållare för text 21">
            <a:extLst>
              <a:ext uri="{FF2B5EF4-FFF2-40B4-BE49-F238E27FC236}">
                <a16:creationId xmlns:a16="http://schemas.microsoft.com/office/drawing/2014/main" id="{4F92F3D0-492A-4771-99FA-B618BDF2A0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6043" y="4181799"/>
            <a:ext cx="323993" cy="33840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2000" cap="all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52" name="Platshållare för text 21">
            <a:extLst>
              <a:ext uri="{FF2B5EF4-FFF2-40B4-BE49-F238E27FC236}">
                <a16:creationId xmlns:a16="http://schemas.microsoft.com/office/drawing/2014/main" id="{87917EFD-B9A0-40AD-B5FC-E3B761DFF3A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48566" y="4571873"/>
            <a:ext cx="3294392" cy="92428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Clr>
                <a:schemeClr val="accent3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3" name="Platshållare för bild 10">
            <a:extLst>
              <a:ext uri="{FF2B5EF4-FFF2-40B4-BE49-F238E27FC236}">
                <a16:creationId xmlns:a16="http://schemas.microsoft.com/office/drawing/2014/main" id="{12CD6701-123C-4587-8AA5-4C1A8A4EC5E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32344" y="1914590"/>
            <a:ext cx="3310614" cy="2034436"/>
          </a:xfrm>
          <a:noFill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54" name="Platshållare för text 8">
            <a:extLst>
              <a:ext uri="{FF2B5EF4-FFF2-40B4-BE49-F238E27FC236}">
                <a16:creationId xmlns:a16="http://schemas.microsoft.com/office/drawing/2014/main" id="{A999D5EC-3F8F-4376-8E18-E8616843BA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77329" y="4181799"/>
            <a:ext cx="2238181" cy="339322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/>
              <a:t>Bildrubrik/ämne</a:t>
            </a:r>
          </a:p>
        </p:txBody>
      </p:sp>
      <p:sp>
        <p:nvSpPr>
          <p:cNvPr id="55" name="Platshållare för text 21">
            <a:extLst>
              <a:ext uri="{FF2B5EF4-FFF2-40B4-BE49-F238E27FC236}">
                <a16:creationId xmlns:a16="http://schemas.microsoft.com/office/drawing/2014/main" id="{5AA2A74A-6E65-4D23-9463-0B85D1B2AC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48567" y="4181799"/>
            <a:ext cx="323993" cy="33840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2000" cap="all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3D26D83-677E-4E10-80C2-0C8F73389AD8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2B27C74B-74FA-4CEC-9A38-4C1A909FA2EF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739D38C1-2D47-4546-8114-D788949955D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684522-490C-48AF-9B01-0C2B62EDE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375" y="650875"/>
            <a:ext cx="10745788" cy="914003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7" name="Platshållare för text 21">
            <a:extLst>
              <a:ext uri="{FF2B5EF4-FFF2-40B4-BE49-F238E27FC236}">
                <a16:creationId xmlns:a16="http://schemas.microsoft.com/office/drawing/2014/main" id="{A3500091-F4F6-4ADD-91E1-3A04CE8FCC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4375" y="5011914"/>
            <a:ext cx="10745788" cy="914004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Clr>
                <a:schemeClr val="accent3"/>
              </a:buClr>
              <a:buFontTx/>
              <a:buNone/>
              <a:defRPr sz="4000">
                <a:latin typeface="+mj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77EC8E4E-A874-495E-8EDB-729546BA1C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2970" y="2127250"/>
            <a:ext cx="5957529" cy="2633652"/>
          </a:xfrm>
          <a:solidFill>
            <a:schemeClr val="accent1"/>
          </a:solidFill>
        </p:spPr>
        <p:txBody>
          <a:bodyPr wrap="none" lIns="0" tIns="0" rIns="0" bIns="0" anchor="ctr" anchorCtr="0">
            <a:noAutofit/>
          </a:bodyPr>
          <a:lstStyle>
            <a:lvl1pPr algn="ctr">
              <a:lnSpc>
                <a:spcPct val="100000"/>
              </a:lnSpc>
              <a:defRPr sz="20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#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4AE6C485-45A1-403A-99F0-029D0BBFD3B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B986D5A5-83F6-4CD3-A9C9-A5C0044B08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D4958A6F-61B2-407A-A1C5-589FBC6D97A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0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4602" y="549275"/>
            <a:ext cx="10416926" cy="612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C77D91C7-96BD-49DD-9211-581697DA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9508ED8C-21E1-48DB-815A-DCB7726E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971840C-211F-4A48-9AA9-3076CBDF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9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A56C049-39F3-49E0-ADE3-DBD88664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201x-xx-xx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291A534-5113-46F4-B3F6-E4AF5736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B675044-E045-497B-9B64-F2838F4E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9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674899D3-CF53-4EEA-9CCF-0703317F9ED5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FA480E9-7A1E-49E9-A38D-047FFB8E76EE}"/>
              </a:ext>
            </a:extLst>
          </p:cNvPr>
          <p:cNvSpPr txBox="1"/>
          <p:nvPr userDrawn="1"/>
        </p:nvSpPr>
        <p:spPr>
          <a:xfrm>
            <a:off x="4193934" y="1841969"/>
            <a:ext cx="3829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0" spc="200" baseline="0">
                <a:solidFill>
                  <a:schemeClr val="accent1"/>
                </a:solidFill>
                <a:latin typeface="+mj-lt"/>
              </a:rPr>
              <a:t>TACK!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7AF5EE0-2F8F-4CC8-BB22-F4FDF81381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3079" y="4779579"/>
            <a:ext cx="3468955" cy="754025"/>
          </a:xfrm>
          <a:prstGeom prst="rect">
            <a:avLst/>
          </a:prstGeom>
        </p:spPr>
      </p:pic>
      <p:grpSp>
        <p:nvGrpSpPr>
          <p:cNvPr id="29" name="Grupp 28">
            <a:extLst>
              <a:ext uri="{FF2B5EF4-FFF2-40B4-BE49-F238E27FC236}">
                <a16:creationId xmlns:a16="http://schemas.microsoft.com/office/drawing/2014/main" id="{DF4798B4-663F-4FA2-AE13-C5A73634A85C}"/>
              </a:ext>
            </a:extLst>
          </p:cNvPr>
          <p:cNvGrpSpPr/>
          <p:nvPr userDrawn="1"/>
        </p:nvGrpSpPr>
        <p:grpSpPr>
          <a:xfrm>
            <a:off x="2953940" y="5934146"/>
            <a:ext cx="6411036" cy="390895"/>
            <a:chOff x="2953940" y="5934146"/>
            <a:chExt cx="6411036" cy="390895"/>
          </a:xfrm>
        </p:grpSpPr>
        <p:sp>
          <p:nvSpPr>
            <p:cNvPr id="18" name="Shape 2944">
              <a:extLst>
                <a:ext uri="{FF2B5EF4-FFF2-40B4-BE49-F238E27FC236}">
                  <a16:creationId xmlns:a16="http://schemas.microsoft.com/office/drawing/2014/main" id="{E18317C2-282F-43CA-B096-8CF9C6FA0D25}"/>
                </a:ext>
              </a:extLst>
            </p:cNvPr>
            <p:cNvSpPr/>
            <p:nvPr/>
          </p:nvSpPr>
          <p:spPr>
            <a:xfrm>
              <a:off x="2953940" y="5939588"/>
              <a:ext cx="385454" cy="38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>
                <a:solidFill>
                  <a:schemeClr val="bg2"/>
                </a:solidFill>
              </a:endParaRPr>
            </a:p>
          </p:txBody>
        </p:sp>
        <p:sp>
          <p:nvSpPr>
            <p:cNvPr id="19" name="Shape 2865">
              <a:extLst>
                <a:ext uri="{FF2B5EF4-FFF2-40B4-BE49-F238E27FC236}">
                  <a16:creationId xmlns:a16="http://schemas.microsoft.com/office/drawing/2014/main" id="{1EF12624-5DEF-4D21-851A-FED2A0C49846}"/>
                </a:ext>
              </a:extLst>
            </p:cNvPr>
            <p:cNvSpPr/>
            <p:nvPr/>
          </p:nvSpPr>
          <p:spPr>
            <a:xfrm>
              <a:off x="4476213" y="5934146"/>
              <a:ext cx="381638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>
                <a:solidFill>
                  <a:schemeClr val="bg2"/>
                </a:solidFill>
              </a:endParaRPr>
            </a:p>
          </p:txBody>
        </p:sp>
        <p:sp>
          <p:nvSpPr>
            <p:cNvPr id="20" name="Shape 2859">
              <a:extLst>
                <a:ext uri="{FF2B5EF4-FFF2-40B4-BE49-F238E27FC236}">
                  <a16:creationId xmlns:a16="http://schemas.microsoft.com/office/drawing/2014/main" id="{A9A0F5E6-FE74-417C-B866-84B46E0C1FF2}"/>
                </a:ext>
              </a:extLst>
            </p:cNvPr>
            <p:cNvSpPr/>
            <p:nvPr/>
          </p:nvSpPr>
          <p:spPr>
            <a:xfrm>
              <a:off x="5853448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>
                <a:solidFill>
                  <a:schemeClr val="bg2"/>
                </a:solidFill>
              </a:endParaRPr>
            </a:p>
          </p:txBody>
        </p:sp>
        <p:sp>
          <p:nvSpPr>
            <p:cNvPr id="21" name="Shape 2860">
              <a:extLst>
                <a:ext uri="{FF2B5EF4-FFF2-40B4-BE49-F238E27FC236}">
                  <a16:creationId xmlns:a16="http://schemas.microsoft.com/office/drawing/2014/main" id="{79BC38E0-08CD-487B-BEFA-E65477904413}"/>
                </a:ext>
              </a:extLst>
            </p:cNvPr>
            <p:cNvSpPr/>
            <p:nvPr/>
          </p:nvSpPr>
          <p:spPr>
            <a:xfrm>
              <a:off x="7528771" y="5934146"/>
              <a:ext cx="385454" cy="38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76160" tIns="76160" rIns="76160" bIns="76160" anchor="ctr"/>
            <a:lstStyle/>
            <a:p>
              <a:pPr defTabSz="91389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sv-SE" sz="5997">
                <a:solidFill>
                  <a:schemeClr val="bg2"/>
                </a:solidFill>
              </a:endParaRPr>
            </a:p>
          </p:txBody>
        </p:sp>
        <p:sp>
          <p:nvSpPr>
            <p:cNvPr id="22" name="TextBox 66">
              <a:extLst>
                <a:ext uri="{FF2B5EF4-FFF2-40B4-BE49-F238E27FC236}">
                  <a16:creationId xmlns:a16="http://schemas.microsoft.com/office/drawing/2014/main" id="{B596CA18-90EB-4DBD-BFD4-23F5C38477AA}"/>
                </a:ext>
              </a:extLst>
            </p:cNvPr>
            <p:cNvSpPr txBox="1"/>
            <p:nvPr/>
          </p:nvSpPr>
          <p:spPr>
            <a:xfrm>
              <a:off x="4850234" y="5992391"/>
              <a:ext cx="763788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</a:t>
              </a:r>
              <a:endParaRPr lang="sv-SE" sz="120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5D03DA61-0CCE-430C-934D-64835D849C7A}"/>
                </a:ext>
              </a:extLst>
            </p:cNvPr>
            <p:cNvSpPr txBox="1"/>
            <p:nvPr/>
          </p:nvSpPr>
          <p:spPr>
            <a:xfrm>
              <a:off x="7943211" y="5992392"/>
              <a:ext cx="1421765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fb.com/</a:t>
              </a:r>
              <a:r>
                <a:rPr lang="sv-SE" sz="120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4" name="TextBox 68">
              <a:extLst>
                <a:ext uri="{FF2B5EF4-FFF2-40B4-BE49-F238E27FC236}">
                  <a16:creationId xmlns:a16="http://schemas.microsoft.com/office/drawing/2014/main" id="{CA3C51F3-C362-42DC-B937-3FE2E4C36DC0}"/>
                </a:ext>
              </a:extLst>
            </p:cNvPr>
            <p:cNvSpPr txBox="1"/>
            <p:nvPr/>
          </p:nvSpPr>
          <p:spPr>
            <a:xfrm>
              <a:off x="6263925" y="5996597"/>
              <a:ext cx="1092531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@</a:t>
              </a:r>
              <a:r>
                <a:rPr lang="sv-SE" sz="1200" err="1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Vinnovase</a:t>
              </a:r>
              <a:endParaRPr lang="sv-SE" sz="1200">
                <a:solidFill>
                  <a:schemeClr val="tx1"/>
                </a:solidFill>
                <a:latin typeface="Arial" panose="020B0604020202020204" pitchFamily="34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6" name="TextBox 69">
              <a:extLst>
                <a:ext uri="{FF2B5EF4-FFF2-40B4-BE49-F238E27FC236}">
                  <a16:creationId xmlns:a16="http://schemas.microsoft.com/office/drawing/2014/main" id="{407557E9-DFCC-4729-86A0-DC5E4A2CF0E5}"/>
                </a:ext>
              </a:extLst>
            </p:cNvPr>
            <p:cNvSpPr txBox="1"/>
            <p:nvPr/>
          </p:nvSpPr>
          <p:spPr>
            <a:xfrm>
              <a:off x="3350730" y="5992392"/>
              <a:ext cx="1012538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sv-SE" sz="1200">
                  <a:solidFill>
                    <a:schemeClr val="tx1"/>
                  </a:solidFill>
                  <a:latin typeface="Arial" panose="020B0604020202020204" pitchFamily="34" charset="0"/>
                  <a:ea typeface="Montserrat" charset="0"/>
                  <a:cs typeface="Montserrat" charset="0"/>
                </a:rPr>
                <a:t>Vinnova.se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6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med rundade hörn 10"/>
          <p:cNvSpPr/>
          <p:nvPr userDrawn="1"/>
        </p:nvSpPr>
        <p:spPr>
          <a:xfrm>
            <a:off x="636000" y="597598"/>
            <a:ext cx="10946400" cy="3398413"/>
          </a:xfrm>
          <a:custGeom>
            <a:avLst/>
            <a:gdLst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192012 w 3715096"/>
              <a:gd name="connsiteY6" fmla="*/ 725887 h 725887"/>
              <a:gd name="connsiteX7" fmla="*/ 0 w 3715096"/>
              <a:gd name="connsiteY7" fmla="*/ 533875 h 725887"/>
              <a:gd name="connsiteX8" fmla="*/ 0 w 3715096"/>
              <a:gd name="connsiteY8" fmla="*/ 192012 h 725887"/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3222277 w 3715096"/>
              <a:gd name="connsiteY6" fmla="*/ 720316 h 725887"/>
              <a:gd name="connsiteX7" fmla="*/ 192012 w 3715096"/>
              <a:gd name="connsiteY7" fmla="*/ 725887 h 725887"/>
              <a:gd name="connsiteX8" fmla="*/ 0 w 3715096"/>
              <a:gd name="connsiteY8" fmla="*/ 533875 h 725887"/>
              <a:gd name="connsiteX9" fmla="*/ 0 w 3715096"/>
              <a:gd name="connsiteY9" fmla="*/ 192012 h 725887"/>
              <a:gd name="connsiteX0" fmla="*/ 3222277 w 3715096"/>
              <a:gd name="connsiteY0" fmla="*/ 720316 h 817327"/>
              <a:gd name="connsiteX1" fmla="*/ 192012 w 3715096"/>
              <a:gd name="connsiteY1" fmla="*/ 725887 h 817327"/>
              <a:gd name="connsiteX2" fmla="*/ 0 w 3715096"/>
              <a:gd name="connsiteY2" fmla="*/ 533875 h 817327"/>
              <a:gd name="connsiteX3" fmla="*/ 0 w 3715096"/>
              <a:gd name="connsiteY3" fmla="*/ 192012 h 817327"/>
              <a:gd name="connsiteX4" fmla="*/ 192012 w 3715096"/>
              <a:gd name="connsiteY4" fmla="*/ 0 h 817327"/>
              <a:gd name="connsiteX5" fmla="*/ 3523084 w 3715096"/>
              <a:gd name="connsiteY5" fmla="*/ 0 h 817327"/>
              <a:gd name="connsiteX6" fmla="*/ 3715096 w 3715096"/>
              <a:gd name="connsiteY6" fmla="*/ 192012 h 817327"/>
              <a:gd name="connsiteX7" fmla="*/ 3715096 w 3715096"/>
              <a:gd name="connsiteY7" fmla="*/ 533875 h 817327"/>
              <a:gd name="connsiteX8" fmla="*/ 3614524 w 3715096"/>
              <a:gd name="connsiteY8" fmla="*/ 817327 h 817327"/>
              <a:gd name="connsiteX0" fmla="*/ 3222277 w 3715096"/>
              <a:gd name="connsiteY0" fmla="*/ 720316 h 817327"/>
              <a:gd name="connsiteX1" fmla="*/ 3013777 w 3715096"/>
              <a:gd name="connsiteY1" fmla="*/ 713998 h 817327"/>
              <a:gd name="connsiteX2" fmla="*/ 192012 w 3715096"/>
              <a:gd name="connsiteY2" fmla="*/ 725887 h 817327"/>
              <a:gd name="connsiteX3" fmla="*/ 0 w 3715096"/>
              <a:gd name="connsiteY3" fmla="*/ 533875 h 817327"/>
              <a:gd name="connsiteX4" fmla="*/ 0 w 3715096"/>
              <a:gd name="connsiteY4" fmla="*/ 192012 h 817327"/>
              <a:gd name="connsiteX5" fmla="*/ 192012 w 3715096"/>
              <a:gd name="connsiteY5" fmla="*/ 0 h 817327"/>
              <a:gd name="connsiteX6" fmla="*/ 3523084 w 3715096"/>
              <a:gd name="connsiteY6" fmla="*/ 0 h 817327"/>
              <a:gd name="connsiteX7" fmla="*/ 3715096 w 3715096"/>
              <a:gd name="connsiteY7" fmla="*/ 192012 h 817327"/>
              <a:gd name="connsiteX8" fmla="*/ 3715096 w 3715096"/>
              <a:gd name="connsiteY8" fmla="*/ 533875 h 817327"/>
              <a:gd name="connsiteX9" fmla="*/ 3614524 w 3715096"/>
              <a:gd name="connsiteY9" fmla="*/ 817327 h 817327"/>
              <a:gd name="connsiteX0" fmla="*/ 3007459 w 3715096"/>
              <a:gd name="connsiteY0" fmla="*/ 1124703 h 1124703"/>
              <a:gd name="connsiteX1" fmla="*/ 3013777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07459 w 3715096"/>
              <a:gd name="connsiteY0" fmla="*/ 1124703 h 1124703"/>
              <a:gd name="connsiteX1" fmla="*/ 3266504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20096 w 3715096"/>
              <a:gd name="connsiteY0" fmla="*/ 985694 h 985694"/>
              <a:gd name="connsiteX1" fmla="*/ 3266504 w 3715096"/>
              <a:gd name="connsiteY1" fmla="*/ 713998 h 985694"/>
              <a:gd name="connsiteX2" fmla="*/ 192012 w 3715096"/>
              <a:gd name="connsiteY2" fmla="*/ 725887 h 985694"/>
              <a:gd name="connsiteX3" fmla="*/ 0 w 3715096"/>
              <a:gd name="connsiteY3" fmla="*/ 533875 h 985694"/>
              <a:gd name="connsiteX4" fmla="*/ 0 w 3715096"/>
              <a:gd name="connsiteY4" fmla="*/ 192012 h 985694"/>
              <a:gd name="connsiteX5" fmla="*/ 192012 w 3715096"/>
              <a:gd name="connsiteY5" fmla="*/ 0 h 985694"/>
              <a:gd name="connsiteX6" fmla="*/ 3523084 w 3715096"/>
              <a:gd name="connsiteY6" fmla="*/ 0 h 985694"/>
              <a:gd name="connsiteX7" fmla="*/ 3715096 w 3715096"/>
              <a:gd name="connsiteY7" fmla="*/ 192012 h 985694"/>
              <a:gd name="connsiteX8" fmla="*/ 3715096 w 3715096"/>
              <a:gd name="connsiteY8" fmla="*/ 533875 h 985694"/>
              <a:gd name="connsiteX9" fmla="*/ 3614524 w 3715096"/>
              <a:gd name="connsiteY9" fmla="*/ 817327 h 985694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614524 w 3715096"/>
              <a:gd name="connsiteY9" fmla="*/ 817327 h 992013"/>
              <a:gd name="connsiteX0" fmla="*/ 3007460 w 3741370"/>
              <a:gd name="connsiteY0" fmla="*/ 992013 h 992013"/>
              <a:gd name="connsiteX1" fmla="*/ 3266504 w 3741370"/>
              <a:gd name="connsiteY1" fmla="*/ 713998 h 992013"/>
              <a:gd name="connsiteX2" fmla="*/ 192012 w 3741370"/>
              <a:gd name="connsiteY2" fmla="*/ 725887 h 992013"/>
              <a:gd name="connsiteX3" fmla="*/ 0 w 3741370"/>
              <a:gd name="connsiteY3" fmla="*/ 533875 h 992013"/>
              <a:gd name="connsiteX4" fmla="*/ 0 w 3741370"/>
              <a:gd name="connsiteY4" fmla="*/ 192012 h 992013"/>
              <a:gd name="connsiteX5" fmla="*/ 192012 w 3741370"/>
              <a:gd name="connsiteY5" fmla="*/ 0 h 992013"/>
              <a:gd name="connsiteX6" fmla="*/ 3523084 w 3741370"/>
              <a:gd name="connsiteY6" fmla="*/ 0 h 992013"/>
              <a:gd name="connsiteX7" fmla="*/ 3715096 w 3741370"/>
              <a:gd name="connsiteY7" fmla="*/ 192012 h 992013"/>
              <a:gd name="connsiteX8" fmla="*/ 3715096 w 3741370"/>
              <a:gd name="connsiteY8" fmla="*/ 533875 h 992013"/>
              <a:gd name="connsiteX9" fmla="*/ 3614524 w 3741370"/>
              <a:gd name="connsiteY9" fmla="*/ 817327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6983"/>
              <a:gd name="connsiteY0" fmla="*/ 992013 h 992013"/>
              <a:gd name="connsiteX1" fmla="*/ 3266504 w 3716983"/>
              <a:gd name="connsiteY1" fmla="*/ 713998 h 992013"/>
              <a:gd name="connsiteX2" fmla="*/ 192012 w 3716983"/>
              <a:gd name="connsiteY2" fmla="*/ 725887 h 992013"/>
              <a:gd name="connsiteX3" fmla="*/ 0 w 3716983"/>
              <a:gd name="connsiteY3" fmla="*/ 533875 h 992013"/>
              <a:gd name="connsiteX4" fmla="*/ 0 w 3716983"/>
              <a:gd name="connsiteY4" fmla="*/ 192012 h 992013"/>
              <a:gd name="connsiteX5" fmla="*/ 192012 w 3716983"/>
              <a:gd name="connsiteY5" fmla="*/ 0 h 992013"/>
              <a:gd name="connsiteX6" fmla="*/ 3523084 w 3716983"/>
              <a:gd name="connsiteY6" fmla="*/ 0 h 992013"/>
              <a:gd name="connsiteX7" fmla="*/ 3715096 w 3716983"/>
              <a:gd name="connsiteY7" fmla="*/ 192012 h 992013"/>
              <a:gd name="connsiteX8" fmla="*/ 3715096 w 3716983"/>
              <a:gd name="connsiteY8" fmla="*/ 533875 h 992013"/>
              <a:gd name="connsiteX9" fmla="*/ 3483718 w 3716983"/>
              <a:gd name="connsiteY9" fmla="*/ 703850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3718 w 3715096"/>
              <a:gd name="connsiteY9" fmla="*/ 703850 h 992013"/>
              <a:gd name="connsiteX0" fmla="*/ 3007460 w 3715101"/>
              <a:gd name="connsiteY0" fmla="*/ 992013 h 992013"/>
              <a:gd name="connsiteX1" fmla="*/ 3266504 w 3715101"/>
              <a:gd name="connsiteY1" fmla="*/ 713998 h 992013"/>
              <a:gd name="connsiteX2" fmla="*/ 192012 w 3715101"/>
              <a:gd name="connsiteY2" fmla="*/ 725887 h 992013"/>
              <a:gd name="connsiteX3" fmla="*/ 0 w 3715101"/>
              <a:gd name="connsiteY3" fmla="*/ 533875 h 992013"/>
              <a:gd name="connsiteX4" fmla="*/ 0 w 3715101"/>
              <a:gd name="connsiteY4" fmla="*/ 192012 h 992013"/>
              <a:gd name="connsiteX5" fmla="*/ 192012 w 3715101"/>
              <a:gd name="connsiteY5" fmla="*/ 0 h 992013"/>
              <a:gd name="connsiteX6" fmla="*/ 3523084 w 3715101"/>
              <a:gd name="connsiteY6" fmla="*/ 0 h 992013"/>
              <a:gd name="connsiteX7" fmla="*/ 3715096 w 3715101"/>
              <a:gd name="connsiteY7" fmla="*/ 192012 h 992013"/>
              <a:gd name="connsiteX8" fmla="*/ 3715096 w 3715101"/>
              <a:gd name="connsiteY8" fmla="*/ 533875 h 992013"/>
              <a:gd name="connsiteX9" fmla="*/ 3491120 w 3715101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91120 w 3715096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1404169"/>
              <a:gd name="connsiteX1" fmla="*/ 3266504 w 3715096"/>
              <a:gd name="connsiteY1" fmla="*/ 713998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07460 w 3715096"/>
              <a:gd name="connsiteY0" fmla="*/ 992013 h 1404169"/>
              <a:gd name="connsiteX1" fmla="*/ 3247084 w 3715096"/>
              <a:gd name="connsiteY1" fmla="*/ 1398740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81397 w 3715096"/>
              <a:gd name="connsiteY9" fmla="*/ 716086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38840 w 3715096"/>
              <a:gd name="connsiteY3" fmla="*/ 1237997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25894 w 3715096"/>
              <a:gd name="connsiteY3" fmla="*/ 1225078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 w 3715096"/>
              <a:gd name="connsiteY3" fmla="*/ 122507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225079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2149 w 3715096"/>
              <a:gd name="connsiteY8" fmla="*/ 1166938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4987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096" h="1534640">
                <a:moveTo>
                  <a:pt x="3149874" y="1534640"/>
                </a:moveTo>
                <a:lnTo>
                  <a:pt x="3311817" y="1392280"/>
                </a:lnTo>
                <a:lnTo>
                  <a:pt x="185539" y="1404169"/>
                </a:lnTo>
                <a:cubicBezTo>
                  <a:pt x="79494" y="1404169"/>
                  <a:pt x="1" y="1292365"/>
                  <a:pt x="1" y="1186320"/>
                </a:cubicBezTo>
                <a:cubicBezTo>
                  <a:pt x="1" y="841964"/>
                  <a:pt x="0" y="536368"/>
                  <a:pt x="0" y="192012"/>
                </a:cubicBezTo>
                <a:cubicBezTo>
                  <a:pt x="0" y="85967"/>
                  <a:pt x="85967" y="0"/>
                  <a:pt x="192012" y="0"/>
                </a:cubicBezTo>
                <a:lnTo>
                  <a:pt x="3523084" y="0"/>
                </a:lnTo>
                <a:cubicBezTo>
                  <a:pt x="3629129" y="0"/>
                  <a:pt x="3715096" y="85967"/>
                  <a:pt x="3715096" y="192012"/>
                </a:cubicBezTo>
                <a:cubicBezTo>
                  <a:pt x="3712938" y="519140"/>
                  <a:pt x="3710781" y="846269"/>
                  <a:pt x="3708623" y="1173397"/>
                </a:cubicBezTo>
                <a:cubicBezTo>
                  <a:pt x="3708623" y="1279442"/>
                  <a:pt x="3695715" y="1384272"/>
                  <a:pt x="3474924" y="1387909"/>
                </a:cubicBezTo>
              </a:path>
            </a:pathLst>
          </a:custGeom>
          <a:noFill/>
          <a:ln w="7620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4000" tIns="0" rIns="121920" bIns="43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Font typeface="Arial"/>
              <a:buNone/>
            </a:pPr>
            <a:endParaRPr lang="sv-SE" sz="2400" b="1">
              <a:solidFill>
                <a:schemeClr val="bg1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831841"/>
            <a:ext cx="10058400" cy="2590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Clr>
                <a:schemeClr val="tx1"/>
              </a:buClr>
              <a:buNone/>
              <a:defRPr sz="4800" b="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1"/>
              </a:buClr>
              <a:defRPr sz="2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sv-SE"/>
              <a:t>Klicka här för att skriva text</a:t>
            </a:r>
          </a:p>
        </p:txBody>
      </p:sp>
    </p:spTree>
    <p:extLst>
      <p:ext uri="{BB962C8B-B14F-4D97-AF65-F5344CB8AC3E}">
        <p14:creationId xmlns:p14="http://schemas.microsoft.com/office/powerpoint/2010/main" val="4164679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812504-D99C-4098-88D0-67BA71B45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8D13710-75E9-40D6-A2AA-F71CBD68E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DFF68F-8E84-45BA-82E6-3EEEBE3A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pPr/>
              <a:t>2019-12-10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6A9156-579C-4FDC-B7B9-2F026E4A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EF5949-A30D-49CF-B4BA-FB8D4B9E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25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256"/>
            <a:ext cx="103632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sv-SE" noProof="0"/>
              <a:t>Lägg till rubrik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990427"/>
            <a:ext cx="85344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rgbClr val="CDE4F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lägga till underrubrik</a:t>
            </a:r>
          </a:p>
        </p:txBody>
      </p:sp>
      <p:grpSp>
        <p:nvGrpSpPr>
          <p:cNvPr id="12" name="Grupp 11"/>
          <p:cNvGrpSpPr/>
          <p:nvPr userDrawn="1"/>
        </p:nvGrpSpPr>
        <p:grpSpPr>
          <a:xfrm>
            <a:off x="12312820" y="4"/>
            <a:ext cx="2641600" cy="6840854"/>
            <a:chOff x="9296400" y="0"/>
            <a:chExt cx="1981200" cy="6840855"/>
          </a:xfrm>
        </p:grpSpPr>
        <p:sp>
          <p:nvSpPr>
            <p:cNvPr id="13" name="Rektangel 12"/>
            <p:cNvSpPr/>
            <p:nvPr/>
          </p:nvSpPr>
          <p:spPr bwMode="auto">
            <a:xfrm>
              <a:off x="9296400" y="0"/>
              <a:ext cx="1981200" cy="68408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600">
                <a:solidFill>
                  <a:srgbClr val="000000"/>
                </a:solidFill>
              </a:endParaRPr>
            </a:p>
          </p:txBody>
        </p:sp>
        <p:sp>
          <p:nvSpPr>
            <p:cNvPr id="14" name="textruta 12"/>
            <p:cNvSpPr txBox="1">
              <a:spLocks noChangeArrowheads="1"/>
            </p:cNvSpPr>
            <p:nvPr/>
          </p:nvSpPr>
          <p:spPr bwMode="auto">
            <a:xfrm>
              <a:off x="9402177" y="76196"/>
              <a:ext cx="1799223" cy="41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Aft>
                  <a:spcPts val="800"/>
                </a:spcAft>
              </a:pPr>
              <a:r>
                <a:rPr lang="sv-SE" altLang="en-US" sz="1333" b="1">
                  <a:solidFill>
                    <a:srgbClr val="000000"/>
                  </a:solidFill>
                </a:rPr>
                <a:t>Anpassa informationen i sidfoten:</a:t>
              </a:r>
            </a:p>
          </p:txBody>
        </p:sp>
        <p:pic>
          <p:nvPicPr>
            <p:cNvPr id="16" name="Picture 2" descr="C:\Documents and Settings\jimfri\Skrivbord\sidhuvud_sidfot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2162" y="2616196"/>
              <a:ext cx="1803379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ruta 14"/>
            <p:cNvSpPr txBox="1">
              <a:spLocks noChangeArrowheads="1"/>
            </p:cNvSpPr>
            <p:nvPr/>
          </p:nvSpPr>
          <p:spPr bwMode="auto">
            <a:xfrm>
              <a:off x="9422159" y="597928"/>
              <a:ext cx="1855441" cy="61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333">
                  <a:solidFill>
                    <a:srgbClr val="000000"/>
                  </a:solidFill>
                </a:rPr>
                <a:t>1. Klicka på knappen </a:t>
              </a:r>
              <a:r>
                <a:rPr lang="sv-SE" altLang="sv-SE" sz="1333">
                  <a:solidFill>
                    <a:srgbClr val="000000"/>
                  </a:solidFill>
                </a:rPr>
                <a:t>”</a:t>
              </a:r>
              <a:r>
                <a:rPr lang="sv-SE" altLang="en-US" sz="1333">
                  <a:solidFill>
                    <a:srgbClr val="000000"/>
                  </a:solidFill>
                </a:rPr>
                <a:t>Sidhuvud/Sidfot</a:t>
              </a:r>
              <a:r>
                <a:rPr lang="sv-SE" altLang="sv-SE" sz="1333">
                  <a:solidFill>
                    <a:srgbClr val="000000"/>
                  </a:solidFill>
                </a:rPr>
                <a:t>”</a:t>
              </a:r>
              <a:r>
                <a:rPr lang="sv-SE" altLang="en-US" sz="1333">
                  <a:solidFill>
                    <a:srgbClr val="000000"/>
                  </a:solidFill>
                </a:rPr>
                <a:t> på fliken </a:t>
              </a:r>
              <a:r>
                <a:rPr lang="sv-SE" altLang="sv-SE" sz="1333">
                  <a:solidFill>
                    <a:srgbClr val="000000"/>
                  </a:solidFill>
                </a:rPr>
                <a:t>”</a:t>
              </a:r>
              <a:r>
                <a:rPr lang="sv-SE" altLang="en-US" sz="1333">
                  <a:solidFill>
                    <a:srgbClr val="000000"/>
                  </a:solidFill>
                </a:rPr>
                <a:t>Infoga</a:t>
              </a:r>
              <a:r>
                <a:rPr lang="sv-SE" altLang="sv-SE" sz="1333">
                  <a:solidFill>
                    <a:srgbClr val="000000"/>
                  </a:solidFill>
                </a:rPr>
                <a:t>”</a:t>
              </a:r>
              <a:r>
                <a:rPr lang="sv-SE" altLang="en-US" sz="1333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9" name="textruta 16"/>
            <p:cNvSpPr txBox="1">
              <a:spLocks noChangeArrowheads="1"/>
            </p:cNvSpPr>
            <p:nvPr/>
          </p:nvSpPr>
          <p:spPr bwMode="auto">
            <a:xfrm>
              <a:off x="9368371" y="2057400"/>
              <a:ext cx="1855441" cy="61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333">
                  <a:solidFill>
                    <a:srgbClr val="000000"/>
                  </a:solidFill>
                </a:rPr>
                <a:t>2. Kryssa i de olika delarna du vill ha i presentationen. </a:t>
              </a:r>
            </a:p>
            <a:p>
              <a:pPr eaLnBrk="1" hangingPunct="1"/>
              <a:endParaRPr lang="sv-SE" altLang="en-US" sz="1333">
                <a:solidFill>
                  <a:srgbClr val="00000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153" y="1373096"/>
              <a:ext cx="1860550" cy="6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ruta 16"/>
            <p:cNvSpPr txBox="1">
              <a:spLocks noChangeArrowheads="1"/>
            </p:cNvSpPr>
            <p:nvPr userDrawn="1"/>
          </p:nvSpPr>
          <p:spPr bwMode="auto">
            <a:xfrm>
              <a:off x="9368372" y="4012799"/>
              <a:ext cx="1797170" cy="2666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sv-SE" altLang="en-US" sz="1333">
                  <a:solidFill>
                    <a:srgbClr val="000000"/>
                  </a:solidFill>
                </a:rPr>
                <a:t>Notera skillnaden mellan </a:t>
              </a:r>
              <a:r>
                <a:rPr lang="sv-SE" altLang="sv-SE" sz="1333">
                  <a:solidFill>
                    <a:srgbClr val="000000"/>
                  </a:solidFill>
                </a:rPr>
                <a:t>”</a:t>
              </a:r>
              <a:r>
                <a:rPr lang="sv-SE" altLang="en-US" sz="1333">
                  <a:solidFill>
                    <a:srgbClr val="000000"/>
                  </a:solidFill>
                </a:rPr>
                <a:t>Uppdatera automatiskt</a:t>
              </a:r>
              <a:r>
                <a:rPr lang="sv-SE" altLang="sv-SE" sz="1333">
                  <a:solidFill>
                    <a:srgbClr val="000000"/>
                  </a:solidFill>
                </a:rPr>
                <a:t>”</a:t>
              </a:r>
              <a:r>
                <a:rPr lang="sv-SE" altLang="en-US" sz="1333">
                  <a:solidFill>
                    <a:srgbClr val="000000"/>
                  </a:solidFill>
                </a:rPr>
                <a:t> och </a:t>
              </a:r>
              <a:r>
                <a:rPr lang="sv-SE" altLang="sv-SE" sz="1333">
                  <a:solidFill>
                    <a:srgbClr val="000000"/>
                  </a:solidFill>
                </a:rPr>
                <a:t>”</a:t>
              </a:r>
              <a:r>
                <a:rPr lang="sv-SE" altLang="en-US" sz="1333">
                  <a:solidFill>
                    <a:srgbClr val="000000"/>
                  </a:solidFill>
                </a:rPr>
                <a:t>Uppdatera inte</a:t>
              </a:r>
              <a:r>
                <a:rPr lang="sv-SE" altLang="sv-SE" sz="1333">
                  <a:solidFill>
                    <a:srgbClr val="000000"/>
                  </a:solidFill>
                </a:rPr>
                <a:t>”</a:t>
              </a:r>
              <a:r>
                <a:rPr lang="sv-SE" altLang="en-US" sz="1333">
                  <a:solidFill>
                    <a:srgbClr val="000000"/>
                  </a:solidFill>
                </a:rPr>
                <a:t> för datum i sidfoten. Det förra innebär att dagens datum alltid visas i presentationen. I fältet </a:t>
              </a:r>
              <a:r>
                <a:rPr lang="sv-SE" altLang="sv-SE" sz="1333">
                  <a:solidFill>
                    <a:srgbClr val="000000"/>
                  </a:solidFill>
                </a:rPr>
                <a:t>”</a:t>
              </a:r>
              <a:r>
                <a:rPr lang="sv-SE" altLang="en-US" sz="1333">
                  <a:solidFill>
                    <a:srgbClr val="000000"/>
                  </a:solidFill>
                </a:rPr>
                <a:t>Sidfot</a:t>
              </a:r>
              <a:r>
                <a:rPr lang="sv-SE" altLang="sv-SE" sz="1333">
                  <a:solidFill>
                    <a:srgbClr val="000000"/>
                  </a:solidFill>
                </a:rPr>
                <a:t>”</a:t>
              </a:r>
              <a:r>
                <a:rPr lang="sv-SE" altLang="en-US" sz="1333">
                  <a:solidFill>
                    <a:srgbClr val="000000"/>
                  </a:solidFill>
                </a:rPr>
                <a:t> kan du med fördel ange titeln på föredraget eller mötet.</a:t>
              </a:r>
            </a:p>
            <a:p>
              <a:pPr eaLnBrk="1" hangingPunct="1"/>
              <a:endParaRPr lang="sv-SE" altLang="en-US" sz="1333">
                <a:solidFill>
                  <a:srgbClr val="000000"/>
                </a:solidFill>
              </a:endParaRPr>
            </a:p>
            <a:p>
              <a:pPr eaLnBrk="1" hangingPunct="1"/>
              <a:r>
                <a:rPr lang="sv-SE" altLang="en-US" sz="1333">
                  <a:solidFill>
                    <a:srgbClr val="000000"/>
                  </a:solidFill>
                </a:rPr>
                <a:t>Observera att sidfoten, sidnumret och datum bara syns i utskrift eller i redigeringsläge, inte i presentationsläge. </a:t>
              </a:r>
            </a:p>
          </p:txBody>
        </p:sp>
      </p:grpSp>
      <p:sp>
        <p:nvSpPr>
          <p:cNvPr id="22" name="Rektangel 21"/>
          <p:cNvSpPr/>
          <p:nvPr userDrawn="1"/>
        </p:nvSpPr>
        <p:spPr>
          <a:xfrm>
            <a:off x="0" y="7010400"/>
            <a:ext cx="8229600" cy="228600"/>
          </a:xfrm>
          <a:prstGeom prst="rect">
            <a:avLst/>
          </a:prstGeom>
          <a:solidFill>
            <a:srgbClr val="F6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333" noProof="0">
                <a:solidFill>
                  <a:srgbClr val="006F65"/>
                </a:solidFill>
              </a:rPr>
              <a:t>Infogad</a:t>
            </a:r>
            <a:r>
              <a:rPr lang="sv-SE" sz="1333" baseline="0" noProof="0">
                <a:solidFill>
                  <a:srgbClr val="006F65"/>
                </a:solidFill>
              </a:rPr>
              <a:t> s</a:t>
            </a:r>
            <a:r>
              <a:rPr lang="sv-SE" sz="1333" noProof="0">
                <a:solidFill>
                  <a:srgbClr val="006F65"/>
                </a:solidFill>
              </a:rPr>
              <a:t>idfot,</a:t>
            </a:r>
            <a:r>
              <a:rPr lang="sv-SE" sz="1333" baseline="0" noProof="0">
                <a:solidFill>
                  <a:srgbClr val="006F65"/>
                </a:solidFill>
              </a:rPr>
              <a:t> datum och sidnummer syns bara i utskrift (infoga genom fliken Infoga -&gt; Sidhuvud/sidfot)</a:t>
            </a:r>
            <a:endParaRPr lang="sv-SE" sz="1333" noProof="0">
              <a:solidFill>
                <a:srgbClr val="006F65"/>
              </a:solidFill>
            </a:endParaRPr>
          </a:p>
        </p:txBody>
      </p:sp>
      <p:grpSp>
        <p:nvGrpSpPr>
          <p:cNvPr id="23" name="Grupp 8"/>
          <p:cNvGrpSpPr>
            <a:grpSpLocks/>
          </p:cNvGrpSpPr>
          <p:nvPr userDrawn="1"/>
        </p:nvGrpSpPr>
        <p:grpSpPr bwMode="auto">
          <a:xfrm>
            <a:off x="-182031" y="0"/>
            <a:ext cx="2563284" cy="1785939"/>
            <a:chOff x="-137010" y="0"/>
            <a:chExt cx="1922952" cy="1785942"/>
          </a:xfrm>
        </p:grpSpPr>
        <p:sp>
          <p:nvSpPr>
            <p:cNvPr id="24" name="Diagonal rand 9"/>
            <p:cNvSpPr/>
            <p:nvPr userDrawn="1"/>
          </p:nvSpPr>
          <p:spPr bwMode="ltGray">
            <a:xfrm>
              <a:off x="-450" y="0"/>
              <a:ext cx="1786392" cy="1785942"/>
            </a:xfrm>
            <a:prstGeom prst="diagStripe">
              <a:avLst>
                <a:gd name="adj" fmla="val 717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2400" noProof="0">
                <a:solidFill>
                  <a:schemeClr val="tx1"/>
                </a:solidFill>
              </a:endParaRPr>
            </a:p>
          </p:txBody>
        </p:sp>
        <p:sp>
          <p:nvSpPr>
            <p:cNvPr id="25" name="textruta 10"/>
            <p:cNvSpPr txBox="1">
              <a:spLocks noChangeArrowheads="1"/>
            </p:cNvSpPr>
            <p:nvPr/>
          </p:nvSpPr>
          <p:spPr bwMode="ltGray">
            <a:xfrm rot="19379625">
              <a:off x="-137010" y="613269"/>
              <a:ext cx="1818150" cy="318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sv-SE" sz="1467" noProof="0">
                  <a:solidFill>
                    <a:srgbClr val="F6F4E8"/>
                  </a:solidFill>
                </a:rPr>
                <a:t>www.vinnova.se</a:t>
              </a:r>
            </a:p>
          </p:txBody>
        </p:sp>
      </p:grpSp>
      <p:pic>
        <p:nvPicPr>
          <p:cNvPr id="21" name="Bildobjekt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0982" y="1016507"/>
            <a:ext cx="2957397" cy="119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4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21016" y="3759015"/>
            <a:ext cx="8749968" cy="706018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Här skriver jag en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20200" y="4493179"/>
            <a:ext cx="8751601" cy="706018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/>
              <a:t>Redigera format för bakgrundstext</a:t>
            </a:r>
          </a:p>
          <a:p>
            <a:pPr lvl="0"/>
            <a:r>
              <a:rPr lang="sv-SE"/>
              <a:t> 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CD9DE3EB-22D2-45AA-9AE7-C016D140B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750" y="901700"/>
            <a:ext cx="5538200" cy="2553697"/>
          </a:xfrm>
          <a:noFill/>
        </p:spPr>
        <p:txBody>
          <a:bodyPr l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2500">
                <a:solidFill>
                  <a:schemeClr val="accent6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#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87323D-2E7D-47E4-A181-364B7FDBEA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6129FC-A3B6-4816-84D7-E311132AA6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D6BBF3-8FD0-4ADD-8437-95960B54F9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94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ytbild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874" y="1"/>
            <a:ext cx="12192876" cy="6864627"/>
          </a:xfrm>
          <a:prstGeom prst="rect">
            <a:avLst/>
          </a:prstGeom>
          <a:solidFill>
            <a:srgbClr val="006F65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2286004"/>
            <a:ext cx="9753600" cy="18002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867" b="0" cap="none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Lägg till rubrik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5410203"/>
            <a:ext cx="9753600" cy="4445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för att lägga till eventuell underrubrik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B90F4-A494-45B5-8A7C-7090ABFDFDA4}" type="datetimeFigureOut">
              <a:rPr lang="sv-SE" smtClean="0"/>
              <a:pPr/>
              <a:t>2019-12-10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9CBCE0-C835-4AC7-8ABE-CC9050610E8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10503989" y="6309804"/>
            <a:ext cx="1074056" cy="4317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6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yt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64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på bildikonen i mitten för att infoga bild.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510603" y="3886378"/>
            <a:ext cx="9144000" cy="1785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429768" tIns="640080" rIns="429768" bIns="640080" anchor="ctr">
            <a:spAutoFit/>
          </a:bodyPr>
          <a:lstStyle>
            <a:lvl1pPr algn="ctr">
              <a:lnSpc>
                <a:spcPct val="100000"/>
              </a:lnSpc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Lägg till rubrik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10503989" y="6309804"/>
            <a:ext cx="1074056" cy="4317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2377989" y="0"/>
            <a:ext cx="2455612" cy="30226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00">
              <a:solidFill>
                <a:schemeClr val="bg2"/>
              </a:solidFill>
            </a:endParaRPr>
          </a:p>
        </p:txBody>
      </p:sp>
      <p:sp>
        <p:nvSpPr>
          <p:cNvPr id="8" name="TextBox 18"/>
          <p:cNvSpPr txBox="1"/>
          <p:nvPr userDrawn="1"/>
        </p:nvSpPr>
        <p:spPr>
          <a:xfrm>
            <a:off x="12395203" y="32659"/>
            <a:ext cx="213359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33" b="1" noProof="0">
                <a:solidFill>
                  <a:schemeClr val="bg2"/>
                </a:solidFill>
              </a:rPr>
              <a:t>Ändra</a:t>
            </a:r>
            <a:r>
              <a:rPr lang="sv-SE" sz="1333" b="1" baseline="0" noProof="0">
                <a:solidFill>
                  <a:schemeClr val="bg2"/>
                </a:solidFill>
              </a:rPr>
              <a:t>  bakgrunds-bilden brytbilden: </a:t>
            </a:r>
            <a:endParaRPr lang="sv-SE" sz="1333" b="1" noProof="0">
              <a:solidFill>
                <a:schemeClr val="bg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1501" y="1498601"/>
            <a:ext cx="444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8"/>
          <p:cNvSpPr txBox="1"/>
          <p:nvPr userDrawn="1"/>
        </p:nvSpPr>
        <p:spPr>
          <a:xfrm>
            <a:off x="12341351" y="479634"/>
            <a:ext cx="2579335" cy="275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33" b="1" baseline="0" noProof="0">
                <a:solidFill>
                  <a:schemeClr val="bg2"/>
                </a:solidFill>
              </a:rPr>
              <a:t>1. </a:t>
            </a:r>
            <a:r>
              <a:rPr lang="sv-SE" sz="1333" baseline="0" noProof="0">
                <a:solidFill>
                  <a:schemeClr val="bg2"/>
                </a:solidFill>
              </a:rPr>
              <a:t>Klicka på bildikonen i mitten och infoga en bild (obs! bilden måste vara 4:3 med bra upplösning). </a:t>
            </a:r>
          </a:p>
          <a:p>
            <a:endParaRPr lang="sv-SE" sz="1333" baseline="0" noProof="0">
              <a:solidFill>
                <a:schemeClr val="bg2"/>
              </a:solidFill>
            </a:endParaRPr>
          </a:p>
          <a:p>
            <a:endParaRPr lang="sv-SE" sz="1333" noProof="0">
              <a:solidFill>
                <a:schemeClr val="bg2"/>
              </a:solidFill>
            </a:endParaRPr>
          </a:p>
          <a:p>
            <a:endParaRPr lang="sv-SE" sz="1333" noProof="0">
              <a:solidFill>
                <a:schemeClr val="bg2"/>
              </a:solidFill>
            </a:endParaRPr>
          </a:p>
          <a:p>
            <a:r>
              <a:rPr lang="sv-SE" sz="1333" b="1" noProof="0">
                <a:solidFill>
                  <a:schemeClr val="bg2"/>
                </a:solidFill>
              </a:rPr>
              <a:t>2. </a:t>
            </a:r>
            <a:r>
              <a:rPr lang="sv-SE" sz="1333" noProof="0">
                <a:solidFill>
                  <a:schemeClr val="bg2"/>
                </a:solidFill>
              </a:rPr>
              <a:t>Klicka</a:t>
            </a:r>
            <a:r>
              <a:rPr lang="sv-SE" sz="1333" baseline="0" noProof="0">
                <a:solidFill>
                  <a:schemeClr val="bg2"/>
                </a:solidFill>
              </a:rPr>
              <a:t> </a:t>
            </a:r>
            <a:r>
              <a:rPr lang="sv-SE" sz="1333" noProof="0">
                <a:solidFill>
                  <a:schemeClr val="bg2"/>
                </a:solidFill>
              </a:rPr>
              <a:t>på textrutan</a:t>
            </a:r>
            <a:r>
              <a:rPr lang="sv-SE" sz="1333" baseline="0" noProof="0">
                <a:solidFill>
                  <a:schemeClr val="bg2"/>
                </a:solidFill>
              </a:rPr>
              <a:t> </a:t>
            </a:r>
            <a:r>
              <a:rPr lang="sv-SE" sz="1333" noProof="0">
                <a:solidFill>
                  <a:schemeClr val="bg2"/>
                </a:solidFill>
              </a:rPr>
              <a:t>och klicka på figurfyllning</a:t>
            </a:r>
            <a:r>
              <a:rPr lang="sv-SE" sz="1333" baseline="0" noProof="0">
                <a:solidFill>
                  <a:schemeClr val="bg2"/>
                </a:solidFill>
              </a:rPr>
              <a:t> på fliken Ritverktyg. </a:t>
            </a:r>
          </a:p>
          <a:p>
            <a:endParaRPr lang="sv-SE" sz="1333" baseline="0" noProof="0">
              <a:solidFill>
                <a:schemeClr val="bg2"/>
              </a:solidFill>
            </a:endParaRPr>
          </a:p>
          <a:p>
            <a:endParaRPr lang="sv-SE" sz="1333" baseline="0" noProof="0">
              <a:solidFill>
                <a:schemeClr val="bg2"/>
              </a:solidFill>
            </a:endParaRPr>
          </a:p>
          <a:p>
            <a:endParaRPr lang="sv-SE" sz="1333" noProof="0">
              <a:solidFill>
                <a:schemeClr val="bg2"/>
              </a:solidFill>
            </a:endParaRPr>
          </a:p>
        </p:txBody>
      </p:sp>
      <p:pic>
        <p:nvPicPr>
          <p:cNvPr id="11" name="Picture 5" descr="http://www.flyertutor.com/images/word_coloric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9600" y="2692400"/>
            <a:ext cx="406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A3C2-883F-41D3-9A90-AAADE323EAA0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9ADB-B3AE-45A1-A148-E28FFFE62E6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6"/>
          <p:cNvSpPr/>
          <p:nvPr userDrawn="1"/>
        </p:nvSpPr>
        <p:spPr>
          <a:xfrm>
            <a:off x="12293602" y="9451"/>
            <a:ext cx="2336799" cy="676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333" noProof="0">
                <a:solidFill>
                  <a:schemeClr val="bg2"/>
                </a:solidFill>
              </a:rPr>
              <a:t>Om din</a:t>
            </a:r>
            <a:r>
              <a:rPr lang="sv-SE" sz="1333" baseline="0" noProof="0">
                <a:solidFill>
                  <a:schemeClr val="bg2"/>
                </a:solidFill>
              </a:rPr>
              <a:t> rubrik är längre än 1 rad – välj sidlayouten ”Innehåll  + 2 rubrikrader”.</a:t>
            </a:r>
            <a:endParaRPr lang="sv-SE" sz="1333" noProof="0">
              <a:solidFill>
                <a:schemeClr val="bg2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40130"/>
            <a:ext cx="9265920" cy="4686033"/>
          </a:xfrm>
        </p:spPr>
        <p:txBody>
          <a:bodyPr/>
          <a:lstStyle>
            <a:lvl1pPr>
              <a:defRPr baseline="0"/>
            </a:lvl1pPr>
            <a:lvl2pPr marL="914377">
              <a:defRPr sz="2400"/>
            </a:lvl2pPr>
            <a:lvl3pPr marL="1523962">
              <a:defRPr sz="2133"/>
            </a:lvl3pPr>
            <a:lvl4pPr marL="2133547">
              <a:defRPr sz="1867"/>
            </a:lvl4pPr>
            <a:lvl5pPr marL="2743131">
              <a:defRPr sz="1867"/>
            </a:lvl5pPr>
          </a:lstStyle>
          <a:p>
            <a:pPr lvl="0"/>
            <a:r>
              <a:rPr lang="sv-SE"/>
              <a:t>Klicka för att skriva text eller infoga bild eller graf genom att klicka på ikonerna nedan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77800"/>
            <a:ext cx="9265920" cy="111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noProof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25398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177800"/>
            <a:ext cx="9265920" cy="11366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38657"/>
            <a:ext cx="5283200" cy="4686033"/>
          </a:xfrm>
        </p:spPr>
        <p:txBody>
          <a:bodyPr/>
          <a:lstStyle>
            <a:lvl1pPr>
              <a:defRPr baseline="0"/>
            </a:lvl1pPr>
            <a:lvl2pPr marL="914377">
              <a:defRPr sz="2400"/>
            </a:lvl2pPr>
            <a:lvl3pPr marL="1523962">
              <a:defRPr sz="2133"/>
            </a:lvl3pPr>
            <a:lvl4pPr marL="2133547">
              <a:defRPr sz="1867"/>
            </a:lvl4pPr>
            <a:lvl5pPr marL="2743131">
              <a:defRPr sz="1867"/>
            </a:lvl5pPr>
          </a:lstStyle>
          <a:p>
            <a:pPr lvl="0"/>
            <a:r>
              <a:rPr lang="sv-SE"/>
              <a:t>Klicka för att skriva text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91072" y="1438657"/>
            <a:ext cx="5283200" cy="4686033"/>
          </a:xfrm>
        </p:spPr>
        <p:txBody>
          <a:bodyPr/>
          <a:lstStyle>
            <a:lvl1pPr>
              <a:defRPr baseline="0"/>
            </a:lvl1pPr>
            <a:lvl2pPr marL="914377">
              <a:defRPr sz="2400"/>
            </a:lvl2pPr>
            <a:lvl3pPr marL="1523962">
              <a:defRPr sz="2133"/>
            </a:lvl3pPr>
            <a:lvl4pPr marL="2133547">
              <a:defRPr sz="1867"/>
            </a:lvl4pPr>
            <a:lvl5pPr marL="2743131">
              <a:defRPr sz="1867"/>
            </a:lvl5pPr>
          </a:lstStyle>
          <a:p>
            <a:pPr lvl="0"/>
            <a:r>
              <a:rPr lang="sv-SE"/>
              <a:t>Klicka för att skriva text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277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177800"/>
            <a:ext cx="9265920" cy="11366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38657"/>
            <a:ext cx="5283200" cy="4686033"/>
          </a:xfrm>
        </p:spPr>
        <p:txBody>
          <a:bodyPr/>
          <a:lstStyle>
            <a:lvl1pPr>
              <a:defRPr baseline="0"/>
            </a:lvl1pPr>
            <a:lvl2pPr marL="914377">
              <a:defRPr sz="2400"/>
            </a:lvl2pPr>
            <a:lvl3pPr marL="1523962">
              <a:defRPr sz="2133"/>
            </a:lvl3pPr>
            <a:lvl4pPr marL="2133547">
              <a:defRPr sz="1867"/>
            </a:lvl4pPr>
            <a:lvl5pPr marL="2743131">
              <a:defRPr sz="1867"/>
            </a:lvl5pPr>
          </a:lstStyle>
          <a:p>
            <a:pPr lvl="0"/>
            <a:r>
              <a:rPr lang="sv-SE"/>
              <a:t>Klicka för att skriva text 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91072" y="1438656"/>
            <a:ext cx="5283200" cy="2295144"/>
          </a:xfrm>
        </p:spPr>
        <p:txBody>
          <a:bodyPr/>
          <a:lstStyle>
            <a:lvl1pPr>
              <a:defRPr baseline="0"/>
            </a:lvl1pPr>
            <a:lvl2pPr marL="914377">
              <a:defRPr sz="2400"/>
            </a:lvl2pPr>
            <a:lvl3pPr marL="1523962">
              <a:defRPr sz="2133"/>
            </a:lvl3pPr>
            <a:lvl4pPr marL="2133547">
              <a:defRPr sz="1867"/>
            </a:lvl4pPr>
            <a:lvl5pPr marL="2743131">
              <a:defRPr sz="1867"/>
            </a:lvl5pPr>
          </a:lstStyle>
          <a:p>
            <a:pPr lvl="0"/>
            <a:r>
              <a:rPr lang="sv-SE"/>
              <a:t>Klicka för att skriva text 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91072" y="3835400"/>
            <a:ext cx="5283200" cy="2292096"/>
          </a:xfrm>
        </p:spPr>
        <p:txBody>
          <a:bodyPr/>
          <a:lstStyle>
            <a:lvl1pPr>
              <a:defRPr baseline="0"/>
            </a:lvl1pPr>
            <a:lvl2pPr marL="914377">
              <a:defRPr sz="2400"/>
            </a:lvl2pPr>
            <a:lvl3pPr marL="1523962">
              <a:defRPr sz="2133"/>
            </a:lvl3pPr>
            <a:lvl4pPr marL="2133547">
              <a:defRPr sz="1867"/>
            </a:lvl4pPr>
            <a:lvl5pPr marL="2743131">
              <a:defRPr sz="1867"/>
            </a:lvl5pPr>
          </a:lstStyle>
          <a:p>
            <a:pPr lvl="0"/>
            <a:r>
              <a:rPr lang="sv-SE"/>
              <a:t>Klicka för att skriva text 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862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91072" y="1438657"/>
            <a:ext cx="5283200" cy="4686033"/>
          </a:xfrm>
        </p:spPr>
        <p:txBody>
          <a:bodyPr/>
          <a:lstStyle>
            <a:lvl1pPr>
              <a:defRPr baseline="0"/>
            </a:lvl1pPr>
            <a:lvl2pPr marL="914377">
              <a:defRPr sz="2400"/>
            </a:lvl2pPr>
            <a:lvl3pPr marL="1523962">
              <a:defRPr sz="2133"/>
            </a:lvl3pPr>
            <a:lvl4pPr marL="2133547">
              <a:defRPr sz="1867"/>
            </a:lvl4pPr>
            <a:lvl5pPr marL="2743131">
              <a:defRPr sz="1867"/>
            </a:lvl5pPr>
          </a:lstStyle>
          <a:p>
            <a:pPr lvl="0"/>
            <a:r>
              <a:rPr lang="sv-SE"/>
              <a:t>Klicka för att skriva text 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182880"/>
            <a:ext cx="9265920" cy="11338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38656"/>
            <a:ext cx="5283200" cy="2295144"/>
          </a:xfrm>
        </p:spPr>
        <p:txBody>
          <a:bodyPr/>
          <a:lstStyle>
            <a:lvl1pPr>
              <a:defRPr baseline="0"/>
            </a:lvl1pPr>
            <a:lvl2pPr marL="914377">
              <a:defRPr sz="2400"/>
            </a:lvl2pPr>
            <a:lvl3pPr marL="1523962">
              <a:defRPr sz="2133"/>
            </a:lvl3pPr>
            <a:lvl4pPr marL="2133547">
              <a:defRPr sz="1867"/>
            </a:lvl4pPr>
            <a:lvl5pPr marL="2743131">
              <a:defRPr sz="1867"/>
            </a:lvl5pPr>
          </a:lstStyle>
          <a:p>
            <a:pPr lvl="0"/>
            <a:r>
              <a:rPr lang="sv-SE"/>
              <a:t>Klicka för att skriva text 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3835400"/>
            <a:ext cx="5283200" cy="2292096"/>
          </a:xfrm>
        </p:spPr>
        <p:txBody>
          <a:bodyPr/>
          <a:lstStyle>
            <a:lvl1pPr>
              <a:defRPr baseline="0"/>
            </a:lvl1pPr>
            <a:lvl2pPr marL="914377">
              <a:defRPr sz="2400"/>
            </a:lvl2pPr>
            <a:lvl3pPr marL="1523962">
              <a:defRPr sz="2133"/>
            </a:lvl3pPr>
            <a:lvl4pPr marL="2133547">
              <a:defRPr sz="1867"/>
            </a:lvl4pPr>
            <a:lvl5pPr marL="2743131">
              <a:defRPr sz="1867"/>
            </a:lvl5pPr>
          </a:lstStyle>
          <a:p>
            <a:pPr lvl="0"/>
            <a:r>
              <a:rPr lang="sv-SE"/>
              <a:t>Klicka för att skriva text 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569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177800"/>
            <a:ext cx="9265920" cy="113396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09600" y="1438656"/>
            <a:ext cx="5283200" cy="685800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91072" y="1438656"/>
            <a:ext cx="5283200" cy="685800"/>
          </a:xfrm>
        </p:spPr>
        <p:txBody>
          <a:bodyPr anchor="b">
            <a:noAutofit/>
          </a:bodyPr>
          <a:lstStyle>
            <a:lvl1pPr marL="0" indent="0">
              <a:buNone/>
              <a:defRPr sz="2667" b="0" baseline="0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2209801"/>
            <a:ext cx="5283200" cy="3914889"/>
          </a:xfrm>
        </p:spPr>
        <p:txBody>
          <a:bodyPr/>
          <a:lstStyle>
            <a:lvl1pPr>
              <a:defRPr baseline="0"/>
            </a:lvl1pPr>
            <a:lvl2pPr marL="914377">
              <a:defRPr sz="2400"/>
            </a:lvl2pPr>
            <a:lvl3pPr marL="1523962">
              <a:defRPr sz="2133"/>
            </a:lvl3pPr>
            <a:lvl4pPr marL="2133547">
              <a:defRPr sz="1867"/>
            </a:lvl4pPr>
            <a:lvl5pPr marL="2743131">
              <a:defRPr sz="1867"/>
            </a:lvl5pPr>
          </a:lstStyle>
          <a:p>
            <a:pPr lvl="0"/>
            <a:r>
              <a:rPr lang="sv-SE"/>
              <a:t>Klicka för att skriva text 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91072" y="2209801"/>
            <a:ext cx="5283200" cy="3914889"/>
          </a:xfrm>
        </p:spPr>
        <p:txBody>
          <a:bodyPr/>
          <a:lstStyle>
            <a:lvl1pPr>
              <a:defRPr baseline="0"/>
            </a:lvl1pPr>
            <a:lvl2pPr marL="914377">
              <a:defRPr sz="2400"/>
            </a:lvl2pPr>
            <a:lvl3pPr marL="1523962">
              <a:defRPr sz="2133"/>
            </a:lvl3pPr>
            <a:lvl4pPr marL="2133547">
              <a:defRPr sz="1867"/>
            </a:lvl4pPr>
            <a:lvl5pPr marL="2743131">
              <a:defRPr sz="1867"/>
            </a:lvl5pPr>
          </a:lstStyle>
          <a:p>
            <a:pPr lvl="0"/>
            <a:r>
              <a:rPr lang="sv-SE"/>
              <a:t>Klicka för att skriva text </a:t>
            </a:r>
          </a:p>
          <a:p>
            <a:pPr lvl="1"/>
            <a:r>
              <a:rPr lang="sv-SE"/>
              <a:t>Text</a:t>
            </a:r>
          </a:p>
          <a:p>
            <a:pPr lvl="2"/>
            <a:r>
              <a:rPr lang="sv-SE"/>
              <a:t>Text</a:t>
            </a:r>
          </a:p>
          <a:p>
            <a:pPr lvl="3"/>
            <a:r>
              <a:rPr lang="sv-SE"/>
              <a:t>Text</a:t>
            </a:r>
          </a:p>
          <a:p>
            <a:pPr lvl="4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266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63D-EBE9-438B-A49C-D6D97BFA1325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12C2-6602-4F97-A968-E555C346D77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177800"/>
            <a:ext cx="9265920" cy="1128648"/>
          </a:xfrm>
        </p:spPr>
        <p:txBody>
          <a:bodyPr anchor="b"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21232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12293607" y="2"/>
            <a:ext cx="2133599" cy="3116999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400" err="1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277124" y="20301"/>
            <a:ext cx="2133600" cy="152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33" b="1" noProof="0">
                <a:solidFill>
                  <a:srgbClr val="000000"/>
                </a:solidFill>
              </a:rPr>
              <a:t>Infoga</a:t>
            </a:r>
            <a:r>
              <a:rPr lang="sv-SE" sz="1333" b="1" baseline="0" noProof="0">
                <a:solidFill>
                  <a:srgbClr val="000000"/>
                </a:solidFill>
              </a:rPr>
              <a:t> andra objekt än text: </a:t>
            </a:r>
            <a:endParaRPr lang="sv-SE" sz="1333" b="1" noProof="0">
              <a:solidFill>
                <a:srgbClr val="000000"/>
              </a:solidFill>
            </a:endParaRPr>
          </a:p>
          <a:p>
            <a:endParaRPr lang="sv-SE" sz="1333" baseline="0" noProof="0">
              <a:solidFill>
                <a:srgbClr val="000000"/>
              </a:solidFill>
            </a:endParaRPr>
          </a:p>
          <a:p>
            <a:r>
              <a:rPr lang="sv-SE" sz="1333" baseline="0" noProof="0">
                <a:solidFill>
                  <a:srgbClr val="000000"/>
                </a:solidFill>
              </a:rPr>
              <a:t>1. Klicka på respektive ikon i mitten för att infoga grafer, tabeller och </a:t>
            </a:r>
            <a:r>
              <a:rPr lang="sv-SE" sz="1333" baseline="0" noProof="0" err="1">
                <a:solidFill>
                  <a:srgbClr val="000000"/>
                </a:solidFill>
              </a:rPr>
              <a:t>SmartArt</a:t>
            </a:r>
            <a:r>
              <a:rPr lang="sv-SE" sz="1333" baseline="0" noProof="0">
                <a:solidFill>
                  <a:srgbClr val="000000"/>
                </a:solidFill>
              </a:rPr>
              <a:t>.</a:t>
            </a:r>
            <a:endParaRPr lang="sv-SE" sz="1333" noProof="0">
              <a:solidFill>
                <a:srgbClr val="0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3524" y="1574799"/>
            <a:ext cx="12090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8"/>
          <p:cNvSpPr txBox="1"/>
          <p:nvPr userDrawn="1"/>
        </p:nvSpPr>
        <p:spPr>
          <a:xfrm>
            <a:off x="12303633" y="2142865"/>
            <a:ext cx="2123565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33" noProof="0">
                <a:solidFill>
                  <a:srgbClr val="000000"/>
                </a:solidFill>
              </a:rPr>
              <a:t>2. Använd</a:t>
            </a:r>
            <a:r>
              <a:rPr lang="sv-SE" sz="1333" baseline="0" noProof="0">
                <a:solidFill>
                  <a:srgbClr val="000000"/>
                </a:solidFill>
              </a:rPr>
              <a:t> text-utrymmet på motsatt för att göra en bildtext till grafiken eller bilden. . </a:t>
            </a:r>
            <a:endParaRPr lang="sv-SE" sz="1333" noProof="0">
              <a:solidFill>
                <a:srgbClr val="000000"/>
              </a:solidFill>
            </a:endParaRPr>
          </a:p>
        </p:txBody>
      </p:sp>
      <p:sp>
        <p:nvSpPr>
          <p:cNvPr id="11" name="Platshållare för innehåll 14"/>
          <p:cNvSpPr>
            <a:spLocks noGrp="1"/>
          </p:cNvSpPr>
          <p:nvPr>
            <p:ph sz="quarter" idx="14" hasCustomPrompt="1"/>
          </p:nvPr>
        </p:nvSpPr>
        <p:spPr>
          <a:xfrm>
            <a:off x="6288967" y="177801"/>
            <a:ext cx="5264405" cy="594216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latin typeface="+mj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 noProof="0"/>
              <a:t>Klicka här för att skriva text eller klicka på ikonerna för att klistra in tabell, bild, graf eller smartart</a:t>
            </a:r>
          </a:p>
        </p:txBody>
      </p:sp>
      <p:sp>
        <p:nvSpPr>
          <p:cNvPr id="12" name="Platshållare för innehåll 14"/>
          <p:cNvSpPr>
            <a:spLocks noGrp="1"/>
          </p:cNvSpPr>
          <p:nvPr>
            <p:ph sz="quarter" idx="13" hasCustomPrompt="1"/>
          </p:nvPr>
        </p:nvSpPr>
        <p:spPr>
          <a:xfrm>
            <a:off x="609600" y="177801"/>
            <a:ext cx="5283200" cy="5942168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aseline="0">
                <a:latin typeface="+mj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 noProof="0"/>
              <a:t>Klicka här för att skriva text eller klicka på ikonerna för att klistra in tabell, bild, graf eller smartart</a:t>
            </a:r>
          </a:p>
        </p:txBody>
      </p:sp>
    </p:spTree>
    <p:extLst>
      <p:ext uri="{BB962C8B-B14F-4D97-AF65-F5344CB8AC3E}">
        <p14:creationId xmlns:p14="http://schemas.microsoft.com/office/powerpoint/2010/main" val="36694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4548191"/>
            <a:ext cx="9144000" cy="13192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/>
            </a:lvl1pPr>
          </a:lstStyle>
          <a:p>
            <a:r>
              <a:rPr lang="sv-SE" noProof="0"/>
              <a:t>Lägg till rubrik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5347-ED7A-479D-8837-F0BD4263603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75BE-0F35-4C5D-9F25-24DE76F714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5368" y="177801"/>
            <a:ext cx="10977033" cy="40894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för att infoga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 2 / m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21016" y="2001839"/>
            <a:ext cx="8749968" cy="1693864"/>
          </a:xfrm>
        </p:spPr>
        <p:txBody>
          <a:bodyPr anchor="b" anchorCtr="0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Här skriver jag en rubrik som kan vara två rader hög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720200" y="3695116"/>
            <a:ext cx="8751601" cy="706018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sv-SE"/>
              <a:t>HÄR STÅR EN CENTRERAD LITE MINDRE RUBRIK</a:t>
            </a:r>
          </a:p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E1871B-BB9D-47F0-B633-9072E866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1B90BD-478A-4F87-8949-C0A9A60D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5E583A-3085-4882-8B75-D1361A78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90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 2 alternativ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chemeClr val="tx2"/>
              </a:solidFill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0" y="4773083"/>
            <a:ext cx="12192000" cy="2084916"/>
          </a:xfrm>
          <a:prstGeom prst="rect">
            <a:avLst/>
          </a:prstGeom>
          <a:solidFill>
            <a:srgbClr val="F6F4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chemeClr val="tx2"/>
              </a:solidFill>
            </a:endParaRPr>
          </a:p>
        </p:txBody>
      </p:sp>
      <p:grpSp>
        <p:nvGrpSpPr>
          <p:cNvPr id="18" name="Grupp 17"/>
          <p:cNvGrpSpPr>
            <a:grpSpLocks noChangeAspect="1"/>
          </p:cNvGrpSpPr>
          <p:nvPr userDrawn="1"/>
        </p:nvGrpSpPr>
        <p:grpSpPr>
          <a:xfrm>
            <a:off x="-7160" y="3330298"/>
            <a:ext cx="6285891" cy="3527705"/>
            <a:chOff x="25567" y="3071568"/>
            <a:chExt cx="4988038" cy="3757612"/>
          </a:xfrm>
          <a:solidFill>
            <a:srgbClr val="006F65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5567" y="3071568"/>
              <a:ext cx="4340224" cy="3757612"/>
            </a:xfrm>
            <a:custGeom>
              <a:avLst/>
              <a:gdLst/>
              <a:ahLst/>
              <a:cxnLst>
                <a:cxn ang="0">
                  <a:pos x="2417" y="263"/>
                </a:cxn>
                <a:cxn ang="0">
                  <a:pos x="2481" y="268"/>
                </a:cxn>
                <a:cxn ang="0">
                  <a:pos x="2367" y="932"/>
                </a:cxn>
                <a:cxn ang="0">
                  <a:pos x="0" y="2003"/>
                </a:cxn>
                <a:cxn ang="0">
                  <a:pos x="0" y="2367"/>
                </a:cxn>
                <a:cxn ang="0">
                  <a:pos x="649" y="2367"/>
                </a:cxn>
                <a:cxn ang="0">
                  <a:pos x="2592" y="948"/>
                </a:cxn>
                <a:cxn ang="0">
                  <a:pos x="2668" y="282"/>
                </a:cxn>
                <a:cxn ang="0">
                  <a:pos x="2734" y="287"/>
                </a:cxn>
                <a:cxn ang="0">
                  <a:pos x="2597" y="0"/>
                </a:cxn>
                <a:cxn ang="0">
                  <a:pos x="2417" y="263"/>
                </a:cxn>
              </a:cxnLst>
              <a:rect l="0" t="0" r="r" b="b"/>
              <a:pathLst>
                <a:path w="2734" h="2367">
                  <a:moveTo>
                    <a:pt x="2417" y="263"/>
                  </a:moveTo>
                  <a:lnTo>
                    <a:pt x="2481" y="268"/>
                  </a:lnTo>
                  <a:lnTo>
                    <a:pt x="2367" y="932"/>
                  </a:lnTo>
                  <a:lnTo>
                    <a:pt x="0" y="2003"/>
                  </a:lnTo>
                  <a:lnTo>
                    <a:pt x="0" y="2367"/>
                  </a:lnTo>
                  <a:lnTo>
                    <a:pt x="649" y="2367"/>
                  </a:lnTo>
                  <a:lnTo>
                    <a:pt x="2592" y="948"/>
                  </a:lnTo>
                  <a:lnTo>
                    <a:pt x="2668" y="282"/>
                  </a:lnTo>
                  <a:lnTo>
                    <a:pt x="2734" y="287"/>
                  </a:lnTo>
                  <a:lnTo>
                    <a:pt x="2597" y="0"/>
                  </a:lnTo>
                  <a:lnTo>
                    <a:pt x="2417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400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1254404" y="3144213"/>
              <a:ext cx="3759201" cy="3681412"/>
            </a:xfrm>
            <a:custGeom>
              <a:avLst/>
              <a:gdLst/>
              <a:ahLst/>
              <a:cxnLst>
                <a:cxn ang="0">
                  <a:pos x="2024" y="251"/>
                </a:cxn>
                <a:cxn ang="0">
                  <a:pos x="2091" y="270"/>
                </a:cxn>
                <a:cxn ang="0">
                  <a:pos x="1856" y="900"/>
                </a:cxn>
                <a:cxn ang="0">
                  <a:pos x="0" y="2319"/>
                </a:cxn>
                <a:cxn ang="0">
                  <a:pos x="1456" y="2319"/>
                </a:cxn>
                <a:cxn ang="0">
                  <a:pos x="2107" y="917"/>
                </a:cxn>
                <a:cxn ang="0">
                  <a:pos x="2294" y="322"/>
                </a:cxn>
                <a:cxn ang="0">
                  <a:pos x="2368" y="343"/>
                </a:cxn>
                <a:cxn ang="0">
                  <a:pos x="2275" y="0"/>
                </a:cxn>
                <a:cxn ang="0">
                  <a:pos x="2024" y="251"/>
                </a:cxn>
              </a:cxnLst>
              <a:rect l="0" t="0" r="r" b="b"/>
              <a:pathLst>
                <a:path w="2368" h="2319">
                  <a:moveTo>
                    <a:pt x="2024" y="251"/>
                  </a:moveTo>
                  <a:lnTo>
                    <a:pt x="2091" y="270"/>
                  </a:lnTo>
                  <a:lnTo>
                    <a:pt x="1856" y="900"/>
                  </a:lnTo>
                  <a:lnTo>
                    <a:pt x="0" y="2319"/>
                  </a:lnTo>
                  <a:lnTo>
                    <a:pt x="1456" y="2319"/>
                  </a:lnTo>
                  <a:lnTo>
                    <a:pt x="2107" y="917"/>
                  </a:lnTo>
                  <a:lnTo>
                    <a:pt x="2294" y="322"/>
                  </a:lnTo>
                  <a:lnTo>
                    <a:pt x="2368" y="343"/>
                  </a:lnTo>
                  <a:lnTo>
                    <a:pt x="2275" y="0"/>
                  </a:lnTo>
                  <a:lnTo>
                    <a:pt x="2024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400"/>
            </a:p>
          </p:txBody>
        </p:sp>
      </p:grpSp>
      <p:sp>
        <p:nvSpPr>
          <p:cNvPr id="8" name="Rektangel med rundade hörn 7"/>
          <p:cNvSpPr/>
          <p:nvPr userDrawn="1"/>
        </p:nvSpPr>
        <p:spPr>
          <a:xfrm>
            <a:off x="6400800" y="1533887"/>
            <a:ext cx="5181600" cy="1752600"/>
          </a:xfrm>
          <a:prstGeom prst="roundRect">
            <a:avLst>
              <a:gd name="adj" fmla="val 3249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Rektangel med rundade hörn 8"/>
          <p:cNvSpPr/>
          <p:nvPr userDrawn="1"/>
        </p:nvSpPr>
        <p:spPr>
          <a:xfrm>
            <a:off x="609600" y="1533887"/>
            <a:ext cx="5181600" cy="17526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10503989" y="6309804"/>
            <a:ext cx="1074056" cy="4317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24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177800"/>
            <a:ext cx="9265920" cy="1136651"/>
          </a:xfrm>
        </p:spPr>
        <p:txBody>
          <a:bodyPr anchor="b"/>
          <a:lstStyle>
            <a:lvl1pPr>
              <a:defRPr>
                <a:solidFill>
                  <a:srgbClr val="F6F4E8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53818" y="1623936"/>
            <a:ext cx="4893167" cy="1526541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302676" indent="-302676">
              <a:spcBef>
                <a:spcPts val="800"/>
              </a:spcBef>
              <a:defRPr sz="2133">
                <a:solidFill>
                  <a:schemeClr val="tx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noProof="0"/>
              <a:t>Klicka för att lägga till text</a:t>
            </a:r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545018" y="1623936"/>
            <a:ext cx="4893167" cy="1526541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302676" indent="-302676">
              <a:spcBef>
                <a:spcPts val="800"/>
              </a:spcBef>
              <a:defRPr sz="2133">
                <a:solidFill>
                  <a:schemeClr val="tx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noProof="0"/>
              <a:t>Klicka för att lägga till text</a:t>
            </a:r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9034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gval 3  alternativ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 userDrawn="1"/>
        </p:nvSpPr>
        <p:spPr>
          <a:xfrm>
            <a:off x="0" y="4"/>
            <a:ext cx="12192000" cy="47622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err="1">
              <a:solidFill>
                <a:schemeClr val="bg1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>
          <a:xfrm>
            <a:off x="0" y="4770427"/>
            <a:ext cx="12192000" cy="2087573"/>
          </a:xfrm>
          <a:prstGeom prst="rect">
            <a:avLst/>
          </a:prstGeom>
          <a:solidFill>
            <a:srgbClr val="F6F4E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err="1">
              <a:solidFill>
                <a:schemeClr val="tx2"/>
              </a:solidFill>
            </a:endParaRPr>
          </a:p>
        </p:txBody>
      </p:sp>
      <p:sp>
        <p:nvSpPr>
          <p:cNvPr id="16" name="Rektangel med rundade hörn 15"/>
          <p:cNvSpPr/>
          <p:nvPr userDrawn="1"/>
        </p:nvSpPr>
        <p:spPr>
          <a:xfrm>
            <a:off x="609600" y="1526556"/>
            <a:ext cx="34544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err="1"/>
          </a:p>
        </p:txBody>
      </p:sp>
      <p:sp>
        <p:nvSpPr>
          <p:cNvPr id="18" name="Rektangel med rundade hörn 17"/>
          <p:cNvSpPr/>
          <p:nvPr userDrawn="1"/>
        </p:nvSpPr>
        <p:spPr>
          <a:xfrm>
            <a:off x="4368800" y="1526556"/>
            <a:ext cx="34544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err="1"/>
          </a:p>
        </p:txBody>
      </p:sp>
      <p:sp>
        <p:nvSpPr>
          <p:cNvPr id="19" name="Rektangel med rundade hörn 18"/>
          <p:cNvSpPr/>
          <p:nvPr userDrawn="1"/>
        </p:nvSpPr>
        <p:spPr>
          <a:xfrm>
            <a:off x="8128000" y="1526556"/>
            <a:ext cx="3454400" cy="1524000"/>
          </a:xfrm>
          <a:prstGeom prst="roundRect">
            <a:avLst>
              <a:gd name="adj" fmla="val 2355"/>
            </a:avLst>
          </a:prstGeom>
          <a:solidFill>
            <a:srgbClr val="006F65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err="1"/>
          </a:p>
        </p:txBody>
      </p:sp>
      <p:sp>
        <p:nvSpPr>
          <p:cNvPr id="17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10503989" y="6309804"/>
            <a:ext cx="1074056" cy="4317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/>
            </a:lvl1pPr>
          </a:lstStyle>
          <a:p>
            <a:pPr lvl="0"/>
            <a:r>
              <a:rPr lang="sv-SE"/>
              <a:t>.</a:t>
            </a:r>
          </a:p>
        </p:txBody>
      </p:sp>
      <p:grpSp>
        <p:nvGrpSpPr>
          <p:cNvPr id="32" name="Grupp 31"/>
          <p:cNvGrpSpPr>
            <a:grpSpLocks noChangeAspect="1"/>
          </p:cNvGrpSpPr>
          <p:nvPr userDrawn="1"/>
        </p:nvGrpSpPr>
        <p:grpSpPr>
          <a:xfrm>
            <a:off x="-12291" y="3346663"/>
            <a:ext cx="6295125" cy="3511336"/>
            <a:chOff x="18239" y="3071568"/>
            <a:chExt cx="4995366" cy="3757613"/>
          </a:xfrm>
          <a:solidFill>
            <a:srgbClr val="006F65"/>
          </a:solidFill>
        </p:grpSpPr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18239" y="3156777"/>
              <a:ext cx="3630336" cy="2966925"/>
            </a:xfrm>
            <a:custGeom>
              <a:avLst/>
              <a:gdLst>
                <a:gd name="connsiteX0" fmla="*/ 40 w 10000"/>
                <a:gd name="connsiteY0" fmla="*/ 9768 h 9768"/>
                <a:gd name="connsiteX1" fmla="*/ 10000 w 10000"/>
                <a:gd name="connsiteY1" fmla="*/ 4639 h 9768"/>
                <a:gd name="connsiteX2" fmla="*/ 9720 w 10000"/>
                <a:gd name="connsiteY2" fmla="*/ 1266 h 9768"/>
                <a:gd name="connsiteX3" fmla="*/ 9979 w 10000"/>
                <a:gd name="connsiteY3" fmla="*/ 1245 h 9768"/>
                <a:gd name="connsiteX4" fmla="*/ 9286 w 10000"/>
                <a:gd name="connsiteY4" fmla="*/ 0 h 9768"/>
                <a:gd name="connsiteX5" fmla="*/ 8755 w 10000"/>
                <a:gd name="connsiteY5" fmla="*/ 1365 h 9768"/>
                <a:gd name="connsiteX6" fmla="*/ 9014 w 10000"/>
                <a:gd name="connsiteY6" fmla="*/ 1344 h 9768"/>
                <a:gd name="connsiteX7" fmla="*/ 9137 w 10000"/>
                <a:gd name="connsiteY7" fmla="*/ 4561 h 9768"/>
                <a:gd name="connsiteX8" fmla="*/ 0 w 10000"/>
                <a:gd name="connsiteY8" fmla="*/ 8142 h 9768"/>
                <a:gd name="connsiteX9" fmla="*/ 40 w 10000"/>
                <a:gd name="connsiteY9" fmla="*/ 9768 h 9768"/>
                <a:gd name="connsiteX0" fmla="*/ 20 w 10000"/>
                <a:gd name="connsiteY0" fmla="*/ 9929 h 9929"/>
                <a:gd name="connsiteX1" fmla="*/ 10000 w 10000"/>
                <a:gd name="connsiteY1" fmla="*/ 4749 h 9929"/>
                <a:gd name="connsiteX2" fmla="*/ 9720 w 10000"/>
                <a:gd name="connsiteY2" fmla="*/ 1296 h 9929"/>
                <a:gd name="connsiteX3" fmla="*/ 9979 w 10000"/>
                <a:gd name="connsiteY3" fmla="*/ 1275 h 9929"/>
                <a:gd name="connsiteX4" fmla="*/ 9286 w 10000"/>
                <a:gd name="connsiteY4" fmla="*/ 0 h 9929"/>
                <a:gd name="connsiteX5" fmla="*/ 8755 w 10000"/>
                <a:gd name="connsiteY5" fmla="*/ 1397 h 9929"/>
                <a:gd name="connsiteX6" fmla="*/ 9014 w 10000"/>
                <a:gd name="connsiteY6" fmla="*/ 1376 h 9929"/>
                <a:gd name="connsiteX7" fmla="*/ 9137 w 10000"/>
                <a:gd name="connsiteY7" fmla="*/ 4669 h 9929"/>
                <a:gd name="connsiteX8" fmla="*/ 0 w 10000"/>
                <a:gd name="connsiteY8" fmla="*/ 8335 h 9929"/>
                <a:gd name="connsiteX9" fmla="*/ 20 w 10000"/>
                <a:gd name="connsiteY9" fmla="*/ 9929 h 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9929">
                  <a:moveTo>
                    <a:pt x="20" y="9929"/>
                  </a:moveTo>
                  <a:lnTo>
                    <a:pt x="10000" y="4749"/>
                  </a:lnTo>
                  <a:cubicBezTo>
                    <a:pt x="9907" y="3598"/>
                    <a:pt x="9813" y="2447"/>
                    <a:pt x="9720" y="1296"/>
                  </a:cubicBezTo>
                  <a:lnTo>
                    <a:pt x="9979" y="1275"/>
                  </a:lnTo>
                  <a:lnTo>
                    <a:pt x="9286" y="0"/>
                  </a:lnTo>
                  <a:lnTo>
                    <a:pt x="8755" y="1397"/>
                  </a:lnTo>
                  <a:lnTo>
                    <a:pt x="9014" y="1376"/>
                  </a:lnTo>
                  <a:lnTo>
                    <a:pt x="9137" y="4669"/>
                  </a:lnTo>
                  <a:lnTo>
                    <a:pt x="0" y="8335"/>
                  </a:lnTo>
                  <a:cubicBezTo>
                    <a:pt x="13" y="8890"/>
                    <a:pt x="7" y="9374"/>
                    <a:pt x="20" y="99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400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25567" y="3071568"/>
              <a:ext cx="4340224" cy="3757613"/>
            </a:xfrm>
            <a:custGeom>
              <a:avLst/>
              <a:gdLst/>
              <a:ahLst/>
              <a:cxnLst>
                <a:cxn ang="0">
                  <a:pos x="2417" y="263"/>
                </a:cxn>
                <a:cxn ang="0">
                  <a:pos x="2481" y="268"/>
                </a:cxn>
                <a:cxn ang="0">
                  <a:pos x="2367" y="932"/>
                </a:cxn>
                <a:cxn ang="0">
                  <a:pos x="0" y="2003"/>
                </a:cxn>
                <a:cxn ang="0">
                  <a:pos x="0" y="2367"/>
                </a:cxn>
                <a:cxn ang="0">
                  <a:pos x="649" y="2367"/>
                </a:cxn>
                <a:cxn ang="0">
                  <a:pos x="2592" y="948"/>
                </a:cxn>
                <a:cxn ang="0">
                  <a:pos x="2668" y="282"/>
                </a:cxn>
                <a:cxn ang="0">
                  <a:pos x="2734" y="287"/>
                </a:cxn>
                <a:cxn ang="0">
                  <a:pos x="2597" y="0"/>
                </a:cxn>
                <a:cxn ang="0">
                  <a:pos x="2417" y="263"/>
                </a:cxn>
              </a:cxnLst>
              <a:rect l="0" t="0" r="r" b="b"/>
              <a:pathLst>
                <a:path w="2734" h="2367">
                  <a:moveTo>
                    <a:pt x="2417" y="263"/>
                  </a:moveTo>
                  <a:lnTo>
                    <a:pt x="2481" y="268"/>
                  </a:lnTo>
                  <a:lnTo>
                    <a:pt x="2367" y="932"/>
                  </a:lnTo>
                  <a:lnTo>
                    <a:pt x="0" y="2003"/>
                  </a:lnTo>
                  <a:lnTo>
                    <a:pt x="0" y="2367"/>
                  </a:lnTo>
                  <a:lnTo>
                    <a:pt x="649" y="2367"/>
                  </a:lnTo>
                  <a:lnTo>
                    <a:pt x="2592" y="948"/>
                  </a:lnTo>
                  <a:lnTo>
                    <a:pt x="2668" y="282"/>
                  </a:lnTo>
                  <a:lnTo>
                    <a:pt x="2734" y="287"/>
                  </a:lnTo>
                  <a:lnTo>
                    <a:pt x="2597" y="0"/>
                  </a:lnTo>
                  <a:lnTo>
                    <a:pt x="2417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400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254404" y="3144213"/>
              <a:ext cx="3759201" cy="3681413"/>
            </a:xfrm>
            <a:custGeom>
              <a:avLst/>
              <a:gdLst/>
              <a:ahLst/>
              <a:cxnLst>
                <a:cxn ang="0">
                  <a:pos x="2024" y="251"/>
                </a:cxn>
                <a:cxn ang="0">
                  <a:pos x="2091" y="270"/>
                </a:cxn>
                <a:cxn ang="0">
                  <a:pos x="1856" y="900"/>
                </a:cxn>
                <a:cxn ang="0">
                  <a:pos x="0" y="2319"/>
                </a:cxn>
                <a:cxn ang="0">
                  <a:pos x="1456" y="2319"/>
                </a:cxn>
                <a:cxn ang="0">
                  <a:pos x="2107" y="917"/>
                </a:cxn>
                <a:cxn ang="0">
                  <a:pos x="2294" y="322"/>
                </a:cxn>
                <a:cxn ang="0">
                  <a:pos x="2368" y="343"/>
                </a:cxn>
                <a:cxn ang="0">
                  <a:pos x="2275" y="0"/>
                </a:cxn>
                <a:cxn ang="0">
                  <a:pos x="2024" y="251"/>
                </a:cxn>
              </a:cxnLst>
              <a:rect l="0" t="0" r="r" b="b"/>
              <a:pathLst>
                <a:path w="2368" h="2319">
                  <a:moveTo>
                    <a:pt x="2024" y="251"/>
                  </a:moveTo>
                  <a:lnTo>
                    <a:pt x="2091" y="270"/>
                  </a:lnTo>
                  <a:lnTo>
                    <a:pt x="1856" y="900"/>
                  </a:lnTo>
                  <a:lnTo>
                    <a:pt x="0" y="2319"/>
                  </a:lnTo>
                  <a:lnTo>
                    <a:pt x="1456" y="2319"/>
                  </a:lnTo>
                  <a:lnTo>
                    <a:pt x="2107" y="917"/>
                  </a:lnTo>
                  <a:lnTo>
                    <a:pt x="2294" y="322"/>
                  </a:lnTo>
                  <a:lnTo>
                    <a:pt x="2368" y="343"/>
                  </a:lnTo>
                  <a:lnTo>
                    <a:pt x="2275" y="0"/>
                  </a:lnTo>
                  <a:lnTo>
                    <a:pt x="2024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400"/>
            </a:p>
          </p:txBody>
        </p:sp>
      </p:grpSp>
      <p:sp>
        <p:nvSpPr>
          <p:cNvPr id="20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177800"/>
            <a:ext cx="9265920" cy="1136651"/>
          </a:xfrm>
        </p:spPr>
        <p:txBody>
          <a:bodyPr anchor="b"/>
          <a:lstStyle>
            <a:lvl1pPr>
              <a:defRPr>
                <a:solidFill>
                  <a:srgbClr val="F6F4E8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11200" y="1623936"/>
            <a:ext cx="3251200" cy="1317603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302676" indent="-302676">
              <a:spcBef>
                <a:spcPts val="800"/>
              </a:spcBef>
              <a:defRPr sz="2133">
                <a:solidFill>
                  <a:schemeClr val="tx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noProof="0"/>
              <a:t>Klicka för att lägga till text</a:t>
            </a:r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70400" y="1614769"/>
            <a:ext cx="3251200" cy="1317603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302676" indent="-302676">
              <a:spcBef>
                <a:spcPts val="800"/>
              </a:spcBef>
              <a:defRPr sz="2133">
                <a:solidFill>
                  <a:schemeClr val="tx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noProof="0"/>
              <a:t>Klicka för att lägga till text</a:t>
            </a:r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229600" y="1623936"/>
            <a:ext cx="3251200" cy="1317603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302676" indent="-302676">
              <a:spcBef>
                <a:spcPts val="800"/>
              </a:spcBef>
              <a:defRPr sz="2133">
                <a:solidFill>
                  <a:schemeClr val="tx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noProof="0"/>
              <a:t>Klicka för att lägga till text</a:t>
            </a:r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1762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7"/>
          <p:cNvSpPr/>
          <p:nvPr userDrawn="1"/>
        </p:nvSpPr>
        <p:spPr>
          <a:xfrm>
            <a:off x="644828" y="394397"/>
            <a:ext cx="3282344" cy="2768600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F6F4E8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chemeClr val="bg1"/>
              </a:solidFill>
            </a:endParaRPr>
          </a:p>
        </p:txBody>
      </p:sp>
      <p:sp>
        <p:nvSpPr>
          <p:cNvPr id="7" name="Rektangel med rundade hörn 7"/>
          <p:cNvSpPr/>
          <p:nvPr userDrawn="1"/>
        </p:nvSpPr>
        <p:spPr>
          <a:xfrm>
            <a:off x="4267200" y="394397"/>
            <a:ext cx="3282344" cy="2768600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CDE4F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chemeClr val="bg1"/>
              </a:solidFill>
            </a:endParaRPr>
          </a:p>
        </p:txBody>
      </p:sp>
      <p:sp>
        <p:nvSpPr>
          <p:cNvPr id="8" name="Rektangel med rundade hörn 7"/>
          <p:cNvSpPr/>
          <p:nvPr userDrawn="1"/>
        </p:nvSpPr>
        <p:spPr>
          <a:xfrm>
            <a:off x="8026400" y="394397"/>
            <a:ext cx="3282344" cy="2768600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chemeClr val="accent1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rgbClr val="F6F4E8"/>
              </a:solidFill>
            </a:endParaRPr>
          </a:p>
        </p:txBody>
      </p:sp>
      <p:sp>
        <p:nvSpPr>
          <p:cNvPr id="9" name="Rektangel med rundade hörn 7"/>
          <p:cNvSpPr/>
          <p:nvPr userDrawn="1"/>
        </p:nvSpPr>
        <p:spPr>
          <a:xfrm flipH="1">
            <a:off x="609600" y="3376805"/>
            <a:ext cx="3282344" cy="2768600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CDE4F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chemeClr val="bg1"/>
              </a:solidFill>
            </a:endParaRPr>
          </a:p>
        </p:txBody>
      </p:sp>
      <p:sp>
        <p:nvSpPr>
          <p:cNvPr id="10" name="Rektangel med rundade hörn 7"/>
          <p:cNvSpPr/>
          <p:nvPr userDrawn="1"/>
        </p:nvSpPr>
        <p:spPr>
          <a:xfrm flipH="1">
            <a:off x="4267200" y="3376805"/>
            <a:ext cx="3282344" cy="2768600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57962D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rgbClr val="E1F0F4"/>
              </a:solidFill>
            </a:endParaRPr>
          </a:p>
        </p:txBody>
      </p:sp>
      <p:sp>
        <p:nvSpPr>
          <p:cNvPr id="11" name="Rektangel med rundade hörn 7"/>
          <p:cNvSpPr/>
          <p:nvPr userDrawn="1"/>
        </p:nvSpPr>
        <p:spPr>
          <a:xfrm flipH="1">
            <a:off x="8026400" y="3376805"/>
            <a:ext cx="3282344" cy="2768600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F6F4E8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0000" tIns="0" rIns="240000" bIns="436800" rtlCol="0" anchor="ctr">
            <a:normAutofit/>
          </a:bodyPr>
          <a:lstStyle/>
          <a:p>
            <a:pPr algn="ctr"/>
            <a:endParaRPr lang="sv-SE" sz="1600" b="1">
              <a:solidFill>
                <a:srgbClr val="E1F0F4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/>
          </a:p>
        </p:txBody>
      </p:sp>
      <p:sp>
        <p:nvSpPr>
          <p:cNvPr id="3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4854" y="542436"/>
            <a:ext cx="2891916" cy="168584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2400" baseline="0">
                <a:solidFill>
                  <a:srgbClr val="006F65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31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04267" y="542436"/>
            <a:ext cx="2891916" cy="168584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2400" baseline="0">
                <a:solidFill>
                  <a:srgbClr val="006F65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32" name="Platshållare för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8284085" y="542436"/>
            <a:ext cx="2891916" cy="168584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sz="24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33" name="Platshållare för text 12"/>
          <p:cNvSpPr>
            <a:spLocks noGrp="1"/>
          </p:cNvSpPr>
          <p:nvPr>
            <p:ph type="body" sz="quarter" idx="21" hasCustomPrompt="1"/>
          </p:nvPr>
        </p:nvSpPr>
        <p:spPr>
          <a:xfrm>
            <a:off x="726461" y="3603834"/>
            <a:ext cx="2905068" cy="168584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aseline="0">
                <a:solidFill>
                  <a:srgbClr val="006F65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34" name="Platshållare för text 12"/>
          <p:cNvSpPr>
            <a:spLocks noGrp="1"/>
          </p:cNvSpPr>
          <p:nvPr>
            <p:ph type="body" sz="quarter" idx="22" hasCustomPrompt="1"/>
          </p:nvPr>
        </p:nvSpPr>
        <p:spPr>
          <a:xfrm>
            <a:off x="4375872" y="3603834"/>
            <a:ext cx="2905069" cy="168584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35" name="Platshållare för text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13355" y="3603834"/>
            <a:ext cx="2945787" cy="168584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400" baseline="0">
                <a:solidFill>
                  <a:srgbClr val="006F65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</p:spTree>
    <p:extLst>
      <p:ext uri="{BB962C8B-B14F-4D97-AF65-F5344CB8AC3E}">
        <p14:creationId xmlns:p14="http://schemas.microsoft.com/office/powerpoint/2010/main" val="629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o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7"/>
          <p:cNvSpPr/>
          <p:nvPr/>
        </p:nvSpPr>
        <p:spPr>
          <a:xfrm>
            <a:off x="631431" y="381001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F6F4E8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chemeClr val="bg1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23E7-F777-4C50-A071-4FDA4C43DD66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95E-A112-427D-A40D-D49D5A76099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med rundade hörn 7"/>
          <p:cNvSpPr/>
          <p:nvPr/>
        </p:nvSpPr>
        <p:spPr>
          <a:xfrm>
            <a:off x="4253803" y="381001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CDE4F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chemeClr val="bg1"/>
              </a:solidFill>
            </a:endParaRPr>
          </a:p>
        </p:txBody>
      </p:sp>
      <p:sp>
        <p:nvSpPr>
          <p:cNvPr id="9" name="Rektangel med rundade hörn 7"/>
          <p:cNvSpPr/>
          <p:nvPr/>
        </p:nvSpPr>
        <p:spPr>
          <a:xfrm flipH="1">
            <a:off x="2635004" y="3365682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chemeClr val="bg1"/>
              </a:solidFill>
            </a:endParaRPr>
          </a:p>
        </p:txBody>
      </p:sp>
      <p:sp>
        <p:nvSpPr>
          <p:cNvPr id="10" name="Rektangel med rundade hörn 7"/>
          <p:cNvSpPr/>
          <p:nvPr/>
        </p:nvSpPr>
        <p:spPr>
          <a:xfrm flipH="1">
            <a:off x="6276239" y="3365682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F6F4E8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rgbClr val="E1F0F4"/>
              </a:solidFill>
            </a:endParaRP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6646" y="659006"/>
            <a:ext cx="2891916" cy="1452705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19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4449018" y="659006"/>
            <a:ext cx="2891916" cy="1452705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21" name="Platshållare för text 12"/>
          <p:cNvSpPr>
            <a:spLocks noGrp="1"/>
          </p:cNvSpPr>
          <p:nvPr>
            <p:ph type="body" sz="quarter" idx="21" hasCustomPrompt="1"/>
          </p:nvPr>
        </p:nvSpPr>
        <p:spPr>
          <a:xfrm>
            <a:off x="2831424" y="3720404"/>
            <a:ext cx="2889504" cy="1452705"/>
          </a:xfrm>
        </p:spPr>
        <p:txBody>
          <a:bodyPr wrap="square" anchor="ctr">
            <a:noAutofit/>
          </a:bodyPr>
          <a:lstStyle>
            <a:lvl1pPr marL="0" indent="0">
              <a:buNone/>
              <a:defRPr sz="24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22" name="Platshållare för text 12"/>
          <p:cNvSpPr>
            <a:spLocks noGrp="1"/>
          </p:cNvSpPr>
          <p:nvPr>
            <p:ph type="body" sz="quarter" idx="22" hasCustomPrompt="1"/>
          </p:nvPr>
        </p:nvSpPr>
        <p:spPr>
          <a:xfrm>
            <a:off x="6472659" y="3720404"/>
            <a:ext cx="2889504" cy="1452705"/>
          </a:xfrm>
        </p:spPr>
        <p:txBody>
          <a:bodyPr wrap="square"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18" name="Rektangel med rundade hörn 7"/>
          <p:cNvSpPr/>
          <p:nvPr userDrawn="1"/>
        </p:nvSpPr>
        <p:spPr>
          <a:xfrm>
            <a:off x="7898445" y="381001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57962D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rgbClr val="E1F0F4"/>
              </a:solidFill>
            </a:endParaRPr>
          </a:p>
        </p:txBody>
      </p:sp>
      <p:sp>
        <p:nvSpPr>
          <p:cNvPr id="24" name="Platshållare för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8093661" y="659006"/>
            <a:ext cx="2891916" cy="1452705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</p:spTree>
    <p:extLst>
      <p:ext uri="{BB962C8B-B14F-4D97-AF65-F5344CB8AC3E}">
        <p14:creationId xmlns:p14="http://schemas.microsoft.com/office/powerpoint/2010/main" val="1538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o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23E7-F777-4C50-A071-4FDA4C43DD66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95E-A112-427D-A40D-D49D5A76099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med rundade hörn 7"/>
          <p:cNvSpPr/>
          <p:nvPr/>
        </p:nvSpPr>
        <p:spPr>
          <a:xfrm>
            <a:off x="2438400" y="381001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CDE4F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chemeClr val="bg1"/>
              </a:solidFill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6471256" y="381001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57962D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rgbClr val="E1F0F4"/>
              </a:solidFill>
            </a:endParaRPr>
          </a:p>
        </p:txBody>
      </p:sp>
      <p:sp>
        <p:nvSpPr>
          <p:cNvPr id="10" name="Rektangel med rundade hörn 7"/>
          <p:cNvSpPr/>
          <p:nvPr/>
        </p:nvSpPr>
        <p:spPr>
          <a:xfrm flipH="1">
            <a:off x="2438400" y="3365682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57962D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rgbClr val="E1F0F4"/>
              </a:solidFill>
            </a:endParaRPr>
          </a:p>
        </p:txBody>
      </p:sp>
      <p:sp>
        <p:nvSpPr>
          <p:cNvPr id="11" name="Rektangel med rundade hörn 7"/>
          <p:cNvSpPr/>
          <p:nvPr/>
        </p:nvSpPr>
        <p:spPr>
          <a:xfrm flipH="1">
            <a:off x="6471256" y="3365682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chemeClr val="tx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0000" tIns="0" rIns="240000" bIns="436800" rtlCol="0" anchor="ctr">
            <a:normAutofit/>
          </a:bodyPr>
          <a:lstStyle/>
          <a:p>
            <a:pPr algn="ctr"/>
            <a:endParaRPr lang="sv-SE" sz="1600" b="1">
              <a:solidFill>
                <a:srgbClr val="E1F0F4"/>
              </a:solidFill>
            </a:endParaRPr>
          </a:p>
        </p:txBody>
      </p:sp>
      <p:sp>
        <p:nvSpPr>
          <p:cNvPr id="19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2633615" y="659006"/>
            <a:ext cx="2891916" cy="1452705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20" name="Platshållare för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6666471" y="659006"/>
            <a:ext cx="2891916" cy="1452705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22" name="Platshållare för text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4820" y="3720404"/>
            <a:ext cx="2889504" cy="1452705"/>
          </a:xfrm>
        </p:spPr>
        <p:txBody>
          <a:bodyPr wrap="square" anchor="ctr">
            <a:noAutofit/>
          </a:bodyPr>
          <a:lstStyle>
            <a:lvl1pPr marL="0" indent="0">
              <a:buNone/>
              <a:defRPr sz="24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23" name="Platshållare för text 12"/>
          <p:cNvSpPr>
            <a:spLocks noGrp="1"/>
          </p:cNvSpPr>
          <p:nvPr>
            <p:ph type="body" sz="quarter" idx="23" hasCustomPrompt="1"/>
          </p:nvPr>
        </p:nvSpPr>
        <p:spPr>
          <a:xfrm>
            <a:off x="6667676" y="3720404"/>
            <a:ext cx="2889504" cy="1452705"/>
          </a:xfrm>
        </p:spPr>
        <p:txBody>
          <a:bodyPr wrap="square"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</p:spTree>
    <p:extLst>
      <p:ext uri="{BB962C8B-B14F-4D97-AF65-F5344CB8AC3E}">
        <p14:creationId xmlns:p14="http://schemas.microsoft.com/office/powerpoint/2010/main" val="92354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23E7-F777-4C50-A071-4FDA4C43DD66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995E-A112-427D-A40D-D49D5A76099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med rundade hörn 7"/>
          <p:cNvSpPr/>
          <p:nvPr/>
        </p:nvSpPr>
        <p:spPr>
          <a:xfrm flipH="1">
            <a:off x="596203" y="2039332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CDE4F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chemeClr val="bg1"/>
              </a:solidFill>
            </a:endParaRPr>
          </a:p>
        </p:txBody>
      </p:sp>
      <p:sp>
        <p:nvSpPr>
          <p:cNvPr id="10" name="Rektangel med rundade hörn 7"/>
          <p:cNvSpPr/>
          <p:nvPr/>
        </p:nvSpPr>
        <p:spPr>
          <a:xfrm flipH="1">
            <a:off x="4255507" y="2039332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rgbClr val="57962D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0000" tIns="0" rIns="240000" bIns="4368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600" b="1">
              <a:solidFill>
                <a:srgbClr val="E1F0F4"/>
              </a:solidFill>
            </a:endParaRPr>
          </a:p>
        </p:txBody>
      </p:sp>
      <p:sp>
        <p:nvSpPr>
          <p:cNvPr id="11" name="Rektangel med rundade hörn 7"/>
          <p:cNvSpPr/>
          <p:nvPr/>
        </p:nvSpPr>
        <p:spPr>
          <a:xfrm flipH="1">
            <a:off x="7914811" y="2039330"/>
            <a:ext cx="3282344" cy="2757113"/>
          </a:xfrm>
          <a:custGeom>
            <a:avLst/>
            <a:gdLst>
              <a:gd name="connsiteX0" fmla="*/ 0 w 1195916"/>
              <a:gd name="connsiteY0" fmla="*/ 314285 h 730250"/>
              <a:gd name="connsiteX1" fmla="*/ 314285 w 1195916"/>
              <a:gd name="connsiteY1" fmla="*/ 0 h 730250"/>
              <a:gd name="connsiteX2" fmla="*/ 881631 w 1195916"/>
              <a:gd name="connsiteY2" fmla="*/ 0 h 730250"/>
              <a:gd name="connsiteX3" fmla="*/ 1195916 w 1195916"/>
              <a:gd name="connsiteY3" fmla="*/ 314285 h 730250"/>
              <a:gd name="connsiteX4" fmla="*/ 1195916 w 1195916"/>
              <a:gd name="connsiteY4" fmla="*/ 415965 h 730250"/>
              <a:gd name="connsiteX5" fmla="*/ 881631 w 1195916"/>
              <a:gd name="connsiteY5" fmla="*/ 730250 h 730250"/>
              <a:gd name="connsiteX6" fmla="*/ 314285 w 1195916"/>
              <a:gd name="connsiteY6" fmla="*/ 730250 h 730250"/>
              <a:gd name="connsiteX7" fmla="*/ 0 w 1195916"/>
              <a:gd name="connsiteY7" fmla="*/ 415965 h 730250"/>
              <a:gd name="connsiteX8" fmla="*/ 0 w 1195916"/>
              <a:gd name="connsiteY8" fmla="*/ 314285 h 730250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14285 w 1278093"/>
              <a:gd name="connsiteY6" fmla="*/ 730250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78093"/>
              <a:gd name="connsiteY0" fmla="*/ 314285 h 977194"/>
              <a:gd name="connsiteX1" fmla="*/ 314285 w 1278093"/>
              <a:gd name="connsiteY1" fmla="*/ 0 h 977194"/>
              <a:gd name="connsiteX2" fmla="*/ 881631 w 1278093"/>
              <a:gd name="connsiteY2" fmla="*/ 0 h 977194"/>
              <a:gd name="connsiteX3" fmla="*/ 1195916 w 1278093"/>
              <a:gd name="connsiteY3" fmla="*/ 314285 h 977194"/>
              <a:gd name="connsiteX4" fmla="*/ 1195916 w 1278093"/>
              <a:gd name="connsiteY4" fmla="*/ 415965 h 977194"/>
              <a:gd name="connsiteX5" fmla="*/ 1202659 w 1278093"/>
              <a:gd name="connsiteY5" fmla="*/ 977194 h 977194"/>
              <a:gd name="connsiteX6" fmla="*/ 307230 w 1278093"/>
              <a:gd name="connsiteY6" fmla="*/ 726722 h 977194"/>
              <a:gd name="connsiteX7" fmla="*/ 0 w 1278093"/>
              <a:gd name="connsiteY7" fmla="*/ 415965 h 977194"/>
              <a:gd name="connsiteX8" fmla="*/ 0 w 1278093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26722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194"/>
              <a:gd name="connsiteX1" fmla="*/ 314285 w 1202659"/>
              <a:gd name="connsiteY1" fmla="*/ 0 h 977194"/>
              <a:gd name="connsiteX2" fmla="*/ 881631 w 1202659"/>
              <a:gd name="connsiteY2" fmla="*/ 0 h 977194"/>
              <a:gd name="connsiteX3" fmla="*/ 1195916 w 1202659"/>
              <a:gd name="connsiteY3" fmla="*/ 314285 h 977194"/>
              <a:gd name="connsiteX4" fmla="*/ 1195916 w 1202659"/>
              <a:gd name="connsiteY4" fmla="*/ 415965 h 977194"/>
              <a:gd name="connsiteX5" fmla="*/ 1202659 w 1202659"/>
              <a:gd name="connsiteY5" fmla="*/ 977194 h 977194"/>
              <a:gd name="connsiteX6" fmla="*/ 307230 w 1202659"/>
              <a:gd name="connsiteY6" fmla="*/ 737306 h 977194"/>
              <a:gd name="connsiteX7" fmla="*/ 0 w 1202659"/>
              <a:gd name="connsiteY7" fmla="*/ 415965 h 977194"/>
              <a:gd name="connsiteX8" fmla="*/ 0 w 1202659"/>
              <a:gd name="connsiteY8" fmla="*/ 314285 h 977194"/>
              <a:gd name="connsiteX0" fmla="*/ 0 w 1202659"/>
              <a:gd name="connsiteY0" fmla="*/ 314285 h 977217"/>
              <a:gd name="connsiteX1" fmla="*/ 314285 w 1202659"/>
              <a:gd name="connsiteY1" fmla="*/ 0 h 977217"/>
              <a:gd name="connsiteX2" fmla="*/ 881631 w 1202659"/>
              <a:gd name="connsiteY2" fmla="*/ 0 h 977217"/>
              <a:gd name="connsiteX3" fmla="*/ 1195916 w 1202659"/>
              <a:gd name="connsiteY3" fmla="*/ 314285 h 977217"/>
              <a:gd name="connsiteX4" fmla="*/ 1195916 w 1202659"/>
              <a:gd name="connsiteY4" fmla="*/ 415965 h 977217"/>
              <a:gd name="connsiteX5" fmla="*/ 1202659 w 1202659"/>
              <a:gd name="connsiteY5" fmla="*/ 977194 h 977217"/>
              <a:gd name="connsiteX6" fmla="*/ 307230 w 1202659"/>
              <a:gd name="connsiteY6" fmla="*/ 737306 h 977217"/>
              <a:gd name="connsiteX7" fmla="*/ 0 w 1202659"/>
              <a:gd name="connsiteY7" fmla="*/ 415965 h 977217"/>
              <a:gd name="connsiteX8" fmla="*/ 0 w 1202659"/>
              <a:gd name="connsiteY8" fmla="*/ 314285 h 977217"/>
              <a:gd name="connsiteX0" fmla="*/ 0 w 1202659"/>
              <a:gd name="connsiteY0" fmla="*/ 314285 h 983567"/>
              <a:gd name="connsiteX1" fmla="*/ 314285 w 1202659"/>
              <a:gd name="connsiteY1" fmla="*/ 0 h 983567"/>
              <a:gd name="connsiteX2" fmla="*/ 881631 w 1202659"/>
              <a:gd name="connsiteY2" fmla="*/ 0 h 983567"/>
              <a:gd name="connsiteX3" fmla="*/ 1195916 w 1202659"/>
              <a:gd name="connsiteY3" fmla="*/ 314285 h 983567"/>
              <a:gd name="connsiteX4" fmla="*/ 1195916 w 1202659"/>
              <a:gd name="connsiteY4" fmla="*/ 415965 h 983567"/>
              <a:gd name="connsiteX5" fmla="*/ 1202659 w 1202659"/>
              <a:gd name="connsiteY5" fmla="*/ 983544 h 983567"/>
              <a:gd name="connsiteX6" fmla="*/ 307230 w 1202659"/>
              <a:gd name="connsiteY6" fmla="*/ 737306 h 983567"/>
              <a:gd name="connsiteX7" fmla="*/ 0 w 1202659"/>
              <a:gd name="connsiteY7" fmla="*/ 415965 h 983567"/>
              <a:gd name="connsiteX8" fmla="*/ 0 w 1202659"/>
              <a:gd name="connsiteY8" fmla="*/ 314285 h 983567"/>
              <a:gd name="connsiteX0" fmla="*/ 0 w 1199484"/>
              <a:gd name="connsiteY0" fmla="*/ 314285 h 983567"/>
              <a:gd name="connsiteX1" fmla="*/ 314285 w 1199484"/>
              <a:gd name="connsiteY1" fmla="*/ 0 h 983567"/>
              <a:gd name="connsiteX2" fmla="*/ 881631 w 1199484"/>
              <a:gd name="connsiteY2" fmla="*/ 0 h 983567"/>
              <a:gd name="connsiteX3" fmla="*/ 1195916 w 1199484"/>
              <a:gd name="connsiteY3" fmla="*/ 314285 h 983567"/>
              <a:gd name="connsiteX4" fmla="*/ 1195916 w 1199484"/>
              <a:gd name="connsiteY4" fmla="*/ 415965 h 983567"/>
              <a:gd name="connsiteX5" fmla="*/ 1199484 w 1199484"/>
              <a:gd name="connsiteY5" fmla="*/ 983544 h 983567"/>
              <a:gd name="connsiteX6" fmla="*/ 307230 w 1199484"/>
              <a:gd name="connsiteY6" fmla="*/ 737306 h 983567"/>
              <a:gd name="connsiteX7" fmla="*/ 0 w 1199484"/>
              <a:gd name="connsiteY7" fmla="*/ 415965 h 983567"/>
              <a:gd name="connsiteX8" fmla="*/ 0 w 1199484"/>
              <a:gd name="connsiteY8" fmla="*/ 314285 h 983567"/>
              <a:gd name="connsiteX0" fmla="*/ 0 w 1199484"/>
              <a:gd name="connsiteY0" fmla="*/ 314285 h 983568"/>
              <a:gd name="connsiteX1" fmla="*/ 314285 w 1199484"/>
              <a:gd name="connsiteY1" fmla="*/ 0 h 983568"/>
              <a:gd name="connsiteX2" fmla="*/ 881631 w 1199484"/>
              <a:gd name="connsiteY2" fmla="*/ 0 h 983568"/>
              <a:gd name="connsiteX3" fmla="*/ 1195916 w 1199484"/>
              <a:gd name="connsiteY3" fmla="*/ 314285 h 983568"/>
              <a:gd name="connsiteX4" fmla="*/ 1195916 w 1199484"/>
              <a:gd name="connsiteY4" fmla="*/ 415965 h 983568"/>
              <a:gd name="connsiteX5" fmla="*/ 1199484 w 1199484"/>
              <a:gd name="connsiteY5" fmla="*/ 983544 h 983568"/>
              <a:gd name="connsiteX6" fmla="*/ 307230 w 1199484"/>
              <a:gd name="connsiteY6" fmla="*/ 737306 h 983568"/>
              <a:gd name="connsiteX7" fmla="*/ 0 w 1199484"/>
              <a:gd name="connsiteY7" fmla="*/ 415965 h 983568"/>
              <a:gd name="connsiteX8" fmla="*/ 0 w 1199484"/>
              <a:gd name="connsiteY8" fmla="*/ 314285 h 983568"/>
              <a:gd name="connsiteX0" fmla="*/ 0 w 1198106"/>
              <a:gd name="connsiteY0" fmla="*/ 314285 h 982190"/>
              <a:gd name="connsiteX1" fmla="*/ 314285 w 1198106"/>
              <a:gd name="connsiteY1" fmla="*/ 0 h 982190"/>
              <a:gd name="connsiteX2" fmla="*/ 881631 w 1198106"/>
              <a:gd name="connsiteY2" fmla="*/ 0 h 982190"/>
              <a:gd name="connsiteX3" fmla="*/ 1195916 w 1198106"/>
              <a:gd name="connsiteY3" fmla="*/ 314285 h 982190"/>
              <a:gd name="connsiteX4" fmla="*/ 1195916 w 1198106"/>
              <a:gd name="connsiteY4" fmla="*/ 415965 h 982190"/>
              <a:gd name="connsiteX5" fmla="*/ 1198106 w 1198106"/>
              <a:gd name="connsiteY5" fmla="*/ 982166 h 982190"/>
              <a:gd name="connsiteX6" fmla="*/ 307230 w 1198106"/>
              <a:gd name="connsiteY6" fmla="*/ 737306 h 982190"/>
              <a:gd name="connsiteX7" fmla="*/ 0 w 1198106"/>
              <a:gd name="connsiteY7" fmla="*/ 415965 h 982190"/>
              <a:gd name="connsiteX8" fmla="*/ 0 w 1198106"/>
              <a:gd name="connsiteY8" fmla="*/ 314285 h 982190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106"/>
              <a:gd name="connsiteY0" fmla="*/ 314285 h 982213"/>
              <a:gd name="connsiteX1" fmla="*/ 314285 w 1198106"/>
              <a:gd name="connsiteY1" fmla="*/ 0 h 982213"/>
              <a:gd name="connsiteX2" fmla="*/ 881631 w 1198106"/>
              <a:gd name="connsiteY2" fmla="*/ 0 h 982213"/>
              <a:gd name="connsiteX3" fmla="*/ 1195916 w 1198106"/>
              <a:gd name="connsiteY3" fmla="*/ 314285 h 982213"/>
              <a:gd name="connsiteX4" fmla="*/ 1195916 w 1198106"/>
              <a:gd name="connsiteY4" fmla="*/ 415965 h 982213"/>
              <a:gd name="connsiteX5" fmla="*/ 1198106 w 1198106"/>
              <a:gd name="connsiteY5" fmla="*/ 982166 h 982213"/>
              <a:gd name="connsiteX6" fmla="*/ 307230 w 1198106"/>
              <a:gd name="connsiteY6" fmla="*/ 737306 h 982213"/>
              <a:gd name="connsiteX7" fmla="*/ 0 w 1198106"/>
              <a:gd name="connsiteY7" fmla="*/ 415965 h 982213"/>
              <a:gd name="connsiteX8" fmla="*/ 0 w 1198106"/>
              <a:gd name="connsiteY8" fmla="*/ 314285 h 982213"/>
              <a:gd name="connsiteX0" fmla="*/ 0 w 1198854"/>
              <a:gd name="connsiteY0" fmla="*/ 314285 h 983118"/>
              <a:gd name="connsiteX1" fmla="*/ 314285 w 1198854"/>
              <a:gd name="connsiteY1" fmla="*/ 0 h 983118"/>
              <a:gd name="connsiteX2" fmla="*/ 881631 w 1198854"/>
              <a:gd name="connsiteY2" fmla="*/ 0 h 983118"/>
              <a:gd name="connsiteX3" fmla="*/ 1195916 w 1198854"/>
              <a:gd name="connsiteY3" fmla="*/ 314285 h 983118"/>
              <a:gd name="connsiteX4" fmla="*/ 1195916 w 1198854"/>
              <a:gd name="connsiteY4" fmla="*/ 415965 h 983118"/>
              <a:gd name="connsiteX5" fmla="*/ 1198106 w 1198854"/>
              <a:gd name="connsiteY5" fmla="*/ 982166 h 983118"/>
              <a:gd name="connsiteX6" fmla="*/ 307230 w 1198854"/>
              <a:gd name="connsiteY6" fmla="*/ 737306 h 983118"/>
              <a:gd name="connsiteX7" fmla="*/ 0 w 1198854"/>
              <a:gd name="connsiteY7" fmla="*/ 415965 h 983118"/>
              <a:gd name="connsiteX8" fmla="*/ 0 w 1198854"/>
              <a:gd name="connsiteY8" fmla="*/ 314285 h 983118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3600"/>
              <a:gd name="connsiteX1" fmla="*/ 314285 w 1198106"/>
              <a:gd name="connsiteY1" fmla="*/ 0 h 983600"/>
              <a:gd name="connsiteX2" fmla="*/ 881631 w 1198106"/>
              <a:gd name="connsiteY2" fmla="*/ 0 h 983600"/>
              <a:gd name="connsiteX3" fmla="*/ 1195916 w 1198106"/>
              <a:gd name="connsiteY3" fmla="*/ 314285 h 983600"/>
              <a:gd name="connsiteX4" fmla="*/ 1195916 w 1198106"/>
              <a:gd name="connsiteY4" fmla="*/ 415965 h 983600"/>
              <a:gd name="connsiteX5" fmla="*/ 1198106 w 1198106"/>
              <a:gd name="connsiteY5" fmla="*/ 982166 h 983600"/>
              <a:gd name="connsiteX6" fmla="*/ 307230 w 1198106"/>
              <a:gd name="connsiteY6" fmla="*/ 737306 h 983600"/>
              <a:gd name="connsiteX7" fmla="*/ 0 w 1198106"/>
              <a:gd name="connsiteY7" fmla="*/ 415965 h 983600"/>
              <a:gd name="connsiteX8" fmla="*/ 0 w 1198106"/>
              <a:gd name="connsiteY8" fmla="*/ 314285 h 983600"/>
              <a:gd name="connsiteX0" fmla="*/ 0 w 1198106"/>
              <a:gd name="connsiteY0" fmla="*/ 314285 h 982727"/>
              <a:gd name="connsiteX1" fmla="*/ 314285 w 1198106"/>
              <a:gd name="connsiteY1" fmla="*/ 0 h 982727"/>
              <a:gd name="connsiteX2" fmla="*/ 881631 w 1198106"/>
              <a:gd name="connsiteY2" fmla="*/ 0 h 982727"/>
              <a:gd name="connsiteX3" fmla="*/ 1195916 w 1198106"/>
              <a:gd name="connsiteY3" fmla="*/ 314285 h 982727"/>
              <a:gd name="connsiteX4" fmla="*/ 1195916 w 1198106"/>
              <a:gd name="connsiteY4" fmla="*/ 415965 h 982727"/>
              <a:gd name="connsiteX5" fmla="*/ 1198106 w 1198106"/>
              <a:gd name="connsiteY5" fmla="*/ 982166 h 982727"/>
              <a:gd name="connsiteX6" fmla="*/ 307230 w 1198106"/>
              <a:gd name="connsiteY6" fmla="*/ 737306 h 982727"/>
              <a:gd name="connsiteX7" fmla="*/ 0 w 1198106"/>
              <a:gd name="connsiteY7" fmla="*/ 415965 h 982727"/>
              <a:gd name="connsiteX8" fmla="*/ 0 w 1198106"/>
              <a:gd name="connsiteY8" fmla="*/ 314285 h 982727"/>
              <a:gd name="connsiteX0" fmla="*/ 0 w 1198349"/>
              <a:gd name="connsiteY0" fmla="*/ 314285 h 983011"/>
              <a:gd name="connsiteX1" fmla="*/ 314285 w 1198349"/>
              <a:gd name="connsiteY1" fmla="*/ 0 h 983011"/>
              <a:gd name="connsiteX2" fmla="*/ 881631 w 1198349"/>
              <a:gd name="connsiteY2" fmla="*/ 0 h 983011"/>
              <a:gd name="connsiteX3" fmla="*/ 1195916 w 1198349"/>
              <a:gd name="connsiteY3" fmla="*/ 314285 h 983011"/>
              <a:gd name="connsiteX4" fmla="*/ 1195916 w 1198349"/>
              <a:gd name="connsiteY4" fmla="*/ 415965 h 983011"/>
              <a:gd name="connsiteX5" fmla="*/ 1198106 w 1198349"/>
              <a:gd name="connsiteY5" fmla="*/ 982166 h 983011"/>
              <a:gd name="connsiteX6" fmla="*/ 307230 w 1198349"/>
              <a:gd name="connsiteY6" fmla="*/ 737306 h 983011"/>
              <a:gd name="connsiteX7" fmla="*/ 0 w 1198349"/>
              <a:gd name="connsiteY7" fmla="*/ 415965 h 983011"/>
              <a:gd name="connsiteX8" fmla="*/ 0 w 1198349"/>
              <a:gd name="connsiteY8" fmla="*/ 314285 h 983011"/>
              <a:gd name="connsiteX0" fmla="*/ 0 w 1198106"/>
              <a:gd name="connsiteY0" fmla="*/ 314285 h 983230"/>
              <a:gd name="connsiteX1" fmla="*/ 314285 w 1198106"/>
              <a:gd name="connsiteY1" fmla="*/ 0 h 983230"/>
              <a:gd name="connsiteX2" fmla="*/ 881631 w 1198106"/>
              <a:gd name="connsiteY2" fmla="*/ 0 h 983230"/>
              <a:gd name="connsiteX3" fmla="*/ 1195916 w 1198106"/>
              <a:gd name="connsiteY3" fmla="*/ 314285 h 983230"/>
              <a:gd name="connsiteX4" fmla="*/ 1195916 w 1198106"/>
              <a:gd name="connsiteY4" fmla="*/ 415965 h 983230"/>
              <a:gd name="connsiteX5" fmla="*/ 1198106 w 1198106"/>
              <a:gd name="connsiteY5" fmla="*/ 982166 h 983230"/>
              <a:gd name="connsiteX6" fmla="*/ 307230 w 1198106"/>
              <a:gd name="connsiteY6" fmla="*/ 737306 h 983230"/>
              <a:gd name="connsiteX7" fmla="*/ 0 w 1198106"/>
              <a:gd name="connsiteY7" fmla="*/ 415965 h 983230"/>
              <a:gd name="connsiteX8" fmla="*/ 0 w 1198106"/>
              <a:gd name="connsiteY8" fmla="*/ 314285 h 983230"/>
              <a:gd name="connsiteX0" fmla="*/ 0 w 1198106"/>
              <a:gd name="connsiteY0" fmla="*/ 314285 h 982816"/>
              <a:gd name="connsiteX1" fmla="*/ 314285 w 1198106"/>
              <a:gd name="connsiteY1" fmla="*/ 0 h 982816"/>
              <a:gd name="connsiteX2" fmla="*/ 881631 w 1198106"/>
              <a:gd name="connsiteY2" fmla="*/ 0 h 982816"/>
              <a:gd name="connsiteX3" fmla="*/ 1195916 w 1198106"/>
              <a:gd name="connsiteY3" fmla="*/ 314285 h 982816"/>
              <a:gd name="connsiteX4" fmla="*/ 1195916 w 1198106"/>
              <a:gd name="connsiteY4" fmla="*/ 415965 h 982816"/>
              <a:gd name="connsiteX5" fmla="*/ 1198106 w 1198106"/>
              <a:gd name="connsiteY5" fmla="*/ 982166 h 982816"/>
              <a:gd name="connsiteX6" fmla="*/ 307230 w 1198106"/>
              <a:gd name="connsiteY6" fmla="*/ 737306 h 982816"/>
              <a:gd name="connsiteX7" fmla="*/ 0 w 1198106"/>
              <a:gd name="connsiteY7" fmla="*/ 415965 h 982816"/>
              <a:gd name="connsiteX8" fmla="*/ 0 w 1198106"/>
              <a:gd name="connsiteY8" fmla="*/ 314285 h 982816"/>
              <a:gd name="connsiteX0" fmla="*/ 0 w 1198349"/>
              <a:gd name="connsiteY0" fmla="*/ 314285 h 982644"/>
              <a:gd name="connsiteX1" fmla="*/ 314285 w 1198349"/>
              <a:gd name="connsiteY1" fmla="*/ 0 h 982644"/>
              <a:gd name="connsiteX2" fmla="*/ 881631 w 1198349"/>
              <a:gd name="connsiteY2" fmla="*/ 0 h 982644"/>
              <a:gd name="connsiteX3" fmla="*/ 1195916 w 1198349"/>
              <a:gd name="connsiteY3" fmla="*/ 314285 h 982644"/>
              <a:gd name="connsiteX4" fmla="*/ 1195916 w 1198349"/>
              <a:gd name="connsiteY4" fmla="*/ 415965 h 982644"/>
              <a:gd name="connsiteX5" fmla="*/ 1198106 w 1198349"/>
              <a:gd name="connsiteY5" fmla="*/ 982166 h 982644"/>
              <a:gd name="connsiteX6" fmla="*/ 307230 w 1198349"/>
              <a:gd name="connsiteY6" fmla="*/ 737306 h 982644"/>
              <a:gd name="connsiteX7" fmla="*/ 0 w 1198349"/>
              <a:gd name="connsiteY7" fmla="*/ 415965 h 982644"/>
              <a:gd name="connsiteX8" fmla="*/ 0 w 1198349"/>
              <a:gd name="connsiteY8" fmla="*/ 314285 h 982644"/>
              <a:gd name="connsiteX0" fmla="*/ 0 w 1198349"/>
              <a:gd name="connsiteY0" fmla="*/ 314285 h 987703"/>
              <a:gd name="connsiteX1" fmla="*/ 314285 w 1198349"/>
              <a:gd name="connsiteY1" fmla="*/ 0 h 987703"/>
              <a:gd name="connsiteX2" fmla="*/ 881631 w 1198349"/>
              <a:gd name="connsiteY2" fmla="*/ 0 h 987703"/>
              <a:gd name="connsiteX3" fmla="*/ 1195916 w 1198349"/>
              <a:gd name="connsiteY3" fmla="*/ 314285 h 987703"/>
              <a:gd name="connsiteX4" fmla="*/ 1195916 w 1198349"/>
              <a:gd name="connsiteY4" fmla="*/ 415965 h 987703"/>
              <a:gd name="connsiteX5" fmla="*/ 1198106 w 1198349"/>
              <a:gd name="connsiteY5" fmla="*/ 982166 h 987703"/>
              <a:gd name="connsiteX6" fmla="*/ 307230 w 1198349"/>
              <a:gd name="connsiteY6" fmla="*/ 737306 h 987703"/>
              <a:gd name="connsiteX7" fmla="*/ 0 w 1198349"/>
              <a:gd name="connsiteY7" fmla="*/ 415965 h 987703"/>
              <a:gd name="connsiteX8" fmla="*/ 0 w 1198349"/>
              <a:gd name="connsiteY8" fmla="*/ 314285 h 987703"/>
              <a:gd name="connsiteX0" fmla="*/ 0 w 1198106"/>
              <a:gd name="connsiteY0" fmla="*/ 314285 h 1002462"/>
              <a:gd name="connsiteX1" fmla="*/ 314285 w 1198106"/>
              <a:gd name="connsiteY1" fmla="*/ 0 h 1002462"/>
              <a:gd name="connsiteX2" fmla="*/ 881631 w 1198106"/>
              <a:gd name="connsiteY2" fmla="*/ 0 h 1002462"/>
              <a:gd name="connsiteX3" fmla="*/ 1195916 w 1198106"/>
              <a:gd name="connsiteY3" fmla="*/ 314285 h 1002462"/>
              <a:gd name="connsiteX4" fmla="*/ 1195916 w 1198106"/>
              <a:gd name="connsiteY4" fmla="*/ 415965 h 1002462"/>
              <a:gd name="connsiteX5" fmla="*/ 1198106 w 1198106"/>
              <a:gd name="connsiteY5" fmla="*/ 982166 h 1002462"/>
              <a:gd name="connsiteX6" fmla="*/ 307230 w 1198106"/>
              <a:gd name="connsiteY6" fmla="*/ 737306 h 1002462"/>
              <a:gd name="connsiteX7" fmla="*/ 0 w 1198106"/>
              <a:gd name="connsiteY7" fmla="*/ 415965 h 1002462"/>
              <a:gd name="connsiteX8" fmla="*/ 0 w 1198106"/>
              <a:gd name="connsiteY8" fmla="*/ 314285 h 1002462"/>
              <a:gd name="connsiteX0" fmla="*/ 0 w 1198106"/>
              <a:gd name="connsiteY0" fmla="*/ 314285 h 994293"/>
              <a:gd name="connsiteX1" fmla="*/ 314285 w 1198106"/>
              <a:gd name="connsiteY1" fmla="*/ 0 h 994293"/>
              <a:gd name="connsiteX2" fmla="*/ 881631 w 1198106"/>
              <a:gd name="connsiteY2" fmla="*/ 0 h 994293"/>
              <a:gd name="connsiteX3" fmla="*/ 1195916 w 1198106"/>
              <a:gd name="connsiteY3" fmla="*/ 314285 h 994293"/>
              <a:gd name="connsiteX4" fmla="*/ 1195916 w 1198106"/>
              <a:gd name="connsiteY4" fmla="*/ 415965 h 994293"/>
              <a:gd name="connsiteX5" fmla="*/ 1198106 w 1198106"/>
              <a:gd name="connsiteY5" fmla="*/ 982166 h 994293"/>
              <a:gd name="connsiteX6" fmla="*/ 307230 w 1198106"/>
              <a:gd name="connsiteY6" fmla="*/ 737306 h 994293"/>
              <a:gd name="connsiteX7" fmla="*/ 0 w 1198106"/>
              <a:gd name="connsiteY7" fmla="*/ 415965 h 994293"/>
              <a:gd name="connsiteX8" fmla="*/ 0 w 1198106"/>
              <a:gd name="connsiteY8" fmla="*/ 314285 h 994293"/>
              <a:gd name="connsiteX0" fmla="*/ 0 w 1198106"/>
              <a:gd name="connsiteY0" fmla="*/ 314285 h 992226"/>
              <a:gd name="connsiteX1" fmla="*/ 314285 w 1198106"/>
              <a:gd name="connsiteY1" fmla="*/ 0 h 992226"/>
              <a:gd name="connsiteX2" fmla="*/ 881631 w 1198106"/>
              <a:gd name="connsiteY2" fmla="*/ 0 h 992226"/>
              <a:gd name="connsiteX3" fmla="*/ 1195916 w 1198106"/>
              <a:gd name="connsiteY3" fmla="*/ 314285 h 992226"/>
              <a:gd name="connsiteX4" fmla="*/ 1195916 w 1198106"/>
              <a:gd name="connsiteY4" fmla="*/ 415965 h 992226"/>
              <a:gd name="connsiteX5" fmla="*/ 1198106 w 1198106"/>
              <a:gd name="connsiteY5" fmla="*/ 982166 h 992226"/>
              <a:gd name="connsiteX6" fmla="*/ 307230 w 1198106"/>
              <a:gd name="connsiteY6" fmla="*/ 737306 h 992226"/>
              <a:gd name="connsiteX7" fmla="*/ 0 w 1198106"/>
              <a:gd name="connsiteY7" fmla="*/ 415965 h 992226"/>
              <a:gd name="connsiteX8" fmla="*/ 0 w 1198106"/>
              <a:gd name="connsiteY8" fmla="*/ 314285 h 992226"/>
              <a:gd name="connsiteX0" fmla="*/ 0 w 1198106"/>
              <a:gd name="connsiteY0" fmla="*/ 314285 h 989392"/>
              <a:gd name="connsiteX1" fmla="*/ 314285 w 1198106"/>
              <a:gd name="connsiteY1" fmla="*/ 0 h 989392"/>
              <a:gd name="connsiteX2" fmla="*/ 881631 w 1198106"/>
              <a:gd name="connsiteY2" fmla="*/ 0 h 989392"/>
              <a:gd name="connsiteX3" fmla="*/ 1195916 w 1198106"/>
              <a:gd name="connsiteY3" fmla="*/ 314285 h 989392"/>
              <a:gd name="connsiteX4" fmla="*/ 1195916 w 1198106"/>
              <a:gd name="connsiteY4" fmla="*/ 415965 h 989392"/>
              <a:gd name="connsiteX5" fmla="*/ 1198106 w 1198106"/>
              <a:gd name="connsiteY5" fmla="*/ 982166 h 989392"/>
              <a:gd name="connsiteX6" fmla="*/ 307230 w 1198106"/>
              <a:gd name="connsiteY6" fmla="*/ 737306 h 989392"/>
              <a:gd name="connsiteX7" fmla="*/ 0 w 1198106"/>
              <a:gd name="connsiteY7" fmla="*/ 415965 h 989392"/>
              <a:gd name="connsiteX8" fmla="*/ 0 w 1198106"/>
              <a:gd name="connsiteY8" fmla="*/ 314285 h 989392"/>
              <a:gd name="connsiteX0" fmla="*/ 0 w 1198349"/>
              <a:gd name="connsiteY0" fmla="*/ 314285 h 999994"/>
              <a:gd name="connsiteX1" fmla="*/ 314285 w 1198349"/>
              <a:gd name="connsiteY1" fmla="*/ 0 h 999994"/>
              <a:gd name="connsiteX2" fmla="*/ 881631 w 1198349"/>
              <a:gd name="connsiteY2" fmla="*/ 0 h 999994"/>
              <a:gd name="connsiteX3" fmla="*/ 1195916 w 1198349"/>
              <a:gd name="connsiteY3" fmla="*/ 314285 h 999994"/>
              <a:gd name="connsiteX4" fmla="*/ 1195916 w 1198349"/>
              <a:gd name="connsiteY4" fmla="*/ 415965 h 999994"/>
              <a:gd name="connsiteX5" fmla="*/ 1198106 w 1198349"/>
              <a:gd name="connsiteY5" fmla="*/ 982166 h 999994"/>
              <a:gd name="connsiteX6" fmla="*/ 307230 w 1198349"/>
              <a:gd name="connsiteY6" fmla="*/ 737306 h 999994"/>
              <a:gd name="connsiteX7" fmla="*/ 0 w 1198349"/>
              <a:gd name="connsiteY7" fmla="*/ 415965 h 999994"/>
              <a:gd name="connsiteX8" fmla="*/ 0 w 1198349"/>
              <a:gd name="connsiteY8" fmla="*/ 314285 h 999994"/>
              <a:gd name="connsiteX0" fmla="*/ 0 w 1198349"/>
              <a:gd name="connsiteY0" fmla="*/ 314285 h 1010400"/>
              <a:gd name="connsiteX1" fmla="*/ 314285 w 1198349"/>
              <a:gd name="connsiteY1" fmla="*/ 0 h 1010400"/>
              <a:gd name="connsiteX2" fmla="*/ 881631 w 1198349"/>
              <a:gd name="connsiteY2" fmla="*/ 0 h 1010400"/>
              <a:gd name="connsiteX3" fmla="*/ 1195916 w 1198349"/>
              <a:gd name="connsiteY3" fmla="*/ 314285 h 1010400"/>
              <a:gd name="connsiteX4" fmla="*/ 1195916 w 1198349"/>
              <a:gd name="connsiteY4" fmla="*/ 415965 h 1010400"/>
              <a:gd name="connsiteX5" fmla="*/ 1198106 w 1198349"/>
              <a:gd name="connsiteY5" fmla="*/ 982166 h 1010400"/>
              <a:gd name="connsiteX6" fmla="*/ 307230 w 1198349"/>
              <a:gd name="connsiteY6" fmla="*/ 737306 h 1010400"/>
              <a:gd name="connsiteX7" fmla="*/ 0 w 1198349"/>
              <a:gd name="connsiteY7" fmla="*/ 415965 h 1010400"/>
              <a:gd name="connsiteX8" fmla="*/ 0 w 1198349"/>
              <a:gd name="connsiteY8" fmla="*/ 314285 h 1010400"/>
              <a:gd name="connsiteX0" fmla="*/ 0 w 1198349"/>
              <a:gd name="connsiteY0" fmla="*/ 314285 h 1002462"/>
              <a:gd name="connsiteX1" fmla="*/ 314285 w 1198349"/>
              <a:gd name="connsiteY1" fmla="*/ 0 h 1002462"/>
              <a:gd name="connsiteX2" fmla="*/ 881631 w 1198349"/>
              <a:gd name="connsiteY2" fmla="*/ 0 h 1002462"/>
              <a:gd name="connsiteX3" fmla="*/ 1195916 w 1198349"/>
              <a:gd name="connsiteY3" fmla="*/ 314285 h 1002462"/>
              <a:gd name="connsiteX4" fmla="*/ 1195916 w 1198349"/>
              <a:gd name="connsiteY4" fmla="*/ 415965 h 1002462"/>
              <a:gd name="connsiteX5" fmla="*/ 1198106 w 1198349"/>
              <a:gd name="connsiteY5" fmla="*/ 982166 h 1002462"/>
              <a:gd name="connsiteX6" fmla="*/ 307230 w 1198349"/>
              <a:gd name="connsiteY6" fmla="*/ 737306 h 1002462"/>
              <a:gd name="connsiteX7" fmla="*/ 0 w 1198349"/>
              <a:gd name="connsiteY7" fmla="*/ 415965 h 1002462"/>
              <a:gd name="connsiteX8" fmla="*/ 0 w 1198349"/>
              <a:gd name="connsiteY8" fmla="*/ 314285 h 1002462"/>
              <a:gd name="connsiteX0" fmla="*/ 0 w 1198106"/>
              <a:gd name="connsiteY0" fmla="*/ 314285 h 1009026"/>
              <a:gd name="connsiteX1" fmla="*/ 314285 w 1198106"/>
              <a:gd name="connsiteY1" fmla="*/ 0 h 1009026"/>
              <a:gd name="connsiteX2" fmla="*/ 881631 w 1198106"/>
              <a:gd name="connsiteY2" fmla="*/ 0 h 1009026"/>
              <a:gd name="connsiteX3" fmla="*/ 1195916 w 1198106"/>
              <a:gd name="connsiteY3" fmla="*/ 314285 h 1009026"/>
              <a:gd name="connsiteX4" fmla="*/ 1195916 w 1198106"/>
              <a:gd name="connsiteY4" fmla="*/ 415965 h 1009026"/>
              <a:gd name="connsiteX5" fmla="*/ 1198106 w 1198106"/>
              <a:gd name="connsiteY5" fmla="*/ 982166 h 1009026"/>
              <a:gd name="connsiteX6" fmla="*/ 307230 w 1198106"/>
              <a:gd name="connsiteY6" fmla="*/ 737306 h 1009026"/>
              <a:gd name="connsiteX7" fmla="*/ 0 w 1198106"/>
              <a:gd name="connsiteY7" fmla="*/ 415965 h 1009026"/>
              <a:gd name="connsiteX8" fmla="*/ 0 w 1198106"/>
              <a:gd name="connsiteY8" fmla="*/ 314285 h 1009026"/>
              <a:gd name="connsiteX0" fmla="*/ 0 w 1215132"/>
              <a:gd name="connsiteY0" fmla="*/ 314285 h 1013202"/>
              <a:gd name="connsiteX1" fmla="*/ 314285 w 1215132"/>
              <a:gd name="connsiteY1" fmla="*/ 0 h 1013202"/>
              <a:gd name="connsiteX2" fmla="*/ 881631 w 1215132"/>
              <a:gd name="connsiteY2" fmla="*/ 0 h 1013202"/>
              <a:gd name="connsiteX3" fmla="*/ 1195916 w 1215132"/>
              <a:gd name="connsiteY3" fmla="*/ 314285 h 1013202"/>
              <a:gd name="connsiteX4" fmla="*/ 1195916 w 1215132"/>
              <a:gd name="connsiteY4" fmla="*/ 415965 h 1013202"/>
              <a:gd name="connsiteX5" fmla="*/ 1198106 w 1215132"/>
              <a:gd name="connsiteY5" fmla="*/ 982166 h 1013202"/>
              <a:gd name="connsiteX6" fmla="*/ 307230 w 1215132"/>
              <a:gd name="connsiteY6" fmla="*/ 737306 h 1013202"/>
              <a:gd name="connsiteX7" fmla="*/ 0 w 1215132"/>
              <a:gd name="connsiteY7" fmla="*/ 415965 h 1013202"/>
              <a:gd name="connsiteX8" fmla="*/ 0 w 1215132"/>
              <a:gd name="connsiteY8" fmla="*/ 314285 h 1013202"/>
              <a:gd name="connsiteX0" fmla="*/ 0 w 1200285"/>
              <a:gd name="connsiteY0" fmla="*/ 314285 h 1011792"/>
              <a:gd name="connsiteX1" fmla="*/ 314285 w 1200285"/>
              <a:gd name="connsiteY1" fmla="*/ 0 h 1011792"/>
              <a:gd name="connsiteX2" fmla="*/ 881631 w 1200285"/>
              <a:gd name="connsiteY2" fmla="*/ 0 h 1011792"/>
              <a:gd name="connsiteX3" fmla="*/ 1195916 w 1200285"/>
              <a:gd name="connsiteY3" fmla="*/ 314285 h 1011792"/>
              <a:gd name="connsiteX4" fmla="*/ 1195916 w 1200285"/>
              <a:gd name="connsiteY4" fmla="*/ 415965 h 1011792"/>
              <a:gd name="connsiteX5" fmla="*/ 1198106 w 1200285"/>
              <a:gd name="connsiteY5" fmla="*/ 982166 h 1011792"/>
              <a:gd name="connsiteX6" fmla="*/ 307230 w 1200285"/>
              <a:gd name="connsiteY6" fmla="*/ 737306 h 1011792"/>
              <a:gd name="connsiteX7" fmla="*/ 0 w 1200285"/>
              <a:gd name="connsiteY7" fmla="*/ 415965 h 1011792"/>
              <a:gd name="connsiteX8" fmla="*/ 0 w 1200285"/>
              <a:gd name="connsiteY8" fmla="*/ 314285 h 1011792"/>
              <a:gd name="connsiteX0" fmla="*/ 0 w 1198349"/>
              <a:gd name="connsiteY0" fmla="*/ 314285 h 1013202"/>
              <a:gd name="connsiteX1" fmla="*/ 314285 w 1198349"/>
              <a:gd name="connsiteY1" fmla="*/ 0 h 1013202"/>
              <a:gd name="connsiteX2" fmla="*/ 881631 w 1198349"/>
              <a:gd name="connsiteY2" fmla="*/ 0 h 1013202"/>
              <a:gd name="connsiteX3" fmla="*/ 1195916 w 1198349"/>
              <a:gd name="connsiteY3" fmla="*/ 314285 h 1013202"/>
              <a:gd name="connsiteX4" fmla="*/ 1195916 w 1198349"/>
              <a:gd name="connsiteY4" fmla="*/ 415965 h 1013202"/>
              <a:gd name="connsiteX5" fmla="*/ 1198106 w 1198349"/>
              <a:gd name="connsiteY5" fmla="*/ 982166 h 1013202"/>
              <a:gd name="connsiteX6" fmla="*/ 307230 w 1198349"/>
              <a:gd name="connsiteY6" fmla="*/ 737306 h 1013202"/>
              <a:gd name="connsiteX7" fmla="*/ 0 w 1198349"/>
              <a:gd name="connsiteY7" fmla="*/ 415965 h 1013202"/>
              <a:gd name="connsiteX8" fmla="*/ 0 w 1198349"/>
              <a:gd name="connsiteY8" fmla="*/ 314285 h 1013202"/>
              <a:gd name="connsiteX0" fmla="*/ 0 w 1264173"/>
              <a:gd name="connsiteY0" fmla="*/ 314285 h 1029724"/>
              <a:gd name="connsiteX1" fmla="*/ 314285 w 1264173"/>
              <a:gd name="connsiteY1" fmla="*/ 0 h 1029724"/>
              <a:gd name="connsiteX2" fmla="*/ 881631 w 1264173"/>
              <a:gd name="connsiteY2" fmla="*/ 0 h 1029724"/>
              <a:gd name="connsiteX3" fmla="*/ 1195916 w 1264173"/>
              <a:gd name="connsiteY3" fmla="*/ 314285 h 1029724"/>
              <a:gd name="connsiteX4" fmla="*/ 1195916 w 1264173"/>
              <a:gd name="connsiteY4" fmla="*/ 415965 h 1029724"/>
              <a:gd name="connsiteX5" fmla="*/ 1198106 w 1264173"/>
              <a:gd name="connsiteY5" fmla="*/ 982166 h 1029724"/>
              <a:gd name="connsiteX6" fmla="*/ 307230 w 1264173"/>
              <a:gd name="connsiteY6" fmla="*/ 737306 h 1029724"/>
              <a:gd name="connsiteX7" fmla="*/ 0 w 1264173"/>
              <a:gd name="connsiteY7" fmla="*/ 415965 h 1029724"/>
              <a:gd name="connsiteX8" fmla="*/ 0 w 1264173"/>
              <a:gd name="connsiteY8" fmla="*/ 314285 h 1029724"/>
              <a:gd name="connsiteX0" fmla="*/ 0 w 1200285"/>
              <a:gd name="connsiteY0" fmla="*/ 314285 h 982166"/>
              <a:gd name="connsiteX1" fmla="*/ 314285 w 1200285"/>
              <a:gd name="connsiteY1" fmla="*/ 0 h 982166"/>
              <a:gd name="connsiteX2" fmla="*/ 881631 w 1200285"/>
              <a:gd name="connsiteY2" fmla="*/ 0 h 982166"/>
              <a:gd name="connsiteX3" fmla="*/ 1195916 w 1200285"/>
              <a:gd name="connsiteY3" fmla="*/ 314285 h 982166"/>
              <a:gd name="connsiteX4" fmla="*/ 1195916 w 1200285"/>
              <a:gd name="connsiteY4" fmla="*/ 415965 h 982166"/>
              <a:gd name="connsiteX5" fmla="*/ 1198106 w 1200285"/>
              <a:gd name="connsiteY5" fmla="*/ 982166 h 982166"/>
              <a:gd name="connsiteX6" fmla="*/ 307230 w 1200285"/>
              <a:gd name="connsiteY6" fmla="*/ 737306 h 982166"/>
              <a:gd name="connsiteX7" fmla="*/ 0 w 1200285"/>
              <a:gd name="connsiteY7" fmla="*/ 415965 h 982166"/>
              <a:gd name="connsiteX8" fmla="*/ 0 w 1200285"/>
              <a:gd name="connsiteY8" fmla="*/ 314285 h 982166"/>
              <a:gd name="connsiteX0" fmla="*/ 0 w 1198106"/>
              <a:gd name="connsiteY0" fmla="*/ 314285 h 982166"/>
              <a:gd name="connsiteX1" fmla="*/ 314285 w 1198106"/>
              <a:gd name="connsiteY1" fmla="*/ 0 h 982166"/>
              <a:gd name="connsiteX2" fmla="*/ 881631 w 1198106"/>
              <a:gd name="connsiteY2" fmla="*/ 0 h 982166"/>
              <a:gd name="connsiteX3" fmla="*/ 1195916 w 1198106"/>
              <a:gd name="connsiteY3" fmla="*/ 314285 h 982166"/>
              <a:gd name="connsiteX4" fmla="*/ 1195916 w 1198106"/>
              <a:gd name="connsiteY4" fmla="*/ 415965 h 982166"/>
              <a:gd name="connsiteX5" fmla="*/ 1198106 w 1198106"/>
              <a:gd name="connsiteY5" fmla="*/ 982166 h 982166"/>
              <a:gd name="connsiteX6" fmla="*/ 307230 w 1198106"/>
              <a:gd name="connsiteY6" fmla="*/ 737306 h 982166"/>
              <a:gd name="connsiteX7" fmla="*/ 0 w 1198106"/>
              <a:gd name="connsiteY7" fmla="*/ 415965 h 982166"/>
              <a:gd name="connsiteX8" fmla="*/ 0 w 1198106"/>
              <a:gd name="connsiteY8" fmla="*/ 314285 h 982166"/>
              <a:gd name="connsiteX0" fmla="*/ 0 w 1198350"/>
              <a:gd name="connsiteY0" fmla="*/ 314285 h 982166"/>
              <a:gd name="connsiteX1" fmla="*/ 314285 w 1198350"/>
              <a:gd name="connsiteY1" fmla="*/ 0 h 982166"/>
              <a:gd name="connsiteX2" fmla="*/ 881631 w 1198350"/>
              <a:gd name="connsiteY2" fmla="*/ 0 h 982166"/>
              <a:gd name="connsiteX3" fmla="*/ 1195916 w 1198350"/>
              <a:gd name="connsiteY3" fmla="*/ 314285 h 982166"/>
              <a:gd name="connsiteX4" fmla="*/ 1195916 w 1198350"/>
              <a:gd name="connsiteY4" fmla="*/ 415965 h 982166"/>
              <a:gd name="connsiteX5" fmla="*/ 1198106 w 1198350"/>
              <a:gd name="connsiteY5" fmla="*/ 982166 h 982166"/>
              <a:gd name="connsiteX6" fmla="*/ 307230 w 1198350"/>
              <a:gd name="connsiteY6" fmla="*/ 737306 h 982166"/>
              <a:gd name="connsiteX7" fmla="*/ 0 w 1198350"/>
              <a:gd name="connsiteY7" fmla="*/ 415965 h 982166"/>
              <a:gd name="connsiteX8" fmla="*/ 0 w 1198350"/>
              <a:gd name="connsiteY8" fmla="*/ 314285 h 98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350" h="982166">
                <a:moveTo>
                  <a:pt x="0" y="314285"/>
                </a:moveTo>
                <a:cubicBezTo>
                  <a:pt x="0" y="140710"/>
                  <a:pt x="140710" y="0"/>
                  <a:pt x="314285" y="0"/>
                </a:cubicBezTo>
                <a:lnTo>
                  <a:pt x="881631" y="0"/>
                </a:lnTo>
                <a:cubicBezTo>
                  <a:pt x="1055206" y="0"/>
                  <a:pt x="1195916" y="140710"/>
                  <a:pt x="1195916" y="314285"/>
                </a:cubicBezTo>
                <a:lnTo>
                  <a:pt x="1195916" y="415965"/>
                </a:lnTo>
                <a:cubicBezTo>
                  <a:pt x="1195916" y="611765"/>
                  <a:pt x="1199267" y="878127"/>
                  <a:pt x="1198106" y="982166"/>
                </a:cubicBezTo>
                <a:cubicBezTo>
                  <a:pt x="765574" y="855166"/>
                  <a:pt x="291734" y="737306"/>
                  <a:pt x="307230" y="737306"/>
                </a:cubicBezTo>
                <a:cubicBezTo>
                  <a:pt x="144239" y="702028"/>
                  <a:pt x="0" y="589540"/>
                  <a:pt x="0" y="415965"/>
                </a:cubicBezTo>
                <a:lnTo>
                  <a:pt x="0" y="314285"/>
                </a:lnTo>
                <a:close/>
              </a:path>
            </a:pathLst>
          </a:custGeom>
          <a:solidFill>
            <a:schemeClr val="tx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0000" tIns="0" rIns="240000" bIns="436800" rtlCol="0" anchor="ctr">
            <a:normAutofit/>
          </a:bodyPr>
          <a:lstStyle/>
          <a:p>
            <a:pPr algn="ctr"/>
            <a:endParaRPr lang="sv-SE" sz="1600" b="1">
              <a:solidFill>
                <a:srgbClr val="E1F0F4"/>
              </a:solidFill>
            </a:endParaRPr>
          </a:p>
        </p:txBody>
      </p:sp>
      <p:sp>
        <p:nvSpPr>
          <p:cNvPr id="21" name="Platshållare för text 12"/>
          <p:cNvSpPr>
            <a:spLocks noGrp="1"/>
          </p:cNvSpPr>
          <p:nvPr>
            <p:ph type="body" sz="quarter" idx="21" hasCustomPrompt="1"/>
          </p:nvPr>
        </p:nvSpPr>
        <p:spPr>
          <a:xfrm>
            <a:off x="792623" y="2394053"/>
            <a:ext cx="2889504" cy="1452705"/>
          </a:xfrm>
        </p:spPr>
        <p:txBody>
          <a:bodyPr wrap="square"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22" name="Platshållare för text 12"/>
          <p:cNvSpPr>
            <a:spLocks noGrp="1"/>
          </p:cNvSpPr>
          <p:nvPr>
            <p:ph type="body" sz="quarter" idx="22" hasCustomPrompt="1"/>
          </p:nvPr>
        </p:nvSpPr>
        <p:spPr>
          <a:xfrm>
            <a:off x="4451927" y="2394053"/>
            <a:ext cx="2889504" cy="1452705"/>
          </a:xfrm>
        </p:spPr>
        <p:txBody>
          <a:bodyPr wrap="square" anchor="ctr">
            <a:noAutofit/>
          </a:bodyPr>
          <a:lstStyle>
            <a:lvl1pPr marL="0" indent="0">
              <a:buNone/>
              <a:defRPr sz="2400" baseline="0">
                <a:solidFill>
                  <a:srgbClr val="F6F4E8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  <p:sp>
        <p:nvSpPr>
          <p:cNvPr id="23" name="Platshållare för text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11231" y="2394053"/>
            <a:ext cx="2889504" cy="1452705"/>
          </a:xfrm>
        </p:spPr>
        <p:txBody>
          <a:bodyPr wrap="square"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text eller ta bort textrutan och låt pratbubblan vara tom. </a:t>
            </a:r>
          </a:p>
        </p:txBody>
      </p:sp>
    </p:spTree>
    <p:extLst>
      <p:ext uri="{BB962C8B-B14F-4D97-AF65-F5344CB8AC3E}">
        <p14:creationId xmlns:p14="http://schemas.microsoft.com/office/powerpoint/2010/main" val="10669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och exe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Ellips 13"/>
          <p:cNvSpPr/>
          <p:nvPr userDrawn="1"/>
        </p:nvSpPr>
        <p:spPr>
          <a:xfrm>
            <a:off x="636326" y="4079109"/>
            <a:ext cx="1802073" cy="2007803"/>
          </a:xfrm>
          <a:custGeom>
            <a:avLst/>
            <a:gdLst>
              <a:gd name="connsiteX0" fmla="*/ 0 w 2048384"/>
              <a:gd name="connsiteY0" fmla="*/ 1024192 h 2048384"/>
              <a:gd name="connsiteX1" fmla="*/ 1024192 w 2048384"/>
              <a:gd name="connsiteY1" fmla="*/ 0 h 2048384"/>
              <a:gd name="connsiteX2" fmla="*/ 2048384 w 2048384"/>
              <a:gd name="connsiteY2" fmla="*/ 1024192 h 2048384"/>
              <a:gd name="connsiteX3" fmla="*/ 1024192 w 2048384"/>
              <a:gd name="connsiteY3" fmla="*/ 2048384 h 2048384"/>
              <a:gd name="connsiteX4" fmla="*/ 0 w 2048384"/>
              <a:gd name="connsiteY4" fmla="*/ 1024192 h 2048384"/>
              <a:gd name="connsiteX0" fmla="*/ 1714 w 2050098"/>
              <a:gd name="connsiteY0" fmla="*/ 1024192 h 2164094"/>
              <a:gd name="connsiteX1" fmla="*/ 1025906 w 2050098"/>
              <a:gd name="connsiteY1" fmla="*/ 0 h 2164094"/>
              <a:gd name="connsiteX2" fmla="*/ 2050098 w 2050098"/>
              <a:gd name="connsiteY2" fmla="*/ 1024192 h 2164094"/>
              <a:gd name="connsiteX3" fmla="*/ 1025906 w 2050098"/>
              <a:gd name="connsiteY3" fmla="*/ 2048384 h 2164094"/>
              <a:gd name="connsiteX4" fmla="*/ 788636 w 2050098"/>
              <a:gd name="connsiteY4" fmla="*/ 2025636 h 2164094"/>
              <a:gd name="connsiteX5" fmla="*/ 1714 w 2050098"/>
              <a:gd name="connsiteY5" fmla="*/ 1024192 h 2164094"/>
              <a:gd name="connsiteX0" fmla="*/ 788636 w 2050098"/>
              <a:gd name="connsiteY0" fmla="*/ 2025636 h 2139824"/>
              <a:gd name="connsiteX1" fmla="*/ 1714 w 2050098"/>
              <a:gd name="connsiteY1" fmla="*/ 1024192 h 2139824"/>
              <a:gd name="connsiteX2" fmla="*/ 1025906 w 2050098"/>
              <a:gd name="connsiteY2" fmla="*/ 0 h 2139824"/>
              <a:gd name="connsiteX3" fmla="*/ 2050098 w 2050098"/>
              <a:gd name="connsiteY3" fmla="*/ 1024192 h 2139824"/>
              <a:gd name="connsiteX4" fmla="*/ 1117346 w 2050098"/>
              <a:gd name="connsiteY4" fmla="*/ 2139824 h 2139824"/>
              <a:gd name="connsiteX0" fmla="*/ 790539 w 2052001"/>
              <a:gd name="connsiteY0" fmla="*/ 2025636 h 2139824"/>
              <a:gd name="connsiteX1" fmla="*/ 691319 w 2052001"/>
              <a:gd name="connsiteY1" fmla="*/ 1939642 h 2139824"/>
              <a:gd name="connsiteX2" fmla="*/ 3617 w 2052001"/>
              <a:gd name="connsiteY2" fmla="*/ 1024192 h 2139824"/>
              <a:gd name="connsiteX3" fmla="*/ 1027809 w 2052001"/>
              <a:gd name="connsiteY3" fmla="*/ 0 h 2139824"/>
              <a:gd name="connsiteX4" fmla="*/ 2052001 w 2052001"/>
              <a:gd name="connsiteY4" fmla="*/ 1024192 h 2139824"/>
              <a:gd name="connsiteX5" fmla="*/ 1119249 w 2052001"/>
              <a:gd name="connsiteY5" fmla="*/ 2139824 h 2139824"/>
              <a:gd name="connsiteX0" fmla="*/ 791503 w 2052965"/>
              <a:gd name="connsiteY0" fmla="*/ 2025636 h 2139824"/>
              <a:gd name="connsiteX1" fmla="*/ 657358 w 2052965"/>
              <a:gd name="connsiteY1" fmla="*/ 2015842 h 2139824"/>
              <a:gd name="connsiteX2" fmla="*/ 4581 w 2052965"/>
              <a:gd name="connsiteY2" fmla="*/ 1024192 h 2139824"/>
              <a:gd name="connsiteX3" fmla="*/ 1028773 w 2052965"/>
              <a:gd name="connsiteY3" fmla="*/ 0 h 2139824"/>
              <a:gd name="connsiteX4" fmla="*/ 2052965 w 2052965"/>
              <a:gd name="connsiteY4" fmla="*/ 1024192 h 2139824"/>
              <a:gd name="connsiteX5" fmla="*/ 1120213 w 2052965"/>
              <a:gd name="connsiteY5" fmla="*/ 2139824 h 2139824"/>
              <a:gd name="connsiteX0" fmla="*/ 715303 w 2052965"/>
              <a:gd name="connsiteY0" fmla="*/ 2273286 h 2273286"/>
              <a:gd name="connsiteX1" fmla="*/ 657358 w 2052965"/>
              <a:gd name="connsiteY1" fmla="*/ 2015842 h 2273286"/>
              <a:gd name="connsiteX2" fmla="*/ 4581 w 2052965"/>
              <a:gd name="connsiteY2" fmla="*/ 1024192 h 2273286"/>
              <a:gd name="connsiteX3" fmla="*/ 1028773 w 2052965"/>
              <a:gd name="connsiteY3" fmla="*/ 0 h 2273286"/>
              <a:gd name="connsiteX4" fmla="*/ 2052965 w 2052965"/>
              <a:gd name="connsiteY4" fmla="*/ 1024192 h 2273286"/>
              <a:gd name="connsiteX5" fmla="*/ 1120213 w 2052965"/>
              <a:gd name="connsiteY5" fmla="*/ 2139824 h 2273286"/>
              <a:gd name="connsiteX0" fmla="*/ 693078 w 2052965"/>
              <a:gd name="connsiteY0" fmla="*/ 2257411 h 2257411"/>
              <a:gd name="connsiteX1" fmla="*/ 657358 w 2052965"/>
              <a:gd name="connsiteY1" fmla="*/ 2015842 h 2257411"/>
              <a:gd name="connsiteX2" fmla="*/ 4581 w 2052965"/>
              <a:gd name="connsiteY2" fmla="*/ 1024192 h 2257411"/>
              <a:gd name="connsiteX3" fmla="*/ 1028773 w 2052965"/>
              <a:gd name="connsiteY3" fmla="*/ 0 h 2257411"/>
              <a:gd name="connsiteX4" fmla="*/ 2052965 w 2052965"/>
              <a:gd name="connsiteY4" fmla="*/ 1024192 h 2257411"/>
              <a:gd name="connsiteX5" fmla="*/ 1120213 w 2052965"/>
              <a:gd name="connsiteY5" fmla="*/ 2139824 h 2257411"/>
              <a:gd name="connsiteX0" fmla="*/ 688853 w 2048740"/>
              <a:gd name="connsiteY0" fmla="*/ 2257411 h 2257411"/>
              <a:gd name="connsiteX1" fmla="*/ 907133 w 2048740"/>
              <a:gd name="connsiteY1" fmla="*/ 2038067 h 2257411"/>
              <a:gd name="connsiteX2" fmla="*/ 356 w 2048740"/>
              <a:gd name="connsiteY2" fmla="*/ 1024192 h 2257411"/>
              <a:gd name="connsiteX3" fmla="*/ 1024548 w 2048740"/>
              <a:gd name="connsiteY3" fmla="*/ 0 h 2257411"/>
              <a:gd name="connsiteX4" fmla="*/ 2048740 w 2048740"/>
              <a:gd name="connsiteY4" fmla="*/ 1024192 h 2257411"/>
              <a:gd name="connsiteX5" fmla="*/ 1115988 w 2048740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16566 w 2049318"/>
              <a:gd name="connsiteY5" fmla="*/ 213982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7366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7366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86416 w 2049318"/>
              <a:gd name="connsiteY5" fmla="*/ 2035049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9431 w 2049318"/>
              <a:gd name="connsiteY0" fmla="*/ 2257411 h 2257411"/>
              <a:gd name="connsiteX1" fmla="*/ 907711 w 2049318"/>
              <a:gd name="connsiteY1" fmla="*/ 2038067 h 2257411"/>
              <a:gd name="connsiteX2" fmla="*/ 934 w 2049318"/>
              <a:gd name="connsiteY2" fmla="*/ 1024192 h 2257411"/>
              <a:gd name="connsiteX3" fmla="*/ 1025126 w 2049318"/>
              <a:gd name="connsiteY3" fmla="*/ 0 h 2257411"/>
              <a:gd name="connsiteX4" fmla="*/ 2049318 w 2049318"/>
              <a:gd name="connsiteY4" fmla="*/ 1024192 h 2257411"/>
              <a:gd name="connsiteX5" fmla="*/ 1164191 w 2049318"/>
              <a:gd name="connsiteY5" fmla="*/ 2031874 h 2257411"/>
              <a:gd name="connsiteX0" fmla="*/ 688861 w 2048748"/>
              <a:gd name="connsiteY0" fmla="*/ 2257411 h 2257411"/>
              <a:gd name="connsiteX1" fmla="*/ 907141 w 2048748"/>
              <a:gd name="connsiteY1" fmla="*/ 2038067 h 2257411"/>
              <a:gd name="connsiteX2" fmla="*/ 364 w 2048748"/>
              <a:gd name="connsiteY2" fmla="*/ 1024192 h 2257411"/>
              <a:gd name="connsiteX3" fmla="*/ 1024556 w 2048748"/>
              <a:gd name="connsiteY3" fmla="*/ 0 h 2257411"/>
              <a:gd name="connsiteX4" fmla="*/ 2048748 w 2048748"/>
              <a:gd name="connsiteY4" fmla="*/ 1024192 h 2257411"/>
              <a:gd name="connsiteX5" fmla="*/ 1163621 w 2048748"/>
              <a:gd name="connsiteY5" fmla="*/ 2031874 h 2257411"/>
              <a:gd name="connsiteX0" fmla="*/ 688552 w 2048439"/>
              <a:gd name="connsiteY0" fmla="*/ 2257411 h 2257411"/>
              <a:gd name="connsiteX1" fmla="*/ 906832 w 2048439"/>
              <a:gd name="connsiteY1" fmla="*/ 2038067 h 2257411"/>
              <a:gd name="connsiteX2" fmla="*/ 55 w 2048439"/>
              <a:gd name="connsiteY2" fmla="*/ 1024192 h 2257411"/>
              <a:gd name="connsiteX3" fmla="*/ 1024247 w 2048439"/>
              <a:gd name="connsiteY3" fmla="*/ 0 h 2257411"/>
              <a:gd name="connsiteX4" fmla="*/ 2048439 w 2048439"/>
              <a:gd name="connsiteY4" fmla="*/ 1024192 h 2257411"/>
              <a:gd name="connsiteX5" fmla="*/ 1163312 w 2048439"/>
              <a:gd name="connsiteY5" fmla="*/ 2031874 h 2257411"/>
              <a:gd name="connsiteX0" fmla="*/ 688509 w 2048396"/>
              <a:gd name="connsiteY0" fmla="*/ 2257411 h 2257411"/>
              <a:gd name="connsiteX1" fmla="*/ 906789 w 2048396"/>
              <a:gd name="connsiteY1" fmla="*/ 2038067 h 2257411"/>
              <a:gd name="connsiteX2" fmla="*/ 12 w 2048396"/>
              <a:gd name="connsiteY2" fmla="*/ 1024192 h 2257411"/>
              <a:gd name="connsiteX3" fmla="*/ 1024204 w 2048396"/>
              <a:gd name="connsiteY3" fmla="*/ 0 h 2257411"/>
              <a:gd name="connsiteX4" fmla="*/ 2048396 w 2048396"/>
              <a:gd name="connsiteY4" fmla="*/ 1024192 h 2257411"/>
              <a:gd name="connsiteX5" fmla="*/ 1163269 w 2048396"/>
              <a:gd name="connsiteY5" fmla="*/ 2031874 h 2257411"/>
              <a:gd name="connsiteX0" fmla="*/ 656756 w 2016643"/>
              <a:gd name="connsiteY0" fmla="*/ 2257411 h 2257411"/>
              <a:gd name="connsiteX1" fmla="*/ 875036 w 2016643"/>
              <a:gd name="connsiteY1" fmla="*/ 2038067 h 2257411"/>
              <a:gd name="connsiteX2" fmla="*/ 9 w 2016643"/>
              <a:gd name="connsiteY2" fmla="*/ 1021017 h 2257411"/>
              <a:gd name="connsiteX3" fmla="*/ 992451 w 2016643"/>
              <a:gd name="connsiteY3" fmla="*/ 0 h 2257411"/>
              <a:gd name="connsiteX4" fmla="*/ 2016643 w 2016643"/>
              <a:gd name="connsiteY4" fmla="*/ 1024192 h 2257411"/>
              <a:gd name="connsiteX5" fmla="*/ 1131516 w 2016643"/>
              <a:gd name="connsiteY5" fmla="*/ 2031874 h 2257411"/>
              <a:gd name="connsiteX0" fmla="*/ 672629 w 2032516"/>
              <a:gd name="connsiteY0" fmla="*/ 2257442 h 2257442"/>
              <a:gd name="connsiteX1" fmla="*/ 890909 w 2032516"/>
              <a:gd name="connsiteY1" fmla="*/ 2038098 h 2257442"/>
              <a:gd name="connsiteX2" fmla="*/ 7 w 2032516"/>
              <a:gd name="connsiteY2" fmla="*/ 995648 h 2257442"/>
              <a:gd name="connsiteX3" fmla="*/ 1008324 w 2032516"/>
              <a:gd name="connsiteY3" fmla="*/ 31 h 2257442"/>
              <a:gd name="connsiteX4" fmla="*/ 2032516 w 2032516"/>
              <a:gd name="connsiteY4" fmla="*/ 1024223 h 2257442"/>
              <a:gd name="connsiteX5" fmla="*/ 1147389 w 2032516"/>
              <a:gd name="connsiteY5" fmla="*/ 2031905 h 2257442"/>
              <a:gd name="connsiteX0" fmla="*/ 656756 w 2016643"/>
              <a:gd name="connsiteY0" fmla="*/ 2257558 h 2257558"/>
              <a:gd name="connsiteX1" fmla="*/ 875036 w 2016643"/>
              <a:gd name="connsiteY1" fmla="*/ 2038214 h 2257558"/>
              <a:gd name="connsiteX2" fmla="*/ 9 w 2016643"/>
              <a:gd name="connsiteY2" fmla="*/ 964014 h 2257558"/>
              <a:gd name="connsiteX3" fmla="*/ 992451 w 2016643"/>
              <a:gd name="connsiteY3" fmla="*/ 147 h 2257558"/>
              <a:gd name="connsiteX4" fmla="*/ 2016643 w 2016643"/>
              <a:gd name="connsiteY4" fmla="*/ 1024339 h 2257558"/>
              <a:gd name="connsiteX5" fmla="*/ 1131516 w 2016643"/>
              <a:gd name="connsiteY5" fmla="*/ 2032021 h 2257558"/>
              <a:gd name="connsiteX0" fmla="*/ 666279 w 2026166"/>
              <a:gd name="connsiteY0" fmla="*/ 2257515 h 2257515"/>
              <a:gd name="connsiteX1" fmla="*/ 884559 w 2026166"/>
              <a:gd name="connsiteY1" fmla="*/ 2038171 h 2257515"/>
              <a:gd name="connsiteX2" fmla="*/ 7 w 2026166"/>
              <a:gd name="connsiteY2" fmla="*/ 973496 h 2257515"/>
              <a:gd name="connsiteX3" fmla="*/ 1001974 w 2026166"/>
              <a:gd name="connsiteY3" fmla="*/ 104 h 2257515"/>
              <a:gd name="connsiteX4" fmla="*/ 2026166 w 2026166"/>
              <a:gd name="connsiteY4" fmla="*/ 1024296 h 2257515"/>
              <a:gd name="connsiteX5" fmla="*/ 1141039 w 2026166"/>
              <a:gd name="connsiteY5" fmla="*/ 2031978 h 2257515"/>
              <a:gd name="connsiteX0" fmla="*/ 666279 w 2026166"/>
              <a:gd name="connsiteY0" fmla="*/ 2257522 h 2257522"/>
              <a:gd name="connsiteX1" fmla="*/ 884559 w 2026166"/>
              <a:gd name="connsiteY1" fmla="*/ 2038178 h 2257522"/>
              <a:gd name="connsiteX2" fmla="*/ 7 w 2026166"/>
              <a:gd name="connsiteY2" fmla="*/ 973503 h 2257522"/>
              <a:gd name="connsiteX3" fmla="*/ 1001974 w 2026166"/>
              <a:gd name="connsiteY3" fmla="*/ 111 h 2257522"/>
              <a:gd name="connsiteX4" fmla="*/ 2026166 w 2026166"/>
              <a:gd name="connsiteY4" fmla="*/ 1024303 h 2257522"/>
              <a:gd name="connsiteX5" fmla="*/ 1141039 w 2026166"/>
              <a:gd name="connsiteY5" fmla="*/ 2031985 h 2257522"/>
              <a:gd name="connsiteX0" fmla="*/ 659930 w 2019817"/>
              <a:gd name="connsiteY0" fmla="*/ 2257720 h 2257720"/>
              <a:gd name="connsiteX1" fmla="*/ 878210 w 2019817"/>
              <a:gd name="connsiteY1" fmla="*/ 2038376 h 2257720"/>
              <a:gd name="connsiteX2" fmla="*/ 8 w 2019817"/>
              <a:gd name="connsiteY2" fmla="*/ 941951 h 2257720"/>
              <a:gd name="connsiteX3" fmla="*/ 995625 w 2019817"/>
              <a:gd name="connsiteY3" fmla="*/ 309 h 2257720"/>
              <a:gd name="connsiteX4" fmla="*/ 2019817 w 2019817"/>
              <a:gd name="connsiteY4" fmla="*/ 1024501 h 2257720"/>
              <a:gd name="connsiteX5" fmla="*/ 1134690 w 2019817"/>
              <a:gd name="connsiteY5" fmla="*/ 2032183 h 2257720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4 w 2019821"/>
              <a:gd name="connsiteY0" fmla="*/ 2257873 h 2257873"/>
              <a:gd name="connsiteX1" fmla="*/ 878214 w 2019821"/>
              <a:gd name="connsiteY1" fmla="*/ 2038529 h 2257873"/>
              <a:gd name="connsiteX2" fmla="*/ 12 w 2019821"/>
              <a:gd name="connsiteY2" fmla="*/ 942104 h 2257873"/>
              <a:gd name="connsiteX3" fmla="*/ 995629 w 2019821"/>
              <a:gd name="connsiteY3" fmla="*/ 462 h 2257873"/>
              <a:gd name="connsiteX4" fmla="*/ 2019821 w 2019821"/>
              <a:gd name="connsiteY4" fmla="*/ 1024654 h 2257873"/>
              <a:gd name="connsiteX5" fmla="*/ 1134694 w 2019821"/>
              <a:gd name="connsiteY5" fmla="*/ 2032336 h 2257873"/>
              <a:gd name="connsiteX0" fmla="*/ 659933 w 2019820"/>
              <a:gd name="connsiteY0" fmla="*/ 2257873 h 2257873"/>
              <a:gd name="connsiteX1" fmla="*/ 878213 w 2019820"/>
              <a:gd name="connsiteY1" fmla="*/ 2038529 h 2257873"/>
              <a:gd name="connsiteX2" fmla="*/ 11 w 2019820"/>
              <a:gd name="connsiteY2" fmla="*/ 942104 h 2257873"/>
              <a:gd name="connsiteX3" fmla="*/ 995628 w 2019820"/>
              <a:gd name="connsiteY3" fmla="*/ 462 h 2257873"/>
              <a:gd name="connsiteX4" fmla="*/ 2019820 w 2019820"/>
              <a:gd name="connsiteY4" fmla="*/ 1024654 h 2257873"/>
              <a:gd name="connsiteX5" fmla="*/ 1134693 w 2019820"/>
              <a:gd name="connsiteY5" fmla="*/ 2032336 h 2257873"/>
              <a:gd name="connsiteX0" fmla="*/ 666279 w 2026166"/>
              <a:gd name="connsiteY0" fmla="*/ 2257629 h 2257629"/>
              <a:gd name="connsiteX1" fmla="*/ 884559 w 2026166"/>
              <a:gd name="connsiteY1" fmla="*/ 2038285 h 2257629"/>
              <a:gd name="connsiteX2" fmla="*/ 7 w 2026166"/>
              <a:gd name="connsiteY2" fmla="*/ 954560 h 2257629"/>
              <a:gd name="connsiteX3" fmla="*/ 1001974 w 2026166"/>
              <a:gd name="connsiteY3" fmla="*/ 218 h 2257629"/>
              <a:gd name="connsiteX4" fmla="*/ 2026166 w 2026166"/>
              <a:gd name="connsiteY4" fmla="*/ 1024410 h 2257629"/>
              <a:gd name="connsiteX5" fmla="*/ 1141039 w 2026166"/>
              <a:gd name="connsiteY5" fmla="*/ 2032092 h 2257629"/>
              <a:gd name="connsiteX0" fmla="*/ 666281 w 2026168"/>
              <a:gd name="connsiteY0" fmla="*/ 2257528 h 2257528"/>
              <a:gd name="connsiteX1" fmla="*/ 884561 w 2026168"/>
              <a:gd name="connsiteY1" fmla="*/ 2038184 h 2257528"/>
              <a:gd name="connsiteX2" fmla="*/ 9 w 2026168"/>
              <a:gd name="connsiteY2" fmla="*/ 954459 h 2257528"/>
              <a:gd name="connsiteX3" fmla="*/ 1001976 w 2026168"/>
              <a:gd name="connsiteY3" fmla="*/ 117 h 2257528"/>
              <a:gd name="connsiteX4" fmla="*/ 2026168 w 2026168"/>
              <a:gd name="connsiteY4" fmla="*/ 1024309 h 2257528"/>
              <a:gd name="connsiteX5" fmla="*/ 1141041 w 2026168"/>
              <a:gd name="connsiteY5" fmla="*/ 2031991 h 2257528"/>
              <a:gd name="connsiteX0" fmla="*/ 666282 w 2026169"/>
              <a:gd name="connsiteY0" fmla="*/ 2257419 h 2257419"/>
              <a:gd name="connsiteX1" fmla="*/ 884562 w 2026169"/>
              <a:gd name="connsiteY1" fmla="*/ 2038075 h 2257419"/>
              <a:gd name="connsiteX2" fmla="*/ 10 w 2026169"/>
              <a:gd name="connsiteY2" fmla="*/ 954350 h 2257419"/>
              <a:gd name="connsiteX3" fmla="*/ 1001977 w 2026169"/>
              <a:gd name="connsiteY3" fmla="*/ 8 h 2257419"/>
              <a:gd name="connsiteX4" fmla="*/ 2026169 w 2026169"/>
              <a:gd name="connsiteY4" fmla="*/ 1024200 h 2257419"/>
              <a:gd name="connsiteX5" fmla="*/ 1141042 w 2026169"/>
              <a:gd name="connsiteY5" fmla="*/ 2031882 h 2257419"/>
              <a:gd name="connsiteX0" fmla="*/ 666283 w 2026170"/>
              <a:gd name="connsiteY0" fmla="*/ 2257419 h 2257419"/>
              <a:gd name="connsiteX1" fmla="*/ 884563 w 2026170"/>
              <a:gd name="connsiteY1" fmla="*/ 2038075 h 2257419"/>
              <a:gd name="connsiteX2" fmla="*/ 11 w 2026170"/>
              <a:gd name="connsiteY2" fmla="*/ 954350 h 2257419"/>
              <a:gd name="connsiteX3" fmla="*/ 1001978 w 2026170"/>
              <a:gd name="connsiteY3" fmla="*/ 8 h 2257419"/>
              <a:gd name="connsiteX4" fmla="*/ 2026170 w 2026170"/>
              <a:gd name="connsiteY4" fmla="*/ 1024200 h 2257419"/>
              <a:gd name="connsiteX5" fmla="*/ 1141043 w 2026170"/>
              <a:gd name="connsiteY5" fmla="*/ 2031882 h 2257419"/>
              <a:gd name="connsiteX0" fmla="*/ 666367 w 2026254"/>
              <a:gd name="connsiteY0" fmla="*/ 2257418 h 2257418"/>
              <a:gd name="connsiteX1" fmla="*/ 884647 w 2026254"/>
              <a:gd name="connsiteY1" fmla="*/ 2038074 h 2257418"/>
              <a:gd name="connsiteX2" fmla="*/ 95 w 2026254"/>
              <a:gd name="connsiteY2" fmla="*/ 954349 h 2257418"/>
              <a:gd name="connsiteX3" fmla="*/ 1002062 w 2026254"/>
              <a:gd name="connsiteY3" fmla="*/ 7 h 2257418"/>
              <a:gd name="connsiteX4" fmla="*/ 2026254 w 2026254"/>
              <a:gd name="connsiteY4" fmla="*/ 1024199 h 2257418"/>
              <a:gd name="connsiteX5" fmla="*/ 1141127 w 2026254"/>
              <a:gd name="connsiteY5" fmla="*/ 2031881 h 2257418"/>
              <a:gd name="connsiteX0" fmla="*/ 666367 w 2026254"/>
              <a:gd name="connsiteY0" fmla="*/ 2257471 h 2257471"/>
              <a:gd name="connsiteX1" fmla="*/ 884647 w 2026254"/>
              <a:gd name="connsiteY1" fmla="*/ 2038127 h 2257471"/>
              <a:gd name="connsiteX2" fmla="*/ 95 w 2026254"/>
              <a:gd name="connsiteY2" fmla="*/ 954402 h 2257471"/>
              <a:gd name="connsiteX3" fmla="*/ 1002062 w 2026254"/>
              <a:gd name="connsiteY3" fmla="*/ 60 h 2257471"/>
              <a:gd name="connsiteX4" fmla="*/ 2026254 w 2026254"/>
              <a:gd name="connsiteY4" fmla="*/ 1024252 h 2257471"/>
              <a:gd name="connsiteX5" fmla="*/ 1141127 w 2026254"/>
              <a:gd name="connsiteY5" fmla="*/ 2031934 h 2257471"/>
              <a:gd name="connsiteX0" fmla="*/ 666367 w 2026254"/>
              <a:gd name="connsiteY0" fmla="*/ 2257576 h 2257576"/>
              <a:gd name="connsiteX1" fmla="*/ 884647 w 2026254"/>
              <a:gd name="connsiteY1" fmla="*/ 2038232 h 2257576"/>
              <a:gd name="connsiteX2" fmla="*/ 95 w 2026254"/>
              <a:gd name="connsiteY2" fmla="*/ 954507 h 2257576"/>
              <a:gd name="connsiteX3" fmla="*/ 1002062 w 2026254"/>
              <a:gd name="connsiteY3" fmla="*/ 165 h 2257576"/>
              <a:gd name="connsiteX4" fmla="*/ 2026254 w 2026254"/>
              <a:gd name="connsiteY4" fmla="*/ 1024357 h 2257576"/>
              <a:gd name="connsiteX5" fmla="*/ 1141127 w 2026254"/>
              <a:gd name="connsiteY5" fmla="*/ 2032039 h 225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254" h="2257576">
                <a:moveTo>
                  <a:pt x="666367" y="2257576"/>
                </a:moveTo>
                <a:cubicBezTo>
                  <a:pt x="738730" y="2182919"/>
                  <a:pt x="777676" y="2138464"/>
                  <a:pt x="884647" y="2038232"/>
                </a:cubicBezTo>
                <a:cubicBezTo>
                  <a:pt x="245493" y="1934825"/>
                  <a:pt x="-5632" y="1428930"/>
                  <a:pt x="95" y="954507"/>
                </a:cubicBezTo>
                <a:cubicBezTo>
                  <a:pt x="5822" y="480084"/>
                  <a:pt x="456852" y="-10335"/>
                  <a:pt x="1002062" y="165"/>
                </a:cubicBezTo>
                <a:cubicBezTo>
                  <a:pt x="1547272" y="10665"/>
                  <a:pt x="2026254" y="458711"/>
                  <a:pt x="2026254" y="1024357"/>
                </a:cubicBezTo>
                <a:cubicBezTo>
                  <a:pt x="2026254" y="1590003"/>
                  <a:pt x="1634581" y="1938792"/>
                  <a:pt x="1141127" y="2032039"/>
                </a:cubicBezTo>
              </a:path>
            </a:pathLst>
          </a:custGeom>
          <a:noFill/>
          <a:ln w="5715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0" rIns="121920" bIns="2496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sv-SE" sz="1867" b="1">
              <a:solidFill>
                <a:schemeClr val="tx1"/>
              </a:solidFill>
            </a:endParaRPr>
          </a:p>
        </p:txBody>
      </p:sp>
      <p:sp>
        <p:nvSpPr>
          <p:cNvPr id="19" name="Rektangel med rundade hörn 10"/>
          <p:cNvSpPr/>
          <p:nvPr userDrawn="1"/>
        </p:nvSpPr>
        <p:spPr>
          <a:xfrm>
            <a:off x="636000" y="584200"/>
            <a:ext cx="10946400" cy="3398413"/>
          </a:xfrm>
          <a:custGeom>
            <a:avLst/>
            <a:gdLst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192012 w 3715096"/>
              <a:gd name="connsiteY6" fmla="*/ 725887 h 725887"/>
              <a:gd name="connsiteX7" fmla="*/ 0 w 3715096"/>
              <a:gd name="connsiteY7" fmla="*/ 533875 h 725887"/>
              <a:gd name="connsiteX8" fmla="*/ 0 w 3715096"/>
              <a:gd name="connsiteY8" fmla="*/ 192012 h 725887"/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3222277 w 3715096"/>
              <a:gd name="connsiteY6" fmla="*/ 720316 h 725887"/>
              <a:gd name="connsiteX7" fmla="*/ 192012 w 3715096"/>
              <a:gd name="connsiteY7" fmla="*/ 725887 h 725887"/>
              <a:gd name="connsiteX8" fmla="*/ 0 w 3715096"/>
              <a:gd name="connsiteY8" fmla="*/ 533875 h 725887"/>
              <a:gd name="connsiteX9" fmla="*/ 0 w 3715096"/>
              <a:gd name="connsiteY9" fmla="*/ 192012 h 725887"/>
              <a:gd name="connsiteX0" fmla="*/ 3222277 w 3715096"/>
              <a:gd name="connsiteY0" fmla="*/ 720316 h 817327"/>
              <a:gd name="connsiteX1" fmla="*/ 192012 w 3715096"/>
              <a:gd name="connsiteY1" fmla="*/ 725887 h 817327"/>
              <a:gd name="connsiteX2" fmla="*/ 0 w 3715096"/>
              <a:gd name="connsiteY2" fmla="*/ 533875 h 817327"/>
              <a:gd name="connsiteX3" fmla="*/ 0 w 3715096"/>
              <a:gd name="connsiteY3" fmla="*/ 192012 h 817327"/>
              <a:gd name="connsiteX4" fmla="*/ 192012 w 3715096"/>
              <a:gd name="connsiteY4" fmla="*/ 0 h 817327"/>
              <a:gd name="connsiteX5" fmla="*/ 3523084 w 3715096"/>
              <a:gd name="connsiteY5" fmla="*/ 0 h 817327"/>
              <a:gd name="connsiteX6" fmla="*/ 3715096 w 3715096"/>
              <a:gd name="connsiteY6" fmla="*/ 192012 h 817327"/>
              <a:gd name="connsiteX7" fmla="*/ 3715096 w 3715096"/>
              <a:gd name="connsiteY7" fmla="*/ 533875 h 817327"/>
              <a:gd name="connsiteX8" fmla="*/ 3614524 w 3715096"/>
              <a:gd name="connsiteY8" fmla="*/ 817327 h 817327"/>
              <a:gd name="connsiteX0" fmla="*/ 3222277 w 3715096"/>
              <a:gd name="connsiteY0" fmla="*/ 720316 h 817327"/>
              <a:gd name="connsiteX1" fmla="*/ 3013777 w 3715096"/>
              <a:gd name="connsiteY1" fmla="*/ 713998 h 817327"/>
              <a:gd name="connsiteX2" fmla="*/ 192012 w 3715096"/>
              <a:gd name="connsiteY2" fmla="*/ 725887 h 817327"/>
              <a:gd name="connsiteX3" fmla="*/ 0 w 3715096"/>
              <a:gd name="connsiteY3" fmla="*/ 533875 h 817327"/>
              <a:gd name="connsiteX4" fmla="*/ 0 w 3715096"/>
              <a:gd name="connsiteY4" fmla="*/ 192012 h 817327"/>
              <a:gd name="connsiteX5" fmla="*/ 192012 w 3715096"/>
              <a:gd name="connsiteY5" fmla="*/ 0 h 817327"/>
              <a:gd name="connsiteX6" fmla="*/ 3523084 w 3715096"/>
              <a:gd name="connsiteY6" fmla="*/ 0 h 817327"/>
              <a:gd name="connsiteX7" fmla="*/ 3715096 w 3715096"/>
              <a:gd name="connsiteY7" fmla="*/ 192012 h 817327"/>
              <a:gd name="connsiteX8" fmla="*/ 3715096 w 3715096"/>
              <a:gd name="connsiteY8" fmla="*/ 533875 h 817327"/>
              <a:gd name="connsiteX9" fmla="*/ 3614524 w 3715096"/>
              <a:gd name="connsiteY9" fmla="*/ 817327 h 817327"/>
              <a:gd name="connsiteX0" fmla="*/ 3007459 w 3715096"/>
              <a:gd name="connsiteY0" fmla="*/ 1124703 h 1124703"/>
              <a:gd name="connsiteX1" fmla="*/ 3013777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07459 w 3715096"/>
              <a:gd name="connsiteY0" fmla="*/ 1124703 h 1124703"/>
              <a:gd name="connsiteX1" fmla="*/ 3266504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20096 w 3715096"/>
              <a:gd name="connsiteY0" fmla="*/ 985694 h 985694"/>
              <a:gd name="connsiteX1" fmla="*/ 3266504 w 3715096"/>
              <a:gd name="connsiteY1" fmla="*/ 713998 h 985694"/>
              <a:gd name="connsiteX2" fmla="*/ 192012 w 3715096"/>
              <a:gd name="connsiteY2" fmla="*/ 725887 h 985694"/>
              <a:gd name="connsiteX3" fmla="*/ 0 w 3715096"/>
              <a:gd name="connsiteY3" fmla="*/ 533875 h 985694"/>
              <a:gd name="connsiteX4" fmla="*/ 0 w 3715096"/>
              <a:gd name="connsiteY4" fmla="*/ 192012 h 985694"/>
              <a:gd name="connsiteX5" fmla="*/ 192012 w 3715096"/>
              <a:gd name="connsiteY5" fmla="*/ 0 h 985694"/>
              <a:gd name="connsiteX6" fmla="*/ 3523084 w 3715096"/>
              <a:gd name="connsiteY6" fmla="*/ 0 h 985694"/>
              <a:gd name="connsiteX7" fmla="*/ 3715096 w 3715096"/>
              <a:gd name="connsiteY7" fmla="*/ 192012 h 985694"/>
              <a:gd name="connsiteX8" fmla="*/ 3715096 w 3715096"/>
              <a:gd name="connsiteY8" fmla="*/ 533875 h 985694"/>
              <a:gd name="connsiteX9" fmla="*/ 3614524 w 3715096"/>
              <a:gd name="connsiteY9" fmla="*/ 817327 h 985694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614524 w 3715096"/>
              <a:gd name="connsiteY9" fmla="*/ 817327 h 992013"/>
              <a:gd name="connsiteX0" fmla="*/ 3007460 w 3741370"/>
              <a:gd name="connsiteY0" fmla="*/ 992013 h 992013"/>
              <a:gd name="connsiteX1" fmla="*/ 3266504 w 3741370"/>
              <a:gd name="connsiteY1" fmla="*/ 713998 h 992013"/>
              <a:gd name="connsiteX2" fmla="*/ 192012 w 3741370"/>
              <a:gd name="connsiteY2" fmla="*/ 725887 h 992013"/>
              <a:gd name="connsiteX3" fmla="*/ 0 w 3741370"/>
              <a:gd name="connsiteY3" fmla="*/ 533875 h 992013"/>
              <a:gd name="connsiteX4" fmla="*/ 0 w 3741370"/>
              <a:gd name="connsiteY4" fmla="*/ 192012 h 992013"/>
              <a:gd name="connsiteX5" fmla="*/ 192012 w 3741370"/>
              <a:gd name="connsiteY5" fmla="*/ 0 h 992013"/>
              <a:gd name="connsiteX6" fmla="*/ 3523084 w 3741370"/>
              <a:gd name="connsiteY6" fmla="*/ 0 h 992013"/>
              <a:gd name="connsiteX7" fmla="*/ 3715096 w 3741370"/>
              <a:gd name="connsiteY7" fmla="*/ 192012 h 992013"/>
              <a:gd name="connsiteX8" fmla="*/ 3715096 w 3741370"/>
              <a:gd name="connsiteY8" fmla="*/ 533875 h 992013"/>
              <a:gd name="connsiteX9" fmla="*/ 3614524 w 3741370"/>
              <a:gd name="connsiteY9" fmla="*/ 817327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6983"/>
              <a:gd name="connsiteY0" fmla="*/ 992013 h 992013"/>
              <a:gd name="connsiteX1" fmla="*/ 3266504 w 3716983"/>
              <a:gd name="connsiteY1" fmla="*/ 713998 h 992013"/>
              <a:gd name="connsiteX2" fmla="*/ 192012 w 3716983"/>
              <a:gd name="connsiteY2" fmla="*/ 725887 h 992013"/>
              <a:gd name="connsiteX3" fmla="*/ 0 w 3716983"/>
              <a:gd name="connsiteY3" fmla="*/ 533875 h 992013"/>
              <a:gd name="connsiteX4" fmla="*/ 0 w 3716983"/>
              <a:gd name="connsiteY4" fmla="*/ 192012 h 992013"/>
              <a:gd name="connsiteX5" fmla="*/ 192012 w 3716983"/>
              <a:gd name="connsiteY5" fmla="*/ 0 h 992013"/>
              <a:gd name="connsiteX6" fmla="*/ 3523084 w 3716983"/>
              <a:gd name="connsiteY6" fmla="*/ 0 h 992013"/>
              <a:gd name="connsiteX7" fmla="*/ 3715096 w 3716983"/>
              <a:gd name="connsiteY7" fmla="*/ 192012 h 992013"/>
              <a:gd name="connsiteX8" fmla="*/ 3715096 w 3716983"/>
              <a:gd name="connsiteY8" fmla="*/ 533875 h 992013"/>
              <a:gd name="connsiteX9" fmla="*/ 3483718 w 3716983"/>
              <a:gd name="connsiteY9" fmla="*/ 703850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3718 w 3715096"/>
              <a:gd name="connsiteY9" fmla="*/ 703850 h 992013"/>
              <a:gd name="connsiteX0" fmla="*/ 3007460 w 3715101"/>
              <a:gd name="connsiteY0" fmla="*/ 992013 h 992013"/>
              <a:gd name="connsiteX1" fmla="*/ 3266504 w 3715101"/>
              <a:gd name="connsiteY1" fmla="*/ 713998 h 992013"/>
              <a:gd name="connsiteX2" fmla="*/ 192012 w 3715101"/>
              <a:gd name="connsiteY2" fmla="*/ 725887 h 992013"/>
              <a:gd name="connsiteX3" fmla="*/ 0 w 3715101"/>
              <a:gd name="connsiteY3" fmla="*/ 533875 h 992013"/>
              <a:gd name="connsiteX4" fmla="*/ 0 w 3715101"/>
              <a:gd name="connsiteY4" fmla="*/ 192012 h 992013"/>
              <a:gd name="connsiteX5" fmla="*/ 192012 w 3715101"/>
              <a:gd name="connsiteY5" fmla="*/ 0 h 992013"/>
              <a:gd name="connsiteX6" fmla="*/ 3523084 w 3715101"/>
              <a:gd name="connsiteY6" fmla="*/ 0 h 992013"/>
              <a:gd name="connsiteX7" fmla="*/ 3715096 w 3715101"/>
              <a:gd name="connsiteY7" fmla="*/ 192012 h 992013"/>
              <a:gd name="connsiteX8" fmla="*/ 3715096 w 3715101"/>
              <a:gd name="connsiteY8" fmla="*/ 533875 h 992013"/>
              <a:gd name="connsiteX9" fmla="*/ 3491120 w 3715101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91120 w 3715096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1404169"/>
              <a:gd name="connsiteX1" fmla="*/ 3266504 w 3715096"/>
              <a:gd name="connsiteY1" fmla="*/ 713998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07460 w 3715096"/>
              <a:gd name="connsiteY0" fmla="*/ 992013 h 1404169"/>
              <a:gd name="connsiteX1" fmla="*/ 3247084 w 3715096"/>
              <a:gd name="connsiteY1" fmla="*/ 1398740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81397 w 3715096"/>
              <a:gd name="connsiteY9" fmla="*/ 716086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38840 w 3715096"/>
              <a:gd name="connsiteY3" fmla="*/ 1237997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25894 w 3715096"/>
              <a:gd name="connsiteY3" fmla="*/ 1225078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 w 3715096"/>
              <a:gd name="connsiteY3" fmla="*/ 122507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225079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2149 w 3715096"/>
              <a:gd name="connsiteY8" fmla="*/ 1166938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4987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096" h="1534640">
                <a:moveTo>
                  <a:pt x="3149874" y="1534640"/>
                </a:moveTo>
                <a:lnTo>
                  <a:pt x="3311817" y="1392280"/>
                </a:lnTo>
                <a:lnTo>
                  <a:pt x="185539" y="1404169"/>
                </a:lnTo>
                <a:cubicBezTo>
                  <a:pt x="79494" y="1404169"/>
                  <a:pt x="1" y="1292365"/>
                  <a:pt x="1" y="1186320"/>
                </a:cubicBezTo>
                <a:cubicBezTo>
                  <a:pt x="1" y="841964"/>
                  <a:pt x="0" y="536368"/>
                  <a:pt x="0" y="192012"/>
                </a:cubicBezTo>
                <a:cubicBezTo>
                  <a:pt x="0" y="85967"/>
                  <a:pt x="85967" y="0"/>
                  <a:pt x="192012" y="0"/>
                </a:cubicBezTo>
                <a:lnTo>
                  <a:pt x="3523084" y="0"/>
                </a:lnTo>
                <a:cubicBezTo>
                  <a:pt x="3629129" y="0"/>
                  <a:pt x="3715096" y="85967"/>
                  <a:pt x="3715096" y="192012"/>
                </a:cubicBezTo>
                <a:cubicBezTo>
                  <a:pt x="3712938" y="519140"/>
                  <a:pt x="3710781" y="846269"/>
                  <a:pt x="3708623" y="1173397"/>
                </a:cubicBezTo>
                <a:cubicBezTo>
                  <a:pt x="3708623" y="1279442"/>
                  <a:pt x="3695715" y="1384272"/>
                  <a:pt x="3474924" y="1387909"/>
                </a:cubicBezTo>
              </a:path>
            </a:pathLst>
          </a:custGeom>
          <a:noFill/>
          <a:ln w="7620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4000" tIns="0" rIns="121920" bIns="43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Font typeface="Arial"/>
              <a:buNone/>
            </a:pPr>
            <a:endParaRPr lang="sv-SE" sz="2400" b="1">
              <a:solidFill>
                <a:schemeClr val="bg1"/>
              </a:solidFill>
            </a:endParaRPr>
          </a:p>
        </p:txBody>
      </p:sp>
      <p:sp>
        <p:nvSpPr>
          <p:cNvPr id="20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818444"/>
            <a:ext cx="9993549" cy="2590800"/>
          </a:xfrm>
        </p:spPr>
        <p:txBody>
          <a:bodyPr anchor="ctr">
            <a:normAutofit/>
          </a:bodyPr>
          <a:lstStyle>
            <a:lvl1pPr>
              <a:buClr>
                <a:schemeClr val="tx1"/>
              </a:buClr>
              <a:defRPr sz="3200" b="1" baseline="0">
                <a:solidFill>
                  <a:schemeClr val="tx1"/>
                </a:solidFill>
              </a:defRPr>
            </a:lvl1pPr>
            <a:lvl2pPr marL="914377">
              <a:buClr>
                <a:schemeClr val="tx1"/>
              </a:buClr>
              <a:defRPr sz="3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sv-SE"/>
              <a:t>Klicka här för att skriva 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2641600" y="4511511"/>
            <a:ext cx="8940800" cy="1143000"/>
          </a:xfrm>
        </p:spPr>
        <p:txBody>
          <a:bodyPr>
            <a:normAutofit/>
          </a:bodyPr>
          <a:lstStyle>
            <a:lvl1pPr marL="0" indent="0">
              <a:buClr>
                <a:srgbClr val="006F65"/>
              </a:buClr>
              <a:buFont typeface="Arial" panose="020B0604020202020204" pitchFamily="34" charset="0"/>
              <a:buNone/>
              <a:defRPr sz="146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för att skriva exempeltext här.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36326" y="4079109"/>
            <a:ext cx="1827281" cy="1727200"/>
          </a:xfrm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Text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2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med rundade hörn 10"/>
          <p:cNvSpPr/>
          <p:nvPr userDrawn="1"/>
        </p:nvSpPr>
        <p:spPr>
          <a:xfrm>
            <a:off x="636000" y="597598"/>
            <a:ext cx="10946400" cy="3398413"/>
          </a:xfrm>
          <a:custGeom>
            <a:avLst/>
            <a:gdLst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192012 w 3715096"/>
              <a:gd name="connsiteY6" fmla="*/ 725887 h 725887"/>
              <a:gd name="connsiteX7" fmla="*/ 0 w 3715096"/>
              <a:gd name="connsiteY7" fmla="*/ 533875 h 725887"/>
              <a:gd name="connsiteX8" fmla="*/ 0 w 3715096"/>
              <a:gd name="connsiteY8" fmla="*/ 192012 h 725887"/>
              <a:gd name="connsiteX0" fmla="*/ 0 w 3715096"/>
              <a:gd name="connsiteY0" fmla="*/ 192012 h 725887"/>
              <a:gd name="connsiteX1" fmla="*/ 192012 w 3715096"/>
              <a:gd name="connsiteY1" fmla="*/ 0 h 725887"/>
              <a:gd name="connsiteX2" fmla="*/ 3523084 w 3715096"/>
              <a:gd name="connsiteY2" fmla="*/ 0 h 725887"/>
              <a:gd name="connsiteX3" fmla="*/ 3715096 w 3715096"/>
              <a:gd name="connsiteY3" fmla="*/ 192012 h 725887"/>
              <a:gd name="connsiteX4" fmla="*/ 3715096 w 3715096"/>
              <a:gd name="connsiteY4" fmla="*/ 533875 h 725887"/>
              <a:gd name="connsiteX5" fmla="*/ 3523084 w 3715096"/>
              <a:gd name="connsiteY5" fmla="*/ 725887 h 725887"/>
              <a:gd name="connsiteX6" fmla="*/ 3222277 w 3715096"/>
              <a:gd name="connsiteY6" fmla="*/ 720316 h 725887"/>
              <a:gd name="connsiteX7" fmla="*/ 192012 w 3715096"/>
              <a:gd name="connsiteY7" fmla="*/ 725887 h 725887"/>
              <a:gd name="connsiteX8" fmla="*/ 0 w 3715096"/>
              <a:gd name="connsiteY8" fmla="*/ 533875 h 725887"/>
              <a:gd name="connsiteX9" fmla="*/ 0 w 3715096"/>
              <a:gd name="connsiteY9" fmla="*/ 192012 h 725887"/>
              <a:gd name="connsiteX0" fmla="*/ 3222277 w 3715096"/>
              <a:gd name="connsiteY0" fmla="*/ 720316 h 817327"/>
              <a:gd name="connsiteX1" fmla="*/ 192012 w 3715096"/>
              <a:gd name="connsiteY1" fmla="*/ 725887 h 817327"/>
              <a:gd name="connsiteX2" fmla="*/ 0 w 3715096"/>
              <a:gd name="connsiteY2" fmla="*/ 533875 h 817327"/>
              <a:gd name="connsiteX3" fmla="*/ 0 w 3715096"/>
              <a:gd name="connsiteY3" fmla="*/ 192012 h 817327"/>
              <a:gd name="connsiteX4" fmla="*/ 192012 w 3715096"/>
              <a:gd name="connsiteY4" fmla="*/ 0 h 817327"/>
              <a:gd name="connsiteX5" fmla="*/ 3523084 w 3715096"/>
              <a:gd name="connsiteY5" fmla="*/ 0 h 817327"/>
              <a:gd name="connsiteX6" fmla="*/ 3715096 w 3715096"/>
              <a:gd name="connsiteY6" fmla="*/ 192012 h 817327"/>
              <a:gd name="connsiteX7" fmla="*/ 3715096 w 3715096"/>
              <a:gd name="connsiteY7" fmla="*/ 533875 h 817327"/>
              <a:gd name="connsiteX8" fmla="*/ 3614524 w 3715096"/>
              <a:gd name="connsiteY8" fmla="*/ 817327 h 817327"/>
              <a:gd name="connsiteX0" fmla="*/ 3222277 w 3715096"/>
              <a:gd name="connsiteY0" fmla="*/ 720316 h 817327"/>
              <a:gd name="connsiteX1" fmla="*/ 3013777 w 3715096"/>
              <a:gd name="connsiteY1" fmla="*/ 713998 h 817327"/>
              <a:gd name="connsiteX2" fmla="*/ 192012 w 3715096"/>
              <a:gd name="connsiteY2" fmla="*/ 725887 h 817327"/>
              <a:gd name="connsiteX3" fmla="*/ 0 w 3715096"/>
              <a:gd name="connsiteY3" fmla="*/ 533875 h 817327"/>
              <a:gd name="connsiteX4" fmla="*/ 0 w 3715096"/>
              <a:gd name="connsiteY4" fmla="*/ 192012 h 817327"/>
              <a:gd name="connsiteX5" fmla="*/ 192012 w 3715096"/>
              <a:gd name="connsiteY5" fmla="*/ 0 h 817327"/>
              <a:gd name="connsiteX6" fmla="*/ 3523084 w 3715096"/>
              <a:gd name="connsiteY6" fmla="*/ 0 h 817327"/>
              <a:gd name="connsiteX7" fmla="*/ 3715096 w 3715096"/>
              <a:gd name="connsiteY7" fmla="*/ 192012 h 817327"/>
              <a:gd name="connsiteX8" fmla="*/ 3715096 w 3715096"/>
              <a:gd name="connsiteY8" fmla="*/ 533875 h 817327"/>
              <a:gd name="connsiteX9" fmla="*/ 3614524 w 3715096"/>
              <a:gd name="connsiteY9" fmla="*/ 817327 h 817327"/>
              <a:gd name="connsiteX0" fmla="*/ 3007459 w 3715096"/>
              <a:gd name="connsiteY0" fmla="*/ 1124703 h 1124703"/>
              <a:gd name="connsiteX1" fmla="*/ 3013777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07459 w 3715096"/>
              <a:gd name="connsiteY0" fmla="*/ 1124703 h 1124703"/>
              <a:gd name="connsiteX1" fmla="*/ 3266504 w 3715096"/>
              <a:gd name="connsiteY1" fmla="*/ 713998 h 1124703"/>
              <a:gd name="connsiteX2" fmla="*/ 192012 w 3715096"/>
              <a:gd name="connsiteY2" fmla="*/ 725887 h 1124703"/>
              <a:gd name="connsiteX3" fmla="*/ 0 w 3715096"/>
              <a:gd name="connsiteY3" fmla="*/ 533875 h 1124703"/>
              <a:gd name="connsiteX4" fmla="*/ 0 w 3715096"/>
              <a:gd name="connsiteY4" fmla="*/ 192012 h 1124703"/>
              <a:gd name="connsiteX5" fmla="*/ 192012 w 3715096"/>
              <a:gd name="connsiteY5" fmla="*/ 0 h 1124703"/>
              <a:gd name="connsiteX6" fmla="*/ 3523084 w 3715096"/>
              <a:gd name="connsiteY6" fmla="*/ 0 h 1124703"/>
              <a:gd name="connsiteX7" fmla="*/ 3715096 w 3715096"/>
              <a:gd name="connsiteY7" fmla="*/ 192012 h 1124703"/>
              <a:gd name="connsiteX8" fmla="*/ 3715096 w 3715096"/>
              <a:gd name="connsiteY8" fmla="*/ 533875 h 1124703"/>
              <a:gd name="connsiteX9" fmla="*/ 3614524 w 3715096"/>
              <a:gd name="connsiteY9" fmla="*/ 817327 h 1124703"/>
              <a:gd name="connsiteX0" fmla="*/ 3020096 w 3715096"/>
              <a:gd name="connsiteY0" fmla="*/ 985694 h 985694"/>
              <a:gd name="connsiteX1" fmla="*/ 3266504 w 3715096"/>
              <a:gd name="connsiteY1" fmla="*/ 713998 h 985694"/>
              <a:gd name="connsiteX2" fmla="*/ 192012 w 3715096"/>
              <a:gd name="connsiteY2" fmla="*/ 725887 h 985694"/>
              <a:gd name="connsiteX3" fmla="*/ 0 w 3715096"/>
              <a:gd name="connsiteY3" fmla="*/ 533875 h 985694"/>
              <a:gd name="connsiteX4" fmla="*/ 0 w 3715096"/>
              <a:gd name="connsiteY4" fmla="*/ 192012 h 985694"/>
              <a:gd name="connsiteX5" fmla="*/ 192012 w 3715096"/>
              <a:gd name="connsiteY5" fmla="*/ 0 h 985694"/>
              <a:gd name="connsiteX6" fmla="*/ 3523084 w 3715096"/>
              <a:gd name="connsiteY6" fmla="*/ 0 h 985694"/>
              <a:gd name="connsiteX7" fmla="*/ 3715096 w 3715096"/>
              <a:gd name="connsiteY7" fmla="*/ 192012 h 985694"/>
              <a:gd name="connsiteX8" fmla="*/ 3715096 w 3715096"/>
              <a:gd name="connsiteY8" fmla="*/ 533875 h 985694"/>
              <a:gd name="connsiteX9" fmla="*/ 3614524 w 3715096"/>
              <a:gd name="connsiteY9" fmla="*/ 817327 h 985694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614524 w 3715096"/>
              <a:gd name="connsiteY9" fmla="*/ 817327 h 992013"/>
              <a:gd name="connsiteX0" fmla="*/ 3007460 w 3741370"/>
              <a:gd name="connsiteY0" fmla="*/ 992013 h 992013"/>
              <a:gd name="connsiteX1" fmla="*/ 3266504 w 3741370"/>
              <a:gd name="connsiteY1" fmla="*/ 713998 h 992013"/>
              <a:gd name="connsiteX2" fmla="*/ 192012 w 3741370"/>
              <a:gd name="connsiteY2" fmla="*/ 725887 h 992013"/>
              <a:gd name="connsiteX3" fmla="*/ 0 w 3741370"/>
              <a:gd name="connsiteY3" fmla="*/ 533875 h 992013"/>
              <a:gd name="connsiteX4" fmla="*/ 0 w 3741370"/>
              <a:gd name="connsiteY4" fmla="*/ 192012 h 992013"/>
              <a:gd name="connsiteX5" fmla="*/ 192012 w 3741370"/>
              <a:gd name="connsiteY5" fmla="*/ 0 h 992013"/>
              <a:gd name="connsiteX6" fmla="*/ 3523084 w 3741370"/>
              <a:gd name="connsiteY6" fmla="*/ 0 h 992013"/>
              <a:gd name="connsiteX7" fmla="*/ 3715096 w 3741370"/>
              <a:gd name="connsiteY7" fmla="*/ 192012 h 992013"/>
              <a:gd name="connsiteX8" fmla="*/ 3715096 w 3741370"/>
              <a:gd name="connsiteY8" fmla="*/ 533875 h 992013"/>
              <a:gd name="connsiteX9" fmla="*/ 3614524 w 3741370"/>
              <a:gd name="connsiteY9" fmla="*/ 817327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41504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507115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75299 w 3715096"/>
              <a:gd name="connsiteY9" fmla="*/ 722548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2724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28248 w 3715096"/>
              <a:gd name="connsiteY9" fmla="*/ 708463 h 992013"/>
              <a:gd name="connsiteX0" fmla="*/ 3007460 w 3716983"/>
              <a:gd name="connsiteY0" fmla="*/ 992013 h 992013"/>
              <a:gd name="connsiteX1" fmla="*/ 3266504 w 3716983"/>
              <a:gd name="connsiteY1" fmla="*/ 713998 h 992013"/>
              <a:gd name="connsiteX2" fmla="*/ 192012 w 3716983"/>
              <a:gd name="connsiteY2" fmla="*/ 725887 h 992013"/>
              <a:gd name="connsiteX3" fmla="*/ 0 w 3716983"/>
              <a:gd name="connsiteY3" fmla="*/ 533875 h 992013"/>
              <a:gd name="connsiteX4" fmla="*/ 0 w 3716983"/>
              <a:gd name="connsiteY4" fmla="*/ 192012 h 992013"/>
              <a:gd name="connsiteX5" fmla="*/ 192012 w 3716983"/>
              <a:gd name="connsiteY5" fmla="*/ 0 h 992013"/>
              <a:gd name="connsiteX6" fmla="*/ 3523084 w 3716983"/>
              <a:gd name="connsiteY6" fmla="*/ 0 h 992013"/>
              <a:gd name="connsiteX7" fmla="*/ 3715096 w 3716983"/>
              <a:gd name="connsiteY7" fmla="*/ 192012 h 992013"/>
              <a:gd name="connsiteX8" fmla="*/ 3715096 w 3716983"/>
              <a:gd name="connsiteY8" fmla="*/ 533875 h 992013"/>
              <a:gd name="connsiteX9" fmla="*/ 3483718 w 3716983"/>
              <a:gd name="connsiteY9" fmla="*/ 703850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3718 w 3715096"/>
              <a:gd name="connsiteY9" fmla="*/ 703850 h 992013"/>
              <a:gd name="connsiteX0" fmla="*/ 3007460 w 3715101"/>
              <a:gd name="connsiteY0" fmla="*/ 992013 h 992013"/>
              <a:gd name="connsiteX1" fmla="*/ 3266504 w 3715101"/>
              <a:gd name="connsiteY1" fmla="*/ 713998 h 992013"/>
              <a:gd name="connsiteX2" fmla="*/ 192012 w 3715101"/>
              <a:gd name="connsiteY2" fmla="*/ 725887 h 992013"/>
              <a:gd name="connsiteX3" fmla="*/ 0 w 3715101"/>
              <a:gd name="connsiteY3" fmla="*/ 533875 h 992013"/>
              <a:gd name="connsiteX4" fmla="*/ 0 w 3715101"/>
              <a:gd name="connsiteY4" fmla="*/ 192012 h 992013"/>
              <a:gd name="connsiteX5" fmla="*/ 192012 w 3715101"/>
              <a:gd name="connsiteY5" fmla="*/ 0 h 992013"/>
              <a:gd name="connsiteX6" fmla="*/ 3523084 w 3715101"/>
              <a:gd name="connsiteY6" fmla="*/ 0 h 992013"/>
              <a:gd name="connsiteX7" fmla="*/ 3715096 w 3715101"/>
              <a:gd name="connsiteY7" fmla="*/ 192012 h 992013"/>
              <a:gd name="connsiteX8" fmla="*/ 3715096 w 3715101"/>
              <a:gd name="connsiteY8" fmla="*/ 533875 h 992013"/>
              <a:gd name="connsiteX9" fmla="*/ 3491120 w 3715101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91120 w 3715096"/>
              <a:gd name="connsiteY9" fmla="*/ 711235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992013"/>
              <a:gd name="connsiteX1" fmla="*/ 3266504 w 3715096"/>
              <a:gd name="connsiteY1" fmla="*/ 713998 h 992013"/>
              <a:gd name="connsiteX2" fmla="*/ 192012 w 3715096"/>
              <a:gd name="connsiteY2" fmla="*/ 725887 h 992013"/>
              <a:gd name="connsiteX3" fmla="*/ 0 w 3715096"/>
              <a:gd name="connsiteY3" fmla="*/ 533875 h 992013"/>
              <a:gd name="connsiteX4" fmla="*/ 0 w 3715096"/>
              <a:gd name="connsiteY4" fmla="*/ 192012 h 992013"/>
              <a:gd name="connsiteX5" fmla="*/ 192012 w 3715096"/>
              <a:gd name="connsiteY5" fmla="*/ 0 h 992013"/>
              <a:gd name="connsiteX6" fmla="*/ 3523084 w 3715096"/>
              <a:gd name="connsiteY6" fmla="*/ 0 h 992013"/>
              <a:gd name="connsiteX7" fmla="*/ 3715096 w 3715096"/>
              <a:gd name="connsiteY7" fmla="*/ 192012 h 992013"/>
              <a:gd name="connsiteX8" fmla="*/ 3715096 w 3715096"/>
              <a:gd name="connsiteY8" fmla="*/ 533875 h 992013"/>
              <a:gd name="connsiteX9" fmla="*/ 3481397 w 3715096"/>
              <a:gd name="connsiteY9" fmla="*/ 716086 h 992013"/>
              <a:gd name="connsiteX0" fmla="*/ 3007460 w 3715096"/>
              <a:gd name="connsiteY0" fmla="*/ 992013 h 1404169"/>
              <a:gd name="connsiteX1" fmla="*/ 3266504 w 3715096"/>
              <a:gd name="connsiteY1" fmla="*/ 713998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07460 w 3715096"/>
              <a:gd name="connsiteY0" fmla="*/ 992013 h 1404169"/>
              <a:gd name="connsiteX1" fmla="*/ 3247084 w 3715096"/>
              <a:gd name="connsiteY1" fmla="*/ 1398740 h 1404169"/>
              <a:gd name="connsiteX2" fmla="*/ 185539 w 3715096"/>
              <a:gd name="connsiteY2" fmla="*/ 1404169 h 1404169"/>
              <a:gd name="connsiteX3" fmla="*/ 0 w 3715096"/>
              <a:gd name="connsiteY3" fmla="*/ 533875 h 1404169"/>
              <a:gd name="connsiteX4" fmla="*/ 0 w 3715096"/>
              <a:gd name="connsiteY4" fmla="*/ 192012 h 1404169"/>
              <a:gd name="connsiteX5" fmla="*/ 192012 w 3715096"/>
              <a:gd name="connsiteY5" fmla="*/ 0 h 1404169"/>
              <a:gd name="connsiteX6" fmla="*/ 3523084 w 3715096"/>
              <a:gd name="connsiteY6" fmla="*/ 0 h 1404169"/>
              <a:gd name="connsiteX7" fmla="*/ 3715096 w 3715096"/>
              <a:gd name="connsiteY7" fmla="*/ 192012 h 1404169"/>
              <a:gd name="connsiteX8" fmla="*/ 3715096 w 3715096"/>
              <a:gd name="connsiteY8" fmla="*/ 533875 h 1404169"/>
              <a:gd name="connsiteX9" fmla="*/ 3481397 w 3715096"/>
              <a:gd name="connsiteY9" fmla="*/ 716086 h 1404169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81397 w 3715096"/>
              <a:gd name="connsiteY9" fmla="*/ 716086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15096 w 3715096"/>
              <a:gd name="connsiteY8" fmla="*/ 533875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0 w 3715096"/>
              <a:gd name="connsiteY3" fmla="*/ 533875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38840 w 3715096"/>
              <a:gd name="connsiteY3" fmla="*/ 1237997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25894 w 3715096"/>
              <a:gd name="connsiteY3" fmla="*/ 1225078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702149 w 3715096"/>
              <a:gd name="connsiteY8" fmla="*/ 1134639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9421 w 3715096"/>
              <a:gd name="connsiteY3" fmla="*/ 121215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046300 w 3715096"/>
              <a:gd name="connsiteY0" fmla="*/ 1592778 h 1592778"/>
              <a:gd name="connsiteX1" fmla="*/ 3247084 w 3715096"/>
              <a:gd name="connsiteY1" fmla="*/ 1398740 h 1592778"/>
              <a:gd name="connsiteX2" fmla="*/ 185539 w 3715096"/>
              <a:gd name="connsiteY2" fmla="*/ 1404169 h 1592778"/>
              <a:gd name="connsiteX3" fmla="*/ 1 w 3715096"/>
              <a:gd name="connsiteY3" fmla="*/ 1225079 h 1592778"/>
              <a:gd name="connsiteX4" fmla="*/ 0 w 3715096"/>
              <a:gd name="connsiteY4" fmla="*/ 192012 h 1592778"/>
              <a:gd name="connsiteX5" fmla="*/ 192012 w 3715096"/>
              <a:gd name="connsiteY5" fmla="*/ 0 h 1592778"/>
              <a:gd name="connsiteX6" fmla="*/ 3523084 w 3715096"/>
              <a:gd name="connsiteY6" fmla="*/ 0 h 1592778"/>
              <a:gd name="connsiteX7" fmla="*/ 3715096 w 3715096"/>
              <a:gd name="connsiteY7" fmla="*/ 192012 h 1592778"/>
              <a:gd name="connsiteX8" fmla="*/ 3695676 w 3715096"/>
              <a:gd name="connsiteY8" fmla="*/ 1205697 h 1592778"/>
              <a:gd name="connsiteX9" fmla="*/ 3474924 w 3715096"/>
              <a:gd name="connsiteY9" fmla="*/ 1387909 h 1592778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225079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2056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2149 w 3715096"/>
              <a:gd name="connsiteY8" fmla="*/ 1166938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7340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695676 w 3715096"/>
              <a:gd name="connsiteY8" fmla="*/ 117985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247084 w 3715096"/>
              <a:gd name="connsiteY1" fmla="*/ 139874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1103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  <a:gd name="connsiteX0" fmla="*/ 3149874 w 3715096"/>
              <a:gd name="connsiteY0" fmla="*/ 1534640 h 1534640"/>
              <a:gd name="connsiteX1" fmla="*/ 3311817 w 3715096"/>
              <a:gd name="connsiteY1" fmla="*/ 1392280 h 1534640"/>
              <a:gd name="connsiteX2" fmla="*/ 185539 w 3715096"/>
              <a:gd name="connsiteY2" fmla="*/ 1404169 h 1534640"/>
              <a:gd name="connsiteX3" fmla="*/ 1 w 3715096"/>
              <a:gd name="connsiteY3" fmla="*/ 1186320 h 1534640"/>
              <a:gd name="connsiteX4" fmla="*/ 0 w 3715096"/>
              <a:gd name="connsiteY4" fmla="*/ 192012 h 1534640"/>
              <a:gd name="connsiteX5" fmla="*/ 192012 w 3715096"/>
              <a:gd name="connsiteY5" fmla="*/ 0 h 1534640"/>
              <a:gd name="connsiteX6" fmla="*/ 3523084 w 3715096"/>
              <a:gd name="connsiteY6" fmla="*/ 0 h 1534640"/>
              <a:gd name="connsiteX7" fmla="*/ 3715096 w 3715096"/>
              <a:gd name="connsiteY7" fmla="*/ 192012 h 1534640"/>
              <a:gd name="connsiteX8" fmla="*/ 3708623 w 3715096"/>
              <a:gd name="connsiteY8" fmla="*/ 1173397 h 1534640"/>
              <a:gd name="connsiteX9" fmla="*/ 3474924 w 3715096"/>
              <a:gd name="connsiteY9" fmla="*/ 1387909 h 15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5096" h="1534640">
                <a:moveTo>
                  <a:pt x="3149874" y="1534640"/>
                </a:moveTo>
                <a:lnTo>
                  <a:pt x="3311817" y="1392280"/>
                </a:lnTo>
                <a:lnTo>
                  <a:pt x="185539" y="1404169"/>
                </a:lnTo>
                <a:cubicBezTo>
                  <a:pt x="79494" y="1404169"/>
                  <a:pt x="1" y="1292365"/>
                  <a:pt x="1" y="1186320"/>
                </a:cubicBezTo>
                <a:cubicBezTo>
                  <a:pt x="1" y="841964"/>
                  <a:pt x="0" y="536368"/>
                  <a:pt x="0" y="192012"/>
                </a:cubicBezTo>
                <a:cubicBezTo>
                  <a:pt x="0" y="85967"/>
                  <a:pt x="85967" y="0"/>
                  <a:pt x="192012" y="0"/>
                </a:cubicBezTo>
                <a:lnTo>
                  <a:pt x="3523084" y="0"/>
                </a:lnTo>
                <a:cubicBezTo>
                  <a:pt x="3629129" y="0"/>
                  <a:pt x="3715096" y="85967"/>
                  <a:pt x="3715096" y="192012"/>
                </a:cubicBezTo>
                <a:cubicBezTo>
                  <a:pt x="3712938" y="519140"/>
                  <a:pt x="3710781" y="846269"/>
                  <a:pt x="3708623" y="1173397"/>
                </a:cubicBezTo>
                <a:cubicBezTo>
                  <a:pt x="3708623" y="1279442"/>
                  <a:pt x="3695715" y="1384272"/>
                  <a:pt x="3474924" y="1387909"/>
                </a:cubicBezTo>
              </a:path>
            </a:pathLst>
          </a:custGeom>
          <a:noFill/>
          <a:ln w="76200" cap="rnd" cmpd="sng">
            <a:solidFill>
              <a:srgbClr val="F6F4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4000" tIns="0" rIns="121920" bIns="43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Font typeface="Arial"/>
              <a:buNone/>
            </a:pPr>
            <a:endParaRPr lang="sv-SE" sz="2400" b="1">
              <a:solidFill>
                <a:schemeClr val="bg1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831841"/>
            <a:ext cx="10058400" cy="2590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Clr>
                <a:schemeClr val="tx1"/>
              </a:buClr>
              <a:buNone/>
              <a:defRPr sz="4800" b="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1"/>
              </a:buClr>
              <a:defRPr sz="2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sv-SE"/>
              <a:t>Klicka här för att skriva text</a:t>
            </a:r>
          </a:p>
        </p:txBody>
      </p:sp>
    </p:spTree>
    <p:extLst>
      <p:ext uri="{BB962C8B-B14F-4D97-AF65-F5344CB8AC3E}">
        <p14:creationId xmlns:p14="http://schemas.microsoft.com/office/powerpoint/2010/main" val="5785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/>
          </a:p>
        </p:txBody>
      </p:sp>
      <p:graphicFrame>
        <p:nvGraphicFramePr>
          <p:cNvPr id="6" name="Diagram 5"/>
          <p:cNvGraphicFramePr/>
          <p:nvPr userDrawn="1"/>
        </p:nvGraphicFramePr>
        <p:xfrm>
          <a:off x="2983346" y="2240280"/>
          <a:ext cx="6225309" cy="342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ktangel 6"/>
          <p:cNvSpPr/>
          <p:nvPr userDrawn="1"/>
        </p:nvSpPr>
        <p:spPr>
          <a:xfrm>
            <a:off x="609606" y="2148501"/>
            <a:ext cx="3157180" cy="239099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600">
                <a:solidFill>
                  <a:srgbClr val="006F65"/>
                </a:solidFill>
                <a:latin typeface="Arial Black"/>
                <a:cs typeface="Arial Black"/>
              </a:rPr>
              <a:t>Kvartal 4</a:t>
            </a:r>
            <a:endParaRPr lang="sv-SE" sz="1867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8432801" y="2148501"/>
            <a:ext cx="3157180" cy="239099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600">
                <a:solidFill>
                  <a:srgbClr val="006F65"/>
                </a:solidFill>
                <a:latin typeface="Arial Black"/>
                <a:cs typeface="Arial Black"/>
              </a:rPr>
              <a:t>Kvartal 1</a:t>
            </a:r>
            <a:endParaRPr lang="sv-SE" sz="1867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609606" y="4140201"/>
            <a:ext cx="3157180" cy="239099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600">
                <a:solidFill>
                  <a:srgbClr val="006F65"/>
                </a:solidFill>
                <a:latin typeface="Arial Black"/>
                <a:cs typeface="Arial Black"/>
              </a:rPr>
              <a:t>Kvartal 3</a:t>
            </a:r>
            <a:endParaRPr lang="sv-SE" sz="1867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8432801" y="4140201"/>
            <a:ext cx="3157180" cy="239099"/>
          </a:xfrm>
          <a:prstGeom prst="rect">
            <a:avLst/>
          </a:prstGeom>
          <a:solidFill>
            <a:srgbClr val="CDE4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600">
                <a:solidFill>
                  <a:srgbClr val="006F65"/>
                </a:solidFill>
                <a:latin typeface="Arial Black"/>
                <a:cs typeface="Arial Black"/>
              </a:rPr>
              <a:t>Kvartal 2</a:t>
            </a:r>
            <a:endParaRPr lang="sv-SE" sz="1867">
              <a:solidFill>
                <a:srgbClr val="006F65"/>
              </a:solidFill>
              <a:latin typeface="Arial Black"/>
              <a:cs typeface="Arial Black"/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540000"/>
            <a:ext cx="3158067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424333" y="2540000"/>
            <a:ext cx="3158067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14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7180" y="4521200"/>
            <a:ext cx="3158067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8431913" y="4521200"/>
            <a:ext cx="3158067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Skriv text</a:t>
            </a:r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16967" y="3660421"/>
            <a:ext cx="3158067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årtal</a:t>
            </a:r>
          </a:p>
        </p:txBody>
      </p:sp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177800"/>
            <a:ext cx="9265920" cy="1128648"/>
          </a:xfrm>
        </p:spPr>
        <p:txBody>
          <a:bodyPr anchor="b">
            <a:noAutofit/>
          </a:bodyPr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3283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3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4192" y="549275"/>
            <a:ext cx="10415452" cy="612775"/>
          </a:xfrm>
        </p:spPr>
        <p:txBody>
          <a:bodyPr/>
          <a:lstStyle>
            <a:lvl1pPr>
              <a:lnSpc>
                <a:spcPct val="80000"/>
              </a:lnSpc>
              <a:defRPr lang="sv-SE" sz="5400" kern="1200" cap="none" spc="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369448CC-24A7-4660-9B4B-7705F87B8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192" y="1248454"/>
            <a:ext cx="10415452" cy="70802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sv-SE" sz="2200" kern="1200" cap="all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B0121FF0-E953-4C06-8458-D5E4003E7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603" y="1990777"/>
            <a:ext cx="10416925" cy="3886147"/>
          </a:xfrm>
        </p:spPr>
        <p:txBody>
          <a:bodyPr numCol="2" spcCol="331200">
            <a:noAutofit/>
          </a:bodyPr>
          <a:lstStyle>
            <a:lvl1pPr marL="228600" indent="-228600">
              <a:lnSpc>
                <a:spcPct val="17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>
              <a:lnSpc>
                <a:spcPct val="17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7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7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>
              <a:lnSpc>
                <a:spcPct val="17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54F0FC-D5BC-45EF-82A2-615AD303E1E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D8E6717-E804-4810-A2C6-6E61B2D5D73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5D2B2DC6-0B30-4389-B498-0623AC9E83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ktangel 40"/>
          <p:cNvSpPr/>
          <p:nvPr userDrawn="1"/>
        </p:nvSpPr>
        <p:spPr>
          <a:xfrm>
            <a:off x="12295615" y="1"/>
            <a:ext cx="2133599" cy="123298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600">
              <a:solidFill>
                <a:srgbClr val="00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0F4-A494-45B5-8A7C-7090ABFDFDA4}" type="datetimeFigureOut">
              <a:rPr lang="sv-SE" smtClean="0"/>
              <a:t>2019-12-10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sv-SE" dirty="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BCE0-C835-4AC7-8ABE-CC9050610E83}" type="slidenum">
              <a:rPr lang="sv-SE" smtClean="0"/>
              <a:t>‹#›</a:t>
            </a:fld>
            <a:endParaRPr lang="sv-SE"/>
          </a:p>
        </p:txBody>
      </p:sp>
      <p:sp>
        <p:nvSpPr>
          <p:cNvPr id="61" name="TextBox 18"/>
          <p:cNvSpPr txBox="1"/>
          <p:nvPr userDrawn="1"/>
        </p:nvSpPr>
        <p:spPr>
          <a:xfrm>
            <a:off x="12312820" y="32659"/>
            <a:ext cx="2133600" cy="11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33" b="1" noProof="0">
                <a:solidFill>
                  <a:srgbClr val="000000"/>
                </a:solidFill>
              </a:rPr>
              <a:t>Om</a:t>
            </a:r>
            <a:r>
              <a:rPr lang="sv-SE" sz="1333" b="1" baseline="0" noProof="0">
                <a:solidFill>
                  <a:srgbClr val="000000"/>
                </a:solidFill>
              </a:rPr>
              <a:t> du har färre än 4 kontakter: </a:t>
            </a:r>
            <a:endParaRPr lang="sv-SE" sz="1333" b="1" noProof="0">
              <a:solidFill>
                <a:srgbClr val="000000"/>
              </a:solidFill>
            </a:endParaRPr>
          </a:p>
          <a:p>
            <a:endParaRPr lang="sv-SE" sz="1333" baseline="0" noProof="0">
              <a:solidFill>
                <a:srgbClr val="000000"/>
              </a:solidFill>
            </a:endParaRPr>
          </a:p>
          <a:p>
            <a:r>
              <a:rPr lang="sv-SE" sz="1333" baseline="0" noProof="0">
                <a:solidFill>
                  <a:srgbClr val="000000"/>
                </a:solidFill>
              </a:rPr>
              <a:t>Markera och ta bort de fält du inte använder. </a:t>
            </a:r>
          </a:p>
        </p:txBody>
      </p:sp>
      <p:sp>
        <p:nvSpPr>
          <p:cNvPr id="39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238448"/>
            <a:ext cx="5283200" cy="354259"/>
          </a:xfrm>
        </p:spPr>
        <p:txBody>
          <a:bodyPr anchor="b"/>
          <a:lstStyle>
            <a:lvl1pPr marL="0" indent="0">
              <a:buNone/>
              <a:defRPr sz="1600">
                <a:latin typeface="+mj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09601" y="1438656"/>
            <a:ext cx="10972800" cy="524536"/>
          </a:xfrm>
        </p:spPr>
        <p:txBody>
          <a:bodyPr anchor="t">
            <a:noAutofit/>
          </a:bodyPr>
          <a:lstStyle>
            <a:lvl1pPr marL="0" indent="0">
              <a:buNone/>
              <a:defRPr sz="2133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 noProof="0"/>
              <a:t>Skriv projektets namn</a:t>
            </a:r>
          </a:p>
        </p:txBody>
      </p:sp>
      <p:sp>
        <p:nvSpPr>
          <p:cNvPr id="44" name="Platshållare för text 6"/>
          <p:cNvSpPr>
            <a:spLocks noGrp="1"/>
          </p:cNvSpPr>
          <p:nvPr>
            <p:ph type="body" sz="quarter" idx="44" hasCustomPrompt="1"/>
          </p:nvPr>
        </p:nvSpPr>
        <p:spPr>
          <a:xfrm>
            <a:off x="609600" y="2593585"/>
            <a:ext cx="5283200" cy="226263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45" name="Platshållare för text 6"/>
          <p:cNvSpPr>
            <a:spLocks noGrp="1"/>
          </p:cNvSpPr>
          <p:nvPr>
            <p:ph type="body" sz="quarter" idx="45" hasCustomPrompt="1"/>
          </p:nvPr>
        </p:nvSpPr>
        <p:spPr>
          <a:xfrm>
            <a:off x="609600" y="2927514"/>
            <a:ext cx="5283200" cy="179289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Avdelning</a:t>
            </a:r>
          </a:p>
        </p:txBody>
      </p:sp>
      <p:sp>
        <p:nvSpPr>
          <p:cNvPr id="46" name="Platshållare för text 6"/>
          <p:cNvSpPr>
            <a:spLocks noGrp="1"/>
          </p:cNvSpPr>
          <p:nvPr>
            <p:ph type="body" sz="quarter" idx="46" hasCustomPrompt="1"/>
          </p:nvPr>
        </p:nvSpPr>
        <p:spPr>
          <a:xfrm>
            <a:off x="609600" y="3139413"/>
            <a:ext cx="5283200" cy="179289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Telefon</a:t>
            </a:r>
          </a:p>
        </p:txBody>
      </p:sp>
      <p:sp>
        <p:nvSpPr>
          <p:cNvPr id="47" name="Platshållare för text 6"/>
          <p:cNvSpPr>
            <a:spLocks noGrp="1"/>
          </p:cNvSpPr>
          <p:nvPr>
            <p:ph type="body" sz="quarter" idx="47" hasCustomPrompt="1"/>
          </p:nvPr>
        </p:nvSpPr>
        <p:spPr>
          <a:xfrm>
            <a:off x="609600" y="3351312"/>
            <a:ext cx="5283200" cy="17928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e-post </a:t>
            </a:r>
          </a:p>
        </p:txBody>
      </p:sp>
      <p:sp>
        <p:nvSpPr>
          <p:cNvPr id="48" name="Platshållare för text 6"/>
          <p:cNvSpPr>
            <a:spLocks noGrp="1"/>
          </p:cNvSpPr>
          <p:nvPr>
            <p:ph type="body" sz="quarter" idx="53" hasCustomPrompt="1"/>
          </p:nvPr>
        </p:nvSpPr>
        <p:spPr>
          <a:xfrm>
            <a:off x="609600" y="3965648"/>
            <a:ext cx="5283200" cy="354259"/>
          </a:xfrm>
        </p:spPr>
        <p:txBody>
          <a:bodyPr anchor="b"/>
          <a:lstStyle>
            <a:lvl1pPr marL="0" indent="0">
              <a:buNone/>
              <a:defRPr sz="1600">
                <a:latin typeface="+mj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49" name="Platshållare för text 6"/>
          <p:cNvSpPr>
            <a:spLocks noGrp="1"/>
          </p:cNvSpPr>
          <p:nvPr>
            <p:ph type="body" sz="quarter" idx="54" hasCustomPrompt="1"/>
          </p:nvPr>
        </p:nvSpPr>
        <p:spPr>
          <a:xfrm>
            <a:off x="609600" y="4320785"/>
            <a:ext cx="5283200" cy="226263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50" name="Platshållare för text 6"/>
          <p:cNvSpPr>
            <a:spLocks noGrp="1"/>
          </p:cNvSpPr>
          <p:nvPr>
            <p:ph type="body" sz="quarter" idx="55" hasCustomPrompt="1"/>
          </p:nvPr>
        </p:nvSpPr>
        <p:spPr>
          <a:xfrm>
            <a:off x="609600" y="4654714"/>
            <a:ext cx="5283200" cy="179289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Avdelning</a:t>
            </a:r>
          </a:p>
        </p:txBody>
      </p:sp>
      <p:sp>
        <p:nvSpPr>
          <p:cNvPr id="51" name="Platshållare för text 6"/>
          <p:cNvSpPr>
            <a:spLocks noGrp="1"/>
          </p:cNvSpPr>
          <p:nvPr>
            <p:ph type="body" sz="quarter" idx="56" hasCustomPrompt="1"/>
          </p:nvPr>
        </p:nvSpPr>
        <p:spPr>
          <a:xfrm>
            <a:off x="609600" y="4866613"/>
            <a:ext cx="5283200" cy="179289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Telefon</a:t>
            </a:r>
          </a:p>
        </p:txBody>
      </p:sp>
      <p:sp>
        <p:nvSpPr>
          <p:cNvPr id="52" name="Platshållare för text 6"/>
          <p:cNvSpPr>
            <a:spLocks noGrp="1"/>
          </p:cNvSpPr>
          <p:nvPr>
            <p:ph type="body" sz="quarter" idx="57" hasCustomPrompt="1"/>
          </p:nvPr>
        </p:nvSpPr>
        <p:spPr>
          <a:xfrm>
            <a:off x="609600" y="5078512"/>
            <a:ext cx="5283200" cy="17928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e-post </a:t>
            </a:r>
          </a:p>
        </p:txBody>
      </p:sp>
      <p:sp>
        <p:nvSpPr>
          <p:cNvPr id="53" name="Platshållare för text 6"/>
          <p:cNvSpPr>
            <a:spLocks noGrp="1"/>
          </p:cNvSpPr>
          <p:nvPr>
            <p:ph type="body" sz="quarter" idx="63" hasCustomPrompt="1"/>
          </p:nvPr>
        </p:nvSpPr>
        <p:spPr>
          <a:xfrm>
            <a:off x="6291072" y="2238448"/>
            <a:ext cx="5279136" cy="354259"/>
          </a:xfrm>
        </p:spPr>
        <p:txBody>
          <a:bodyPr anchor="b"/>
          <a:lstStyle>
            <a:lvl1pPr marL="0" indent="0">
              <a:buNone/>
              <a:defRPr sz="1600">
                <a:latin typeface="+mj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54" name="Platshållare för text 6"/>
          <p:cNvSpPr>
            <a:spLocks noGrp="1"/>
          </p:cNvSpPr>
          <p:nvPr>
            <p:ph type="body" sz="quarter" idx="64" hasCustomPrompt="1"/>
          </p:nvPr>
        </p:nvSpPr>
        <p:spPr>
          <a:xfrm>
            <a:off x="6291072" y="2593585"/>
            <a:ext cx="5279136" cy="226263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55" name="Platshållare för text 6"/>
          <p:cNvSpPr>
            <a:spLocks noGrp="1"/>
          </p:cNvSpPr>
          <p:nvPr>
            <p:ph type="body" sz="quarter" idx="65" hasCustomPrompt="1"/>
          </p:nvPr>
        </p:nvSpPr>
        <p:spPr>
          <a:xfrm>
            <a:off x="6291072" y="2927514"/>
            <a:ext cx="5279136" cy="179289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Avdelning</a:t>
            </a:r>
          </a:p>
        </p:txBody>
      </p:sp>
      <p:sp>
        <p:nvSpPr>
          <p:cNvPr id="56" name="Platshållare för text 6"/>
          <p:cNvSpPr>
            <a:spLocks noGrp="1"/>
          </p:cNvSpPr>
          <p:nvPr>
            <p:ph type="body" sz="quarter" idx="66" hasCustomPrompt="1"/>
          </p:nvPr>
        </p:nvSpPr>
        <p:spPr>
          <a:xfrm>
            <a:off x="6291072" y="3139413"/>
            <a:ext cx="5279136" cy="179289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Telefon</a:t>
            </a:r>
          </a:p>
        </p:txBody>
      </p:sp>
      <p:sp>
        <p:nvSpPr>
          <p:cNvPr id="57" name="Platshållare för text 6"/>
          <p:cNvSpPr>
            <a:spLocks noGrp="1"/>
          </p:cNvSpPr>
          <p:nvPr>
            <p:ph type="body" sz="quarter" idx="67" hasCustomPrompt="1"/>
          </p:nvPr>
        </p:nvSpPr>
        <p:spPr>
          <a:xfrm>
            <a:off x="6291072" y="3351312"/>
            <a:ext cx="5279136" cy="17928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e-post </a:t>
            </a:r>
          </a:p>
        </p:txBody>
      </p:sp>
      <p:sp>
        <p:nvSpPr>
          <p:cNvPr id="58" name="Platshållare för text 6"/>
          <p:cNvSpPr>
            <a:spLocks noGrp="1"/>
          </p:cNvSpPr>
          <p:nvPr>
            <p:ph type="body" sz="quarter" idx="68" hasCustomPrompt="1"/>
          </p:nvPr>
        </p:nvSpPr>
        <p:spPr>
          <a:xfrm>
            <a:off x="6291072" y="3965648"/>
            <a:ext cx="5279136" cy="354259"/>
          </a:xfrm>
        </p:spPr>
        <p:txBody>
          <a:bodyPr anchor="b"/>
          <a:lstStyle>
            <a:lvl1pPr marL="0" indent="0">
              <a:buNone/>
              <a:defRPr sz="1600">
                <a:latin typeface="+mj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Förnamn Efternamn</a:t>
            </a:r>
          </a:p>
        </p:txBody>
      </p:sp>
      <p:sp>
        <p:nvSpPr>
          <p:cNvPr id="59" name="Platshållare för text 6"/>
          <p:cNvSpPr>
            <a:spLocks noGrp="1"/>
          </p:cNvSpPr>
          <p:nvPr>
            <p:ph type="body" sz="quarter" idx="69" hasCustomPrompt="1"/>
          </p:nvPr>
        </p:nvSpPr>
        <p:spPr>
          <a:xfrm>
            <a:off x="6291072" y="4320785"/>
            <a:ext cx="5279136" cy="226263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60" name="Platshållare för text 6"/>
          <p:cNvSpPr>
            <a:spLocks noGrp="1"/>
          </p:cNvSpPr>
          <p:nvPr>
            <p:ph type="body" sz="quarter" idx="70" hasCustomPrompt="1"/>
          </p:nvPr>
        </p:nvSpPr>
        <p:spPr>
          <a:xfrm>
            <a:off x="6291072" y="4654714"/>
            <a:ext cx="5279136" cy="179289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Avdelning</a:t>
            </a:r>
          </a:p>
        </p:txBody>
      </p:sp>
      <p:sp>
        <p:nvSpPr>
          <p:cNvPr id="62" name="Platshållare för text 6"/>
          <p:cNvSpPr>
            <a:spLocks noGrp="1"/>
          </p:cNvSpPr>
          <p:nvPr>
            <p:ph type="body" sz="quarter" idx="71" hasCustomPrompt="1"/>
          </p:nvPr>
        </p:nvSpPr>
        <p:spPr>
          <a:xfrm>
            <a:off x="6291072" y="4866613"/>
            <a:ext cx="5279136" cy="179289"/>
          </a:xfrm>
        </p:spPr>
        <p:txBody>
          <a:bodyPr anchor="ctr"/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Telefon</a:t>
            </a:r>
          </a:p>
        </p:txBody>
      </p:sp>
      <p:sp>
        <p:nvSpPr>
          <p:cNvPr id="63" name="Platshållare för text 6"/>
          <p:cNvSpPr>
            <a:spLocks noGrp="1"/>
          </p:cNvSpPr>
          <p:nvPr>
            <p:ph type="body" sz="quarter" idx="72" hasCustomPrompt="1"/>
          </p:nvPr>
        </p:nvSpPr>
        <p:spPr>
          <a:xfrm>
            <a:off x="6291072" y="5078512"/>
            <a:ext cx="5279136" cy="17928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e-post 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609600" y="677695"/>
            <a:ext cx="455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noProof="0">
                <a:solidFill>
                  <a:schemeClr val="tx1"/>
                </a:solidFill>
                <a:latin typeface="+mj-lt"/>
              </a:rPr>
              <a:t>Kontaktinformation</a:t>
            </a:r>
          </a:p>
        </p:txBody>
      </p:sp>
    </p:spTree>
    <p:extLst>
      <p:ext uri="{BB962C8B-B14F-4D97-AF65-F5344CB8AC3E}">
        <p14:creationId xmlns:p14="http://schemas.microsoft.com/office/powerpoint/2010/main" val="7737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 userDrawn="1"/>
        </p:nvSpPr>
        <p:spPr>
          <a:xfrm>
            <a:off x="5307463" y="5498071"/>
            <a:ext cx="153522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67" noProof="0">
                <a:solidFill>
                  <a:schemeClr val="tx2"/>
                </a:solidFill>
              </a:rPr>
              <a:t>www.vinnova.se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1944" y="4445001"/>
            <a:ext cx="7213600" cy="6397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för att skriva text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2481944" y="2296165"/>
            <a:ext cx="7213600" cy="4490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för att skriva text</a:t>
            </a:r>
          </a:p>
        </p:txBody>
      </p:sp>
      <p:pic>
        <p:nvPicPr>
          <p:cNvPr id="6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0982" y="2971952"/>
            <a:ext cx="2957397" cy="119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. bild hög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FD41ADFE-EA24-46C6-89B6-F00EDB40762D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4375" y="648335"/>
            <a:ext cx="4708525" cy="875306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sv-SE" sz="3600" kern="1200" cap="none" spc="1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017769"/>
            <a:ext cx="4708525" cy="38591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Tx/>
              <a:buNone/>
            </a:pPr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4476" cy="685800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97E1451C-01AC-4AA4-93FA-9857E2A52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5130" y="6351156"/>
            <a:ext cx="1332607" cy="15595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12DE8D4-05DF-4975-868C-B29526D3080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D9F2B6-CA44-4375-BD9C-2AF2BA0A4A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77B506-FAEC-4F4F-822B-E47235521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8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. bild vän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FD41ADFE-EA24-46C6-89B6-F00EDB40762D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17463" y="648335"/>
            <a:ext cx="4708525" cy="875306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sv-SE" sz="3600" kern="1200" cap="none" spc="1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463" y="2017769"/>
            <a:ext cx="4708525" cy="385915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>
              <a:lnSpc>
                <a:spcPct val="100000"/>
              </a:lnSpc>
              <a:defRPr lang="sv-SE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B32E5E4-DB07-442F-BAD5-04166685E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6094476" cy="6858000"/>
          </a:xfrm>
        </p:spPr>
        <p:txBody>
          <a:bodyPr/>
          <a:lstStyle>
            <a:lvl1pPr marL="0" indent="0">
              <a:buFontTx/>
              <a:buNone/>
              <a:defRPr lang="sv-S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 Klicka på ikonen för att infoga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97E1451C-01AC-4AA4-93FA-9857E2A520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5130" y="6351156"/>
            <a:ext cx="1332607" cy="15595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12DE8D4-05DF-4975-868C-B29526D3080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D9F2B6-CA44-4375-BD9C-2AF2BA0A4A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77B506-FAEC-4F4F-822B-E47235521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4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6.emf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1C57D677-685A-4DAA-8EB4-2100A2164A3C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7550" y="549275"/>
            <a:ext cx="10418400" cy="612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för att skriva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4375" y="2017770"/>
            <a:ext cx="10418400" cy="3859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0491" y="6540664"/>
            <a:ext cx="65722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sv-SE">
                <a:solidFill>
                  <a:schemeClr val="accent6"/>
                </a:solidFill>
              </a:rPr>
              <a:t>201x-xx-xx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50493" y="6205493"/>
            <a:ext cx="5267325" cy="15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50492" y="6371054"/>
            <a:ext cx="556009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B6ABCF0-737E-4FCA-B8D0-50A3193D9DE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505133" y="6351156"/>
            <a:ext cx="1332600" cy="1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27" r:id="rId2"/>
    <p:sldLayoutId id="2147483678" r:id="rId3"/>
    <p:sldLayoutId id="2147483679" r:id="rId4"/>
    <p:sldLayoutId id="2147483677" r:id="rId5"/>
    <p:sldLayoutId id="2147483676" r:id="rId6"/>
    <p:sldLayoutId id="2147483680" r:id="rId7"/>
    <p:sldLayoutId id="2147483682" r:id="rId8"/>
    <p:sldLayoutId id="2147483723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5" r:id="rId21"/>
    <p:sldLayoutId id="2147483697" r:id="rId22"/>
    <p:sldLayoutId id="2147483694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sv-SE" sz="5400" kern="1200" cap="none" spc="200" baseline="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lang="sv-SE" sz="2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sv-SE" sz="2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sv-SE" sz="2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sv-SE" sz="2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sv-SE" sz="2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50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4094">
          <p15:clr>
            <a:srgbClr val="F26B43"/>
          </p15:clr>
        </p15:guide>
        <p15:guide id="6" orient="horz" pos="3702">
          <p15:clr>
            <a:srgbClr val="F26B43"/>
          </p15:clr>
        </p15:guide>
        <p15:guide id="7" orient="horz" pos="1261" userDrawn="1">
          <p15:clr>
            <a:srgbClr val="F26B43"/>
          </p15:clr>
        </p15:guide>
        <p15:guide id="8" orient="horz" pos="735" userDrawn="1">
          <p15:clr>
            <a:srgbClr val="F26B43"/>
          </p15:clr>
        </p15:guide>
        <p15:guide id="9" orient="horz" pos="343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1C57D677-685A-4DAA-8EB4-2100A2164A3C}"/>
              </a:ext>
            </a:extLst>
          </p:cNvPr>
          <p:cNvSpPr/>
          <p:nvPr userDrawn="1"/>
        </p:nvSpPr>
        <p:spPr bwMode="white">
          <a:xfrm>
            <a:off x="-1200" y="0"/>
            <a:ext cx="121932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7196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7550" y="549275"/>
            <a:ext cx="10418400" cy="612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för att skriva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4375" y="2017770"/>
            <a:ext cx="10418400" cy="3859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marL="460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två</a:t>
            </a:r>
          </a:p>
          <a:p>
            <a:pPr marL="6912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tre</a:t>
            </a:r>
          </a:p>
          <a:p>
            <a:pPr marL="9216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fyra</a:t>
            </a:r>
          </a:p>
          <a:p>
            <a:pPr marL="11160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0491" y="6540664"/>
            <a:ext cx="65722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201x-xx-xx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50493" y="6205493"/>
            <a:ext cx="5267325" cy="15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50492" y="6371054"/>
            <a:ext cx="556009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B6ABCF0-737E-4FCA-B8D0-50A3193D9DE0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505130" y="6351156"/>
            <a:ext cx="1332607" cy="1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0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28" r:id="rId2"/>
    <p:sldLayoutId id="2147483702" r:id="rId3"/>
    <p:sldLayoutId id="2147483703" r:id="rId4"/>
    <p:sldLayoutId id="2147483701" r:id="rId5"/>
    <p:sldLayoutId id="2147483700" r:id="rId6"/>
    <p:sldLayoutId id="2147483704" r:id="rId7"/>
    <p:sldLayoutId id="2147483706" r:id="rId8"/>
    <p:sldLayoutId id="2147483724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9" r:id="rId21"/>
    <p:sldLayoutId id="2147483721" r:id="rId22"/>
    <p:sldLayoutId id="2147483718" r:id="rId23"/>
    <p:sldLayoutId id="2147483988" r:id="rId2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sv-SE" sz="5400" kern="1200" cap="none" spc="200" baseline="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lang="sv-SE" sz="2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lang="sv-SE" sz="2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lang="sv-SE" sz="2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lang="sv-SE" sz="2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lang="sv-SE" sz="2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50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4094">
          <p15:clr>
            <a:srgbClr val="F26B43"/>
          </p15:clr>
        </p15:guide>
        <p15:guide id="6" orient="horz" pos="3702">
          <p15:clr>
            <a:srgbClr val="F26B43"/>
          </p15:clr>
        </p15:guide>
        <p15:guide id="7" orient="horz" pos="1261" userDrawn="1">
          <p15:clr>
            <a:srgbClr val="F26B43"/>
          </p15:clr>
        </p15:guide>
        <p15:guide id="8" orient="horz" pos="735" userDrawn="1">
          <p15:clr>
            <a:srgbClr val="F26B43"/>
          </p15:clr>
        </p15:guide>
        <p15:guide id="9" orient="horz" pos="343" userDrawn="1">
          <p15:clr>
            <a:srgbClr val="F26B43"/>
          </p15:clr>
        </p15:guide>
        <p15:guide id="11" orient="horz" pos="79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117" y="6437609"/>
            <a:ext cx="2844800" cy="79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C9B90F4-A494-45B5-8A7C-7090ABFDFDA4}" type="datetimeFigureOut">
              <a:rPr lang="sv-SE" smtClean="0"/>
              <a:pPr/>
              <a:t>2019-12-10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117" y="6294581"/>
            <a:ext cx="7112000" cy="1031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sv-SE" sz="800" dirty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17" y="6556817"/>
            <a:ext cx="406400" cy="808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C39CBCE0-C835-4AC7-8ABE-CC9050610E8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7010400"/>
            <a:ext cx="8229600" cy="228600"/>
          </a:xfrm>
          <a:prstGeom prst="rect">
            <a:avLst/>
          </a:prstGeom>
          <a:solidFill>
            <a:srgbClr val="F6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333" noProof="0">
                <a:solidFill>
                  <a:srgbClr val="006F65"/>
                </a:solidFill>
              </a:rPr>
              <a:t>Infogad</a:t>
            </a:r>
            <a:r>
              <a:rPr lang="sv-SE" sz="1333" baseline="0" noProof="0">
                <a:solidFill>
                  <a:srgbClr val="006F65"/>
                </a:solidFill>
              </a:rPr>
              <a:t> s</a:t>
            </a:r>
            <a:r>
              <a:rPr lang="sv-SE" sz="1333" noProof="0">
                <a:solidFill>
                  <a:srgbClr val="006F65"/>
                </a:solidFill>
              </a:rPr>
              <a:t>idfot,</a:t>
            </a:r>
            <a:r>
              <a:rPr lang="sv-SE" sz="1333" baseline="0" noProof="0">
                <a:solidFill>
                  <a:srgbClr val="006F65"/>
                </a:solidFill>
              </a:rPr>
              <a:t> datum och sidnummer syns bara i utskrift (infoga genom fliken Infoga -&gt; Sidhuvud/sidfot)</a:t>
            </a:r>
            <a:endParaRPr lang="sv-SE" sz="1333" noProof="0">
              <a:solidFill>
                <a:srgbClr val="006F65"/>
              </a:solidFill>
            </a:endParaRPr>
          </a:p>
        </p:txBody>
      </p:sp>
      <p:pic>
        <p:nvPicPr>
          <p:cNvPr id="10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1343" y="6308491"/>
            <a:ext cx="1066923" cy="42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9265920" cy="1121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noProof="0"/>
              <a:t>Klicka för att justera rubriken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0130"/>
            <a:ext cx="9265920" cy="468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för att justera texten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</p:spTree>
    <p:extLst>
      <p:ext uri="{BB962C8B-B14F-4D97-AF65-F5344CB8AC3E}">
        <p14:creationId xmlns:p14="http://schemas.microsoft.com/office/powerpoint/2010/main" val="768644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10000"/>
        </a:lnSpc>
        <a:spcBef>
          <a:spcPts val="1600"/>
        </a:spcBef>
        <a:buClrTx/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10000"/>
        </a:lnSpc>
        <a:spcBef>
          <a:spcPts val="16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10000"/>
        </a:lnSpc>
        <a:spcBef>
          <a:spcPts val="1600"/>
        </a:spcBef>
        <a:buClrTx/>
        <a:buFont typeface="Arial" pitchFamily="34" charset="0"/>
        <a:buChar char="•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10000"/>
        </a:lnSpc>
        <a:spcBef>
          <a:spcPts val="1600"/>
        </a:spcBef>
        <a:buClrTx/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10000"/>
        </a:lnSpc>
        <a:spcBef>
          <a:spcPts val="16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117" y="6437607"/>
            <a:ext cx="2844800" cy="79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C9B90F4-A494-45B5-8A7C-7090ABFDFDA4}" type="datetimeFigureOut">
              <a:rPr lang="sv-SE" smtClean="0"/>
              <a:pPr/>
              <a:t>2019-12-10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117" y="6294581"/>
            <a:ext cx="7112000" cy="1031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sv-SE" sz="800" dirty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17" y="6556817"/>
            <a:ext cx="406400" cy="808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C39CBCE0-C835-4AC7-8ABE-CC9050610E8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7010400"/>
            <a:ext cx="8229600" cy="228600"/>
          </a:xfrm>
          <a:prstGeom prst="rect">
            <a:avLst/>
          </a:prstGeom>
          <a:solidFill>
            <a:srgbClr val="F6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333" noProof="0">
                <a:solidFill>
                  <a:srgbClr val="006F65"/>
                </a:solidFill>
              </a:rPr>
              <a:t>Infogad</a:t>
            </a:r>
            <a:r>
              <a:rPr lang="sv-SE" sz="1333" baseline="0" noProof="0">
                <a:solidFill>
                  <a:srgbClr val="006F65"/>
                </a:solidFill>
              </a:rPr>
              <a:t> s</a:t>
            </a:r>
            <a:r>
              <a:rPr lang="sv-SE" sz="1333" noProof="0">
                <a:solidFill>
                  <a:srgbClr val="006F65"/>
                </a:solidFill>
              </a:rPr>
              <a:t>idfot,</a:t>
            </a:r>
            <a:r>
              <a:rPr lang="sv-SE" sz="1333" baseline="0" noProof="0">
                <a:solidFill>
                  <a:srgbClr val="006F65"/>
                </a:solidFill>
              </a:rPr>
              <a:t> datum och sidnummer syns bara i utskrift (infoga genom fliken Infoga -&gt; Sidhuvud/sidfot)</a:t>
            </a:r>
            <a:endParaRPr lang="sv-SE" sz="1333" noProof="0">
              <a:solidFill>
                <a:srgbClr val="006F65"/>
              </a:solidFill>
            </a:endParaRPr>
          </a:p>
        </p:txBody>
      </p:sp>
      <p:pic>
        <p:nvPicPr>
          <p:cNvPr id="10" name="Bildobjekt 1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1343" y="6308491"/>
            <a:ext cx="1066923" cy="42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9265920" cy="1121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noProof="0"/>
              <a:t>Klicka för att justera rubriken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0130"/>
            <a:ext cx="9265920" cy="468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för att justera texten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</p:spTree>
    <p:extLst>
      <p:ext uri="{BB962C8B-B14F-4D97-AF65-F5344CB8AC3E}">
        <p14:creationId xmlns:p14="http://schemas.microsoft.com/office/powerpoint/2010/main" val="4260487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  <p:sldLayoutId id="2147483941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10000"/>
        </a:lnSpc>
        <a:spcBef>
          <a:spcPts val="1600"/>
        </a:spcBef>
        <a:buClrTx/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10000"/>
        </a:lnSpc>
        <a:spcBef>
          <a:spcPts val="16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10000"/>
        </a:lnSpc>
        <a:spcBef>
          <a:spcPts val="1600"/>
        </a:spcBef>
        <a:buClrTx/>
        <a:buFont typeface="Arial" pitchFamily="34" charset="0"/>
        <a:buChar char="•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10000"/>
        </a:lnSpc>
        <a:spcBef>
          <a:spcPts val="1600"/>
        </a:spcBef>
        <a:buClrTx/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10000"/>
        </a:lnSpc>
        <a:spcBef>
          <a:spcPts val="16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svennebring@vinnova.se" TargetMode="External"/><Relationship Id="rId2" Type="http://schemas.openxmlformats.org/officeDocument/2006/relationships/hyperlink" Target="mailto:sanja.sain-stromberg@vinnova.se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jpg"/><Relationship Id="rId4" Type="http://schemas.openxmlformats.org/officeDocument/2006/relationships/hyperlink" Target="https://www.vinnova.se/m/eureka/klust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6BD6073-C7E8-46B5-A3A8-531FC0B0E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2682982" y="2531490"/>
            <a:ext cx="6826035" cy="148373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53F0565-182A-4E68-BD93-8093AE46F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46" y="143692"/>
            <a:ext cx="3487086" cy="17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8CD2C4-32A1-466C-AE45-476A4647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/>
              <a:t>National </a:t>
            </a:r>
            <a:r>
              <a:rPr lang="sv-SE" sz="4800" dirty="0" err="1"/>
              <a:t>contact</a:t>
            </a:r>
            <a:r>
              <a:rPr lang="sv-SE" sz="4800" dirty="0"/>
              <a:t> </a:t>
            </a:r>
            <a:r>
              <a:rPr lang="sv-SE" sz="4800" dirty="0" err="1"/>
              <a:t>details</a:t>
            </a:r>
            <a:r>
              <a:rPr lang="sv-SE" sz="4800" dirty="0"/>
              <a:t> </a:t>
            </a:r>
            <a:r>
              <a:rPr lang="hr-HR" sz="4800" dirty="0"/>
              <a:t>CELTIC-NEXT</a:t>
            </a:r>
            <a:endParaRPr lang="sv-SE" sz="4800" baseline="300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BA4925-BA17-4021-8085-F8E60D474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603" y="1645922"/>
            <a:ext cx="10776004" cy="2459420"/>
          </a:xfrm>
        </p:spPr>
        <p:txBody>
          <a:bodyPr numCol="2"/>
          <a:lstStyle/>
          <a:p>
            <a:r>
              <a:rPr lang="en-US" sz="2667" b="1" dirty="0"/>
              <a:t>Sanja </a:t>
            </a:r>
            <a:r>
              <a:rPr lang="hr-HR" sz="2667" b="1" dirty="0"/>
              <a:t>Šain-Str</a:t>
            </a:r>
            <a:r>
              <a:rPr lang="sv-SE" sz="2667" b="1" dirty="0"/>
              <a:t>ö</a:t>
            </a:r>
            <a:r>
              <a:rPr lang="hr-HR" sz="2667" b="1" dirty="0"/>
              <a:t>mberg</a:t>
            </a:r>
            <a:br>
              <a:rPr lang="en-US" sz="2667" dirty="0"/>
            </a:br>
            <a:r>
              <a:rPr lang="hr-HR" sz="2667" dirty="0">
                <a:solidFill>
                  <a:schemeClr val="accent1"/>
                </a:solidFill>
                <a:hlinkClick r:id="rId2"/>
              </a:rPr>
              <a:t>sanja.sain-stromberg</a:t>
            </a:r>
            <a:r>
              <a:rPr lang="en-US" sz="2667" dirty="0">
                <a:solidFill>
                  <a:schemeClr val="accent1"/>
                </a:solidFill>
                <a:hlinkClick r:id="rId2"/>
              </a:rPr>
              <a:t>@vinnova.se</a:t>
            </a:r>
            <a:endParaRPr lang="en-US" sz="2667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667" dirty="0"/>
              <a:t>  +46 8 473 31 13</a:t>
            </a:r>
            <a:endParaRPr lang="en-US" sz="1067" dirty="0"/>
          </a:p>
          <a:p>
            <a:pPr marL="376757" lvl="1" indent="0">
              <a:buNone/>
            </a:pPr>
            <a:endParaRPr lang="en-US" sz="1067" dirty="0"/>
          </a:p>
          <a:p>
            <a:r>
              <a:rPr lang="hr-HR" sz="2667" b="1" dirty="0"/>
              <a:t>Jessica Svennebring</a:t>
            </a:r>
            <a:br>
              <a:rPr lang="en-US" sz="2667" dirty="0"/>
            </a:br>
            <a:r>
              <a:rPr lang="hr-HR" sz="2667" dirty="0">
                <a:solidFill>
                  <a:schemeClr val="accent1"/>
                </a:solidFill>
                <a:hlinkClick r:id="rId3"/>
              </a:rPr>
              <a:t>jessica.svennebring</a:t>
            </a:r>
            <a:r>
              <a:rPr lang="en-US" sz="2667" dirty="0">
                <a:solidFill>
                  <a:schemeClr val="accent1"/>
                </a:solidFill>
                <a:hlinkClick r:id="rId3"/>
              </a:rPr>
              <a:t>@vinnova.se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  </a:t>
            </a:r>
            <a:r>
              <a:rPr lang="hr-HR" sz="2667" dirty="0"/>
              <a:t>+46 </a:t>
            </a:r>
            <a:r>
              <a:rPr lang="en-US" sz="2667" dirty="0"/>
              <a:t>8</a:t>
            </a:r>
            <a:r>
              <a:rPr lang="hr-HR" sz="2667" dirty="0"/>
              <a:t> </a:t>
            </a:r>
            <a:r>
              <a:rPr lang="en-US" sz="2667" dirty="0"/>
              <a:t>473 31 34</a:t>
            </a: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5F506F7-5683-4EFD-8F0B-D23FD4D51360}"/>
              </a:ext>
            </a:extLst>
          </p:cNvPr>
          <p:cNvSpPr/>
          <p:nvPr/>
        </p:nvSpPr>
        <p:spPr>
          <a:xfrm>
            <a:off x="2502249" y="3828437"/>
            <a:ext cx="7499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/>
              <a:t>Website for more information: </a:t>
            </a:r>
          </a:p>
          <a:p>
            <a:pPr algn="ctr"/>
            <a:r>
              <a:rPr lang="en-US" sz="3200">
                <a:solidFill>
                  <a:schemeClr val="accent1"/>
                </a:solidFill>
                <a:hlinkClick r:id="rId4"/>
              </a:rPr>
              <a:t>https://www.vinnova.se/m/eureka/kluster</a:t>
            </a:r>
            <a:endParaRPr lang="en-US" sz="3200">
              <a:solidFill>
                <a:schemeClr val="accent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A304FF2-F972-4481-801B-1423E69E5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5329646"/>
            <a:ext cx="2545472" cy="12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68C98F-A4BA-4D05-BD49-E91DA3FD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1926052"/>
            <a:ext cx="11004550" cy="30058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/>
              <a:t>Vinnova is tasked with promoting sustainable growth by funding needs-driven research and development of effective innovation systems.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C1ED9A-2B6C-4674-98E0-9D870044E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146" y="143692"/>
            <a:ext cx="3487086" cy="17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FE1DA11-9100-46FF-A46F-8AFE36C0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view on EUREKA clusters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39402B4-2856-4E54-9E95-CFF45E498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EUREKA Clusters is an important  part of our ambition to further internationalize Swedish industry, in particular SMEs.</a:t>
            </a:r>
          </a:p>
          <a:p>
            <a:endParaRPr lang="en-GB" sz="2400"/>
          </a:p>
          <a:p>
            <a:r>
              <a:rPr lang="en-US" sz="2400"/>
              <a:t>International collaboration projects that focus on the needs of industry with a clear a commercial potential for participating companies.</a:t>
            </a:r>
          </a:p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52EAD7E0-BE96-4213-826A-96399A0DA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5B30B62-F033-46DD-8666-8214EE7B4D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sv-SE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985F8209-E227-40DA-B5BA-51C2CC5F1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6" r="44345" b="31256"/>
          <a:stretch/>
        </p:blipFill>
        <p:spPr>
          <a:xfrm>
            <a:off x="6096000" y="0"/>
            <a:ext cx="6787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70A38D-564B-4B4B-8D40-7126D1E1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view on EUREKA clusters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947717-7597-4019-B35B-F7B174A1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828800"/>
            <a:ext cx="5006181" cy="4522356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n-US" sz="2400"/>
              <a:t>Projects financed within the call shall contribute to societal benefit and sustainable growth in Sweden and increased competitiveness for Swedish business and industry.</a:t>
            </a:r>
          </a:p>
          <a:p>
            <a:endParaRPr lang="en-US" sz="600">
              <a:cs typeface="Arial"/>
            </a:endParaRPr>
          </a:p>
          <a:p>
            <a:r>
              <a:rPr lang="en-US" sz="2400"/>
              <a:t>Expected long term outcome are, for example, new products, new business opportunities, new competence, and standardization that are relevant to the competitiveness and competence of Swedish companies.</a:t>
            </a:r>
            <a:endParaRPr lang="en-GB" sz="2400"/>
          </a:p>
          <a:p>
            <a:endParaRPr lang="sv-SE"/>
          </a:p>
        </p:txBody>
      </p:sp>
      <p:pic>
        <p:nvPicPr>
          <p:cNvPr id="10" name="Platshållare för bild 9" descr="En bild som visar text&#10;&#10;Automatiskt genererad beskrivning">
            <a:extLst>
              <a:ext uri="{FF2B5EF4-FFF2-40B4-BE49-F238E27FC236}">
                <a16:creationId xmlns:a16="http://schemas.microsoft.com/office/drawing/2014/main" id="{FCAD38FF-1C0C-4A70-B61F-756DD86BFC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78" r="20378"/>
          <a:stretch>
            <a:fillRect/>
          </a:stretch>
        </p:blipFill>
        <p:spPr>
          <a:xfrm>
            <a:off x="6096000" y="0"/>
            <a:ext cx="6094413" cy="6858000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BE3D75B-60B2-4333-A259-A254682ACD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7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AAA6D1B-C27A-4C25-A87E-88AA19134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7600" y="662152"/>
            <a:ext cx="10058400" cy="3026979"/>
          </a:xfrm>
        </p:spPr>
        <p:txBody>
          <a:bodyPr>
            <a:normAutofit/>
          </a:bodyPr>
          <a:lstStyle/>
          <a:p>
            <a:r>
              <a:rPr lang="en-US" sz="2000" i="1">
                <a:latin typeface="+mn-lt"/>
              </a:rPr>
              <a:t>The EUREKA cluster projects provide us with inputs and personal networks in large and small European companies that are difficult or impossible to achieve otherwise. </a:t>
            </a:r>
          </a:p>
          <a:p>
            <a:r>
              <a:rPr lang="en-US" sz="2000" i="1">
                <a:latin typeface="+mn-lt"/>
              </a:rPr>
              <a:t>The projects also contribute to our product development being able to sync with the needs and opportunities that exist and with the industry standards that are being developed. </a:t>
            </a:r>
            <a:br>
              <a:rPr lang="en-US" sz="2000" i="1">
                <a:latin typeface="+mn-lt"/>
              </a:rPr>
            </a:br>
            <a:r>
              <a:rPr lang="en-US" sz="200" i="1">
                <a:latin typeface="+mn-lt"/>
              </a:rPr>
              <a:t> </a:t>
            </a:r>
          </a:p>
          <a:p>
            <a:r>
              <a:rPr lang="en-US" sz="2000" i="1">
                <a:latin typeface="+mn-lt"/>
              </a:rPr>
              <a:t>In addition, our participation in these projects means that our credibility as a supplier increases.</a:t>
            </a:r>
            <a:endParaRPr lang="sv-SE" sz="2000" i="1">
              <a:latin typeface="+mn-lt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3B15AB-29AC-4EB8-AAC1-6731AA06E2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0171" y="4485118"/>
            <a:ext cx="7378262" cy="134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133"/>
              <a:t>Kenneth Bodin,</a:t>
            </a:r>
          </a:p>
          <a:p>
            <a:pPr marL="0" indent="0">
              <a:buNone/>
            </a:pPr>
            <a:r>
              <a:rPr lang="sv-SE" sz="2133"/>
              <a:t>CEO and </a:t>
            </a:r>
            <a:r>
              <a:rPr lang="sv-SE" sz="2133" err="1"/>
              <a:t>founder</a:t>
            </a:r>
            <a:r>
              <a:rPr lang="sv-SE" sz="2133"/>
              <a:t> of </a:t>
            </a:r>
            <a:r>
              <a:rPr lang="sv-SE" sz="2133" err="1"/>
              <a:t>Algoryx</a:t>
            </a:r>
            <a:r>
              <a:rPr lang="sv-SE" sz="2133"/>
              <a:t> Simulation AB in Umeå, Sweden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A500537-59B1-44FB-95E4-F7C14D19A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r="4325"/>
          <a:stretch/>
        </p:blipFill>
        <p:spPr>
          <a:xfrm>
            <a:off x="8097413" y="4152943"/>
            <a:ext cx="2016224" cy="224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47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D6F2C-612E-4D11-ADAF-BCFF1A52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03" y="549275"/>
            <a:ext cx="10836023" cy="612775"/>
          </a:xfrm>
        </p:spPr>
        <p:txBody>
          <a:bodyPr/>
          <a:lstStyle/>
          <a:p>
            <a:r>
              <a:rPr lang="en-GB"/>
              <a:t>Funding outlook &amp; national priorities</a:t>
            </a:r>
            <a:endParaRPr lang="sv-SE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5FA15C4-302A-4CAC-A9F9-479214F3D6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74713" y="1436687"/>
            <a:ext cx="10417175" cy="4819069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651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­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4000" indent="-3603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Since 2016 we have increased our budget for EUREKA Clusters by 150% and in 2020 the budget is around €9 million</a:t>
            </a:r>
          </a:p>
          <a:p>
            <a:endParaRPr lang="en-US" sz="1000"/>
          </a:p>
          <a:p>
            <a:r>
              <a:rPr lang="en-US" sz="2400"/>
              <a:t>Vinnova – five priority areas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GB" sz="1867"/>
          </a:p>
          <a:p>
            <a:r>
              <a:rPr lang="en-GB" sz="2400">
                <a:latin typeface="Arial"/>
                <a:cs typeface="Arial"/>
              </a:rPr>
              <a:t>Other considerations in our evaluation</a:t>
            </a:r>
            <a:endParaRPr lang="en-GB" sz="2400"/>
          </a:p>
          <a:p>
            <a:pPr lvl="1" indent="-264795"/>
            <a:r>
              <a:rPr lang="en-GB" sz="2133"/>
              <a:t>Gender aspects are considered </a:t>
            </a:r>
          </a:p>
          <a:p>
            <a:pPr lvl="1" indent="-264795"/>
            <a:r>
              <a:rPr lang="en-GB" sz="2133"/>
              <a:t>More focus on sustainability and UN Sustainable Development Goals in the evaluation of EUREKA Clusters in the coming years</a:t>
            </a:r>
            <a:endParaRPr lang="sv-SE" sz="2400"/>
          </a:p>
          <a:p>
            <a:pPr marL="0" indent="0">
              <a:buNone/>
            </a:pPr>
            <a:br>
              <a:rPr lang="en-GB" sz="2667"/>
            </a:br>
            <a:endParaRPr lang="en-GB" sz="2667"/>
          </a:p>
          <a:p>
            <a:pPr lvl="1" indent="-264795"/>
            <a:endParaRPr lang="sv-SE" sz="2400"/>
          </a:p>
          <a:p>
            <a:pPr marL="0" indent="0">
              <a:buNone/>
            </a:pPr>
            <a:br>
              <a:rPr lang="en-GB" sz="2667"/>
            </a:br>
            <a:endParaRPr lang="en-GB" sz="2667"/>
          </a:p>
          <a:p>
            <a:pPr marL="0" indent="0">
              <a:buNone/>
            </a:pPr>
            <a:endParaRPr lang="en-GB" sz="2400" b="1"/>
          </a:p>
          <a:p>
            <a:pPr marL="0" indent="0">
              <a:buNone/>
            </a:pPr>
            <a:endParaRPr lang="en-GB" sz="2400" b="1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FDEA43B-3426-428B-B2DE-05FF9559D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9749" y="2738431"/>
            <a:ext cx="7706631" cy="191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F75D7DA-22A7-40E7-81D2-BDBA14AF4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0" y="143692"/>
            <a:ext cx="2545472" cy="129394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20132B6-99C6-428B-BE15-DEB532E1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Eligibility criteria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5E81D-9C7B-44D2-BD1A-05F931F4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03" y="1437210"/>
            <a:ext cx="10416925" cy="5045571"/>
          </a:xfrm>
        </p:spPr>
        <p:txBody>
          <a:bodyPr>
            <a:normAutofit/>
          </a:bodyPr>
          <a:lstStyle/>
          <a:p>
            <a:r>
              <a:rPr lang="en-US" sz="2400">
                <a:cs typeface="Arial"/>
              </a:rPr>
              <a:t>The Swedish consortium should be industry-driven with a good balance between large companies, SMEs and academia/research institutes. </a:t>
            </a:r>
            <a:endParaRPr lang="en-US" sz="2400"/>
          </a:p>
          <a:p>
            <a:r>
              <a:rPr lang="en-US" sz="2400">
                <a:cs typeface="Arial"/>
              </a:rPr>
              <a:t>The effort from the participating companies must be </a:t>
            </a:r>
            <a:r>
              <a:rPr lang="en-US" sz="2400" b="1">
                <a:cs typeface="Arial"/>
              </a:rPr>
              <a:t>at least 60% </a:t>
            </a:r>
            <a:r>
              <a:rPr lang="en-US" sz="2400">
                <a:cs typeface="Arial"/>
              </a:rPr>
              <a:t>of the Swedish consortium's total work effort. At least one Swedish SME must participate in the project.</a:t>
            </a:r>
          </a:p>
          <a:p>
            <a:endParaRPr lang="sv-SE" sz="900">
              <a:cs typeface="Arial"/>
            </a:endParaRPr>
          </a:p>
          <a:p>
            <a:r>
              <a:rPr lang="en-US" sz="2400">
                <a:cs typeface="Arial"/>
              </a:rPr>
              <a:t>Swedish SMEs must, at the time of the national application, show that they:</a:t>
            </a:r>
          </a:p>
          <a:p>
            <a:pPr lvl="1"/>
            <a:r>
              <a:rPr lang="en-US" sz="2400">
                <a:cs typeface="Arial"/>
              </a:rPr>
              <a:t>Have an annual net turnover of at least 1 million SEK according to the latest annual report </a:t>
            </a:r>
          </a:p>
          <a:p>
            <a:pPr lvl="1"/>
            <a:r>
              <a:rPr lang="en-US" sz="2400">
                <a:cs typeface="Arial"/>
              </a:rPr>
              <a:t>Have a minimum of three full time employees</a:t>
            </a:r>
          </a:p>
          <a:p>
            <a:endParaRPr lang="en-US" sz="2133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9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1E46FA-280F-4EE7-BA2F-1FE17F00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Funding</a:t>
            </a:r>
            <a:r>
              <a:rPr lang="sv-SE"/>
              <a:t> rates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3A161D-66BB-4959-B2E7-2E19E7571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Maximum 50% from Vinnova to Swedish SMEs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Maximum 30% from Vinnova to large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Up to 100% from Vinnova to universities and research institutes</a:t>
            </a:r>
          </a:p>
          <a:p>
            <a:pPr lvl="1" indent="-353051"/>
            <a:endParaRPr lang="en-US" sz="2000"/>
          </a:p>
          <a:p>
            <a:r>
              <a:rPr lang="en-US" sz="2400"/>
              <a:t>The maximum funding from Vinnova is 50% of total budget of the eligible costs for all the participating Swedish </a:t>
            </a:r>
            <a:r>
              <a:rPr lang="en-US" sz="2400" err="1"/>
              <a:t>organisations</a:t>
            </a:r>
            <a:r>
              <a:rPr lang="en-US" sz="2400"/>
              <a:t>.</a:t>
            </a:r>
          </a:p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8A8184A-B9B9-4492-8B71-F0CDA46475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EDCB286-A0BC-411C-921D-03A15F488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3" t="8497" r="2423" b="8307"/>
          <a:stretch/>
        </p:blipFill>
        <p:spPr>
          <a:xfrm>
            <a:off x="5793302" y="2131498"/>
            <a:ext cx="6005611" cy="296391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69A48B7-9088-4477-B1EC-E5845601C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0" y="143692"/>
            <a:ext cx="2545472" cy="12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Bildobjekt 64">
            <a:extLst>
              <a:ext uri="{FF2B5EF4-FFF2-40B4-BE49-F238E27FC236}">
                <a16:creationId xmlns:a16="http://schemas.microsoft.com/office/drawing/2014/main" id="{AD37CC88-38A5-46A0-8CDF-8CD97C96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06" y="5373681"/>
            <a:ext cx="2545472" cy="1293948"/>
          </a:xfrm>
          <a:prstGeom prst="rect">
            <a:avLst/>
          </a:prstGeom>
        </p:spPr>
      </p:pic>
      <p:sp>
        <p:nvSpPr>
          <p:cNvPr id="28" name="TextBox 78">
            <a:extLst>
              <a:ext uri="{FF2B5EF4-FFF2-40B4-BE49-F238E27FC236}">
                <a16:creationId xmlns:a16="http://schemas.microsoft.com/office/drawing/2014/main" id="{ABE0D7F3-3765-468B-BDFF-D713993826D2}"/>
              </a:ext>
            </a:extLst>
          </p:cNvPr>
          <p:cNvSpPr txBox="1"/>
          <p:nvPr/>
        </p:nvSpPr>
        <p:spPr>
          <a:xfrm>
            <a:off x="1747954" y="3763419"/>
            <a:ext cx="1743046" cy="40527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sv-SE" sz="2200" cap="all">
                <a:solidFill>
                  <a:schemeClr val="accent1"/>
                </a:solidFill>
                <a:latin typeface="+mj-lt"/>
                <a:ea typeface="Poppins SemiBold" charset="0"/>
                <a:cs typeface="Poppins SemiBold" charset="0"/>
              </a:rPr>
              <a:t>FORM</a:t>
            </a:r>
          </a:p>
        </p:txBody>
      </p:sp>
      <p:sp>
        <p:nvSpPr>
          <p:cNvPr id="29" name="TextBox 79">
            <a:extLst>
              <a:ext uri="{FF2B5EF4-FFF2-40B4-BE49-F238E27FC236}">
                <a16:creationId xmlns:a16="http://schemas.microsoft.com/office/drawing/2014/main" id="{CF710C2E-5F04-487D-9482-E3CCCD23251C}"/>
              </a:ext>
            </a:extLst>
          </p:cNvPr>
          <p:cNvSpPr txBox="1"/>
          <p:nvPr/>
        </p:nvSpPr>
        <p:spPr>
          <a:xfrm>
            <a:off x="846896" y="4082969"/>
            <a:ext cx="3545162" cy="306949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sv-SE" sz="1400" b="1" err="1">
                <a:ea typeface="Poppins SemiBold" charset="0"/>
                <a:cs typeface="Poppins SemiBold" charset="0"/>
              </a:rPr>
              <a:t>Build</a:t>
            </a:r>
            <a:r>
              <a:rPr lang="sv-SE" sz="1400" b="1">
                <a:ea typeface="Poppins SemiBold" charset="0"/>
                <a:cs typeface="Poppins SemiBold" charset="0"/>
              </a:rPr>
              <a:t> </a:t>
            </a:r>
            <a:r>
              <a:rPr lang="sv-SE" sz="1400" b="1" err="1">
                <a:ea typeface="Poppins SemiBold" charset="0"/>
                <a:cs typeface="Poppins SemiBold" charset="0"/>
              </a:rPr>
              <a:t>consortium</a:t>
            </a:r>
            <a:r>
              <a:rPr lang="sv-SE" sz="1400" b="1">
                <a:ea typeface="Poppins SemiBold" charset="0"/>
                <a:cs typeface="Poppins SemiBold" charset="0"/>
              </a:rPr>
              <a:t> </a:t>
            </a:r>
            <a:r>
              <a:rPr lang="sv-SE" sz="1400" b="1" err="1">
                <a:ea typeface="Poppins SemiBold" charset="0"/>
                <a:cs typeface="Poppins SemiBold" charset="0"/>
              </a:rPr>
              <a:t>during</a:t>
            </a:r>
            <a:r>
              <a:rPr lang="sv-SE" sz="1400" b="1">
                <a:ea typeface="Poppins SemiBold" charset="0"/>
                <a:cs typeface="Poppins SemiBold" charset="0"/>
              </a:rPr>
              <a:t> </a:t>
            </a:r>
            <a:r>
              <a:rPr lang="sv-SE" sz="1400" b="1" err="1">
                <a:ea typeface="Poppins SemiBold" charset="0"/>
                <a:cs typeface="Poppins SemiBold" charset="0"/>
              </a:rPr>
              <a:t>networking</a:t>
            </a:r>
            <a:r>
              <a:rPr lang="sv-SE" sz="1400" b="1">
                <a:ea typeface="Poppins SemiBold" charset="0"/>
                <a:cs typeface="Poppins SemiBold" charset="0"/>
              </a:rPr>
              <a:t> </a:t>
            </a:r>
            <a:r>
              <a:rPr lang="sv-SE" sz="1400" b="1" err="1">
                <a:ea typeface="Poppins SemiBold" charset="0"/>
                <a:cs typeface="Poppins SemiBold" charset="0"/>
              </a:rPr>
              <a:t>days</a:t>
            </a:r>
            <a:r>
              <a:rPr lang="sv-SE" sz="1400" b="1">
                <a:ea typeface="Poppins SemiBold" charset="0"/>
                <a:cs typeface="Poppins SemiBold" charset="0"/>
              </a:rPr>
              <a:t> and </a:t>
            </a:r>
            <a:r>
              <a:rPr lang="sv-SE" sz="1400" b="1" err="1">
                <a:ea typeface="Poppins SemiBold" charset="0"/>
                <a:cs typeface="Poppins SemiBold" charset="0"/>
              </a:rPr>
              <a:t>matchmaking</a:t>
            </a:r>
            <a:r>
              <a:rPr lang="sv-SE" sz="1400" b="1">
                <a:ea typeface="Poppins SemiBold" charset="0"/>
                <a:cs typeface="Poppins SemiBold" charset="0"/>
              </a:rPr>
              <a:t> events</a:t>
            </a:r>
          </a:p>
        </p:txBody>
      </p:sp>
      <p:sp>
        <p:nvSpPr>
          <p:cNvPr id="30" name="TextBox 78">
            <a:extLst>
              <a:ext uri="{FF2B5EF4-FFF2-40B4-BE49-F238E27FC236}">
                <a16:creationId xmlns:a16="http://schemas.microsoft.com/office/drawing/2014/main" id="{0F449C51-A8E9-450E-A087-68673F84540A}"/>
              </a:ext>
            </a:extLst>
          </p:cNvPr>
          <p:cNvSpPr txBox="1"/>
          <p:nvPr/>
        </p:nvSpPr>
        <p:spPr>
          <a:xfrm>
            <a:off x="2748702" y="2222139"/>
            <a:ext cx="2507617" cy="43088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hr-HR" sz="2200" cap="all" dirty="0">
                <a:solidFill>
                  <a:schemeClr val="accent1"/>
                </a:solidFill>
                <a:latin typeface="+mj-lt"/>
                <a:ea typeface="Poppins SemiBold" charset="0"/>
                <a:cs typeface="Poppins SemiBold" charset="0"/>
              </a:rPr>
              <a:t>Extended Abstract</a:t>
            </a:r>
            <a:endParaRPr lang="sv-SE" sz="2200" cap="all" dirty="0">
              <a:solidFill>
                <a:schemeClr val="accent1"/>
              </a:solidFill>
              <a:latin typeface="+mj-lt"/>
              <a:ea typeface="Poppins SemiBold" charset="0"/>
              <a:cs typeface="Poppins SemiBold" charset="0"/>
            </a:endParaRPr>
          </a:p>
        </p:txBody>
      </p:sp>
      <p:sp>
        <p:nvSpPr>
          <p:cNvPr id="31" name="TextBox 79">
            <a:extLst>
              <a:ext uri="{FF2B5EF4-FFF2-40B4-BE49-F238E27FC236}">
                <a16:creationId xmlns:a16="http://schemas.microsoft.com/office/drawing/2014/main" id="{C9EAAEA8-DC6A-431B-A746-216E6728F9BF}"/>
              </a:ext>
            </a:extLst>
          </p:cNvPr>
          <p:cNvSpPr txBox="1"/>
          <p:nvPr/>
        </p:nvSpPr>
        <p:spPr>
          <a:xfrm>
            <a:off x="2902590" y="2539422"/>
            <a:ext cx="2249702" cy="33855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hr-HR" sz="1400" b="1" dirty="0">
                <a:ea typeface="Poppins SemiBold" charset="0"/>
                <a:cs typeface="Poppins SemiBold" charset="0"/>
              </a:rPr>
              <a:t>Extended abstract is submitted to Vinnova before 10th of February</a:t>
            </a:r>
            <a:endParaRPr lang="sv-SE" sz="1400" b="1" dirty="0">
              <a:ea typeface="Poppins SemiBold" charset="0"/>
              <a:cs typeface="Poppins SemiBold" charset="0"/>
            </a:endParaRPr>
          </a:p>
        </p:txBody>
      </p:sp>
      <p:sp>
        <p:nvSpPr>
          <p:cNvPr id="32" name="TextBox 78">
            <a:extLst>
              <a:ext uri="{FF2B5EF4-FFF2-40B4-BE49-F238E27FC236}">
                <a16:creationId xmlns:a16="http://schemas.microsoft.com/office/drawing/2014/main" id="{E2B07881-D275-4A3A-A458-A142D3B9C4C9}"/>
              </a:ext>
            </a:extLst>
          </p:cNvPr>
          <p:cNvSpPr txBox="1"/>
          <p:nvPr/>
        </p:nvSpPr>
        <p:spPr>
          <a:xfrm>
            <a:off x="5513402" y="2222139"/>
            <a:ext cx="2507617" cy="43088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hr-HR" sz="2200" cap="all" dirty="0">
                <a:solidFill>
                  <a:schemeClr val="accent1"/>
                </a:solidFill>
                <a:latin typeface="+mj-lt"/>
                <a:ea typeface="Poppins SemiBold" charset="0"/>
                <a:cs typeface="Poppins SemiBold" charset="0"/>
              </a:rPr>
              <a:t>PPD</a:t>
            </a:r>
            <a:endParaRPr lang="sv-SE" sz="2200" cap="all" dirty="0">
              <a:solidFill>
                <a:schemeClr val="accent1"/>
              </a:solidFill>
              <a:latin typeface="+mj-lt"/>
              <a:ea typeface="Poppins SemiBold" charset="0"/>
              <a:cs typeface="Poppins SemiBold" charset="0"/>
            </a:endParaRPr>
          </a:p>
        </p:txBody>
      </p:sp>
      <p:sp>
        <p:nvSpPr>
          <p:cNvPr id="33" name="TextBox 79">
            <a:extLst>
              <a:ext uri="{FF2B5EF4-FFF2-40B4-BE49-F238E27FC236}">
                <a16:creationId xmlns:a16="http://schemas.microsoft.com/office/drawing/2014/main" id="{98A771EB-9D20-4B1E-9C16-BF0930F99C56}"/>
              </a:ext>
            </a:extLst>
          </p:cNvPr>
          <p:cNvSpPr txBox="1"/>
          <p:nvPr/>
        </p:nvSpPr>
        <p:spPr>
          <a:xfrm>
            <a:off x="5700476" y="2539422"/>
            <a:ext cx="2133470" cy="33855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hr-HR" sz="1400" b="1" dirty="0">
                <a:ea typeface="Poppins SemiBold" charset="0"/>
                <a:cs typeface="Poppins SemiBold" charset="0"/>
              </a:rPr>
              <a:t>Project Proposal Document is sent to cluster</a:t>
            </a:r>
            <a:endParaRPr lang="sv-SE" sz="1400" b="1" dirty="0">
              <a:ea typeface="Poppins SemiBold" charset="0"/>
              <a:cs typeface="Poppins SemiBold" charset="0"/>
            </a:endParaRPr>
          </a:p>
        </p:txBody>
      </p:sp>
      <p:sp>
        <p:nvSpPr>
          <p:cNvPr id="34" name="TextBox 78">
            <a:extLst>
              <a:ext uri="{FF2B5EF4-FFF2-40B4-BE49-F238E27FC236}">
                <a16:creationId xmlns:a16="http://schemas.microsoft.com/office/drawing/2014/main" id="{CBDE7D66-E9AF-4AAC-A462-1399F2DCEEED}"/>
              </a:ext>
            </a:extLst>
          </p:cNvPr>
          <p:cNvSpPr txBox="1"/>
          <p:nvPr/>
        </p:nvSpPr>
        <p:spPr>
          <a:xfrm>
            <a:off x="8119381" y="2222139"/>
            <a:ext cx="2822002" cy="43088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sv-SE" sz="2200" cap="all">
                <a:solidFill>
                  <a:schemeClr val="accent1"/>
                </a:solidFill>
                <a:latin typeface="+mj-lt"/>
                <a:ea typeface="Poppins SemiBold" charset="0"/>
                <a:cs typeface="Poppins SemiBold" charset="0"/>
              </a:rPr>
              <a:t>APPLY &amp; </a:t>
            </a:r>
            <a:r>
              <a:rPr lang="sv-SE" sz="2200" cap="all" err="1">
                <a:solidFill>
                  <a:schemeClr val="accent1"/>
                </a:solidFill>
                <a:latin typeface="+mj-lt"/>
                <a:ea typeface="Poppins SemiBold" charset="0"/>
                <a:cs typeface="Poppins SemiBold" charset="0"/>
              </a:rPr>
              <a:t>IntervieW</a:t>
            </a:r>
            <a:endParaRPr lang="sv-SE" sz="2200" cap="all">
              <a:solidFill>
                <a:schemeClr val="accent1"/>
              </a:solidFill>
              <a:latin typeface="+mj-lt"/>
              <a:ea typeface="Poppins SemiBold" charset="0"/>
              <a:cs typeface="Poppins SemiBold" charset="0"/>
            </a:endParaRPr>
          </a:p>
        </p:txBody>
      </p:sp>
      <p:sp>
        <p:nvSpPr>
          <p:cNvPr id="35" name="TextBox 79">
            <a:extLst>
              <a:ext uri="{FF2B5EF4-FFF2-40B4-BE49-F238E27FC236}">
                <a16:creationId xmlns:a16="http://schemas.microsoft.com/office/drawing/2014/main" id="{6DD16186-4536-48A5-B0A8-46E7FBB4A4A1}"/>
              </a:ext>
            </a:extLst>
          </p:cNvPr>
          <p:cNvSpPr txBox="1"/>
          <p:nvPr/>
        </p:nvSpPr>
        <p:spPr>
          <a:xfrm>
            <a:off x="8109637" y="2587002"/>
            <a:ext cx="2831746" cy="6457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sv-SE" sz="1400" b="1">
                <a:ea typeface="Poppins SemiBold" charset="0"/>
                <a:cs typeface="Poppins SemiBold" charset="0"/>
              </a:rPr>
              <a:t>National </a:t>
            </a:r>
            <a:r>
              <a:rPr lang="sv-SE" sz="1400" b="1" err="1">
                <a:ea typeface="Poppins SemiBold" charset="0"/>
                <a:cs typeface="Poppins SemiBold" charset="0"/>
              </a:rPr>
              <a:t>application</a:t>
            </a:r>
            <a:r>
              <a:rPr lang="sv-SE" sz="1400" b="1">
                <a:ea typeface="Poppins SemiBold" charset="0"/>
                <a:cs typeface="Poppins SemiBold" charset="0"/>
              </a:rPr>
              <a:t> is sent to Vinnova and </a:t>
            </a:r>
            <a:r>
              <a:rPr lang="sv-SE" sz="1400" b="1" err="1">
                <a:ea typeface="Poppins SemiBold" charset="0"/>
                <a:cs typeface="Poppins SemiBold" charset="0"/>
              </a:rPr>
              <a:t>interview</a:t>
            </a:r>
            <a:r>
              <a:rPr lang="sv-SE" sz="1400" b="1">
                <a:ea typeface="Poppins SemiBold" charset="0"/>
                <a:cs typeface="Poppins SemiBold" charset="0"/>
              </a:rPr>
              <a:t> </a:t>
            </a:r>
            <a:r>
              <a:rPr lang="sv-SE" sz="1400" b="1" err="1">
                <a:ea typeface="Poppins SemiBold" charset="0"/>
                <a:cs typeface="Poppins SemiBold" charset="0"/>
              </a:rPr>
              <a:t>with</a:t>
            </a:r>
            <a:r>
              <a:rPr lang="sv-SE" sz="1400" b="1">
                <a:ea typeface="Poppins SemiBold" charset="0"/>
                <a:cs typeface="Poppins SemiBold" charset="0"/>
              </a:rPr>
              <a:t> SE partners</a:t>
            </a:r>
          </a:p>
        </p:txBody>
      </p:sp>
      <p:sp>
        <p:nvSpPr>
          <p:cNvPr id="36" name="TextBox 78">
            <a:extLst>
              <a:ext uri="{FF2B5EF4-FFF2-40B4-BE49-F238E27FC236}">
                <a16:creationId xmlns:a16="http://schemas.microsoft.com/office/drawing/2014/main" id="{BD535E6F-37FC-468E-AD27-BFD82F49AE0E}"/>
              </a:ext>
            </a:extLst>
          </p:cNvPr>
          <p:cNvSpPr txBox="1"/>
          <p:nvPr/>
        </p:nvSpPr>
        <p:spPr>
          <a:xfrm>
            <a:off x="-3971" y="2222139"/>
            <a:ext cx="2507617" cy="43088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sv-SE" sz="2200" cap="all">
                <a:solidFill>
                  <a:schemeClr val="accent1"/>
                </a:solidFill>
                <a:latin typeface="+mj-lt"/>
                <a:ea typeface="Poppins SemiBold" charset="0"/>
                <a:cs typeface="Poppins SemiBold" charset="0"/>
              </a:rPr>
              <a:t>IDENTIFY</a:t>
            </a:r>
          </a:p>
        </p:txBody>
      </p:sp>
      <p:sp>
        <p:nvSpPr>
          <p:cNvPr id="37" name="TextBox 79">
            <a:extLst>
              <a:ext uri="{FF2B5EF4-FFF2-40B4-BE49-F238E27FC236}">
                <a16:creationId xmlns:a16="http://schemas.microsoft.com/office/drawing/2014/main" id="{0B7E869E-AFE8-491F-B7FC-83FBBA1DD79C}"/>
              </a:ext>
            </a:extLst>
          </p:cNvPr>
          <p:cNvSpPr txBox="1"/>
          <p:nvPr/>
        </p:nvSpPr>
        <p:spPr>
          <a:xfrm>
            <a:off x="431511" y="2539422"/>
            <a:ext cx="1636652" cy="33855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sv-SE" sz="1400" b="1" err="1">
                <a:ea typeface="Poppins SemiBold" charset="0"/>
                <a:cs typeface="Poppins SemiBold" charset="0"/>
              </a:rPr>
              <a:t>Choose</a:t>
            </a:r>
            <a:r>
              <a:rPr lang="sv-SE" sz="1400" b="1">
                <a:ea typeface="Poppins SemiBold" charset="0"/>
                <a:cs typeface="Poppins SemiBold" charset="0"/>
              </a:rPr>
              <a:t> an </a:t>
            </a:r>
            <a:r>
              <a:rPr lang="sv-SE" sz="1400" b="1" err="1">
                <a:ea typeface="Poppins SemiBold" charset="0"/>
                <a:cs typeface="Poppins SemiBold" charset="0"/>
              </a:rPr>
              <a:t>open</a:t>
            </a:r>
            <a:r>
              <a:rPr lang="sv-SE" sz="1400" b="1">
                <a:ea typeface="Poppins SemiBold" charset="0"/>
                <a:cs typeface="Poppins SemiBold" charset="0"/>
              </a:rPr>
              <a:t> call</a:t>
            </a:r>
          </a:p>
        </p:txBody>
      </p:sp>
      <p:sp>
        <p:nvSpPr>
          <p:cNvPr id="38" name="TextBox 78">
            <a:extLst>
              <a:ext uri="{FF2B5EF4-FFF2-40B4-BE49-F238E27FC236}">
                <a16:creationId xmlns:a16="http://schemas.microsoft.com/office/drawing/2014/main" id="{19618E84-BE34-4293-9A89-352E94177C3E}"/>
              </a:ext>
            </a:extLst>
          </p:cNvPr>
          <p:cNvSpPr txBox="1"/>
          <p:nvPr/>
        </p:nvSpPr>
        <p:spPr>
          <a:xfrm>
            <a:off x="4123282" y="3763418"/>
            <a:ext cx="2507617" cy="43088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sv-SE" sz="2200" cap="all" err="1">
                <a:solidFill>
                  <a:schemeClr val="accent1"/>
                </a:solidFill>
                <a:latin typeface="+mj-lt"/>
                <a:ea typeface="Poppins SemiBold" charset="0"/>
                <a:cs typeface="Poppins SemiBold" charset="0"/>
              </a:rPr>
              <a:t>Evaluation</a:t>
            </a:r>
            <a:endParaRPr lang="sv-SE" sz="2200" cap="all">
              <a:solidFill>
                <a:schemeClr val="accent1"/>
              </a:solidFill>
              <a:latin typeface="+mj-lt"/>
              <a:ea typeface="Poppins SemiBold" charset="0"/>
              <a:cs typeface="Poppins SemiBold" charset="0"/>
            </a:endParaRPr>
          </a:p>
        </p:txBody>
      </p:sp>
      <p:sp>
        <p:nvSpPr>
          <p:cNvPr id="39" name="TextBox 79">
            <a:extLst>
              <a:ext uri="{FF2B5EF4-FFF2-40B4-BE49-F238E27FC236}">
                <a16:creationId xmlns:a16="http://schemas.microsoft.com/office/drawing/2014/main" id="{439C8A30-6F56-44A4-ACF1-1F8A98B9FD81}"/>
              </a:ext>
            </a:extLst>
          </p:cNvPr>
          <p:cNvSpPr txBox="1"/>
          <p:nvPr/>
        </p:nvSpPr>
        <p:spPr>
          <a:xfrm>
            <a:off x="4400150" y="4148875"/>
            <a:ext cx="1953880" cy="30777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sv-SE" sz="1400" b="1" dirty="0">
                <a:ea typeface="Poppins SemiBold" charset="0"/>
                <a:cs typeface="Poppins SemiBold" charset="0"/>
              </a:rPr>
              <a:t>Vinnova </a:t>
            </a:r>
            <a:r>
              <a:rPr lang="sv-SE" sz="1400" b="1" dirty="0" err="1">
                <a:ea typeface="Poppins SemiBold" charset="0"/>
                <a:cs typeface="Poppins SemiBold" charset="0"/>
              </a:rPr>
              <a:t>evaluates</a:t>
            </a:r>
            <a:r>
              <a:rPr lang="sv-SE" sz="1400" b="1" dirty="0">
                <a:ea typeface="Poppins SemiBold" charset="0"/>
                <a:cs typeface="Poppins SemiBold" charset="0"/>
              </a:rPr>
              <a:t> the </a:t>
            </a:r>
            <a:r>
              <a:rPr lang="hr-HR" sz="1400" b="1" dirty="0">
                <a:ea typeface="Poppins SemiBold" charset="0"/>
                <a:cs typeface="Poppins SemiBold" charset="0"/>
              </a:rPr>
              <a:t>abstract </a:t>
            </a:r>
            <a:endParaRPr lang="sv-SE" sz="1400" b="1" dirty="0">
              <a:ea typeface="Poppins SemiBold" charset="0"/>
              <a:cs typeface="Poppins SemiBold" charset="0"/>
            </a:endParaRPr>
          </a:p>
        </p:txBody>
      </p:sp>
      <p:sp>
        <p:nvSpPr>
          <p:cNvPr id="40" name="TextBox 78">
            <a:extLst>
              <a:ext uri="{FF2B5EF4-FFF2-40B4-BE49-F238E27FC236}">
                <a16:creationId xmlns:a16="http://schemas.microsoft.com/office/drawing/2014/main" id="{D89D3ECF-AE7C-41F7-BA67-2D40D2EB08EB}"/>
              </a:ext>
            </a:extLst>
          </p:cNvPr>
          <p:cNvSpPr txBox="1"/>
          <p:nvPr/>
        </p:nvSpPr>
        <p:spPr>
          <a:xfrm>
            <a:off x="6913265" y="3763418"/>
            <a:ext cx="2507617" cy="43088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sv-SE" sz="2200" cap="all">
                <a:solidFill>
                  <a:schemeClr val="accent1"/>
                </a:solidFill>
                <a:latin typeface="+mj-lt"/>
                <a:ea typeface="Poppins SemiBold" charset="0"/>
                <a:cs typeface="Poppins SemiBold" charset="0"/>
              </a:rPr>
              <a:t>EVALUATION</a:t>
            </a:r>
          </a:p>
        </p:txBody>
      </p:sp>
      <p:sp>
        <p:nvSpPr>
          <p:cNvPr id="41" name="TextBox 79">
            <a:extLst>
              <a:ext uri="{FF2B5EF4-FFF2-40B4-BE49-F238E27FC236}">
                <a16:creationId xmlns:a16="http://schemas.microsoft.com/office/drawing/2014/main" id="{37411A68-1A02-490E-8B03-61EF5E37717A}"/>
              </a:ext>
            </a:extLst>
          </p:cNvPr>
          <p:cNvSpPr txBox="1"/>
          <p:nvPr/>
        </p:nvSpPr>
        <p:spPr>
          <a:xfrm>
            <a:off x="7064978" y="4148874"/>
            <a:ext cx="2355904" cy="98437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sv-SE" sz="1400" b="1">
                <a:ea typeface="Poppins SemiBold" charset="0"/>
                <a:cs typeface="Poppins SemiBold" charset="0"/>
              </a:rPr>
              <a:t>The cluster and Vinnova </a:t>
            </a:r>
            <a:r>
              <a:rPr lang="sv-SE" sz="1400" b="1" err="1">
                <a:ea typeface="Poppins SemiBold" charset="0"/>
                <a:cs typeface="Poppins SemiBold" charset="0"/>
              </a:rPr>
              <a:t>evaluates</a:t>
            </a:r>
            <a:r>
              <a:rPr lang="sv-SE" sz="1400" b="1">
                <a:ea typeface="Poppins SemiBold" charset="0"/>
                <a:cs typeface="Poppins SemiBold" charset="0"/>
              </a:rPr>
              <a:t> the </a:t>
            </a:r>
            <a:r>
              <a:rPr lang="sv-SE" sz="1400" b="1" err="1">
                <a:ea typeface="Poppins SemiBold" charset="0"/>
                <a:cs typeface="Poppins SemiBold" charset="0"/>
              </a:rPr>
              <a:t>application</a:t>
            </a:r>
            <a:r>
              <a:rPr lang="sv-SE" sz="1400" b="1">
                <a:ea typeface="Poppins SemiBold" charset="0"/>
                <a:cs typeface="Poppins SemiBold" charset="0"/>
              </a:rPr>
              <a:t>. </a:t>
            </a:r>
          </a:p>
          <a:p>
            <a:pPr algn="ctr"/>
            <a:r>
              <a:rPr lang="sv-SE" sz="1400" b="1" err="1">
                <a:ea typeface="Poppins SemiBold" charset="0"/>
                <a:cs typeface="Poppins SemiBold" charset="0"/>
              </a:rPr>
              <a:t>Approved</a:t>
            </a:r>
            <a:r>
              <a:rPr lang="sv-SE" sz="1400" b="1">
                <a:ea typeface="Poppins SemiBold" charset="0"/>
                <a:cs typeface="Poppins SemiBold" charset="0"/>
              </a:rPr>
              <a:t> </a:t>
            </a:r>
            <a:r>
              <a:rPr lang="sv-SE" sz="1400" b="1" err="1">
                <a:ea typeface="Poppins SemiBold" charset="0"/>
                <a:cs typeface="Poppins SemiBold" charset="0"/>
              </a:rPr>
              <a:t>project</a:t>
            </a:r>
            <a:r>
              <a:rPr lang="sv-SE" sz="1400" b="1">
                <a:ea typeface="Poppins SemiBold" charset="0"/>
                <a:cs typeface="Poppins SemiBold" charset="0"/>
              </a:rPr>
              <a:t> gets a EUREKA </a:t>
            </a:r>
            <a:r>
              <a:rPr lang="sv-SE" sz="1400" b="1" err="1">
                <a:ea typeface="Poppins SemiBold" charset="0"/>
                <a:cs typeface="Poppins SemiBold" charset="0"/>
              </a:rPr>
              <a:t>Label</a:t>
            </a:r>
            <a:endParaRPr lang="sv-SE" sz="1400" b="1">
              <a:ea typeface="Poppins SemiBold" charset="0"/>
              <a:cs typeface="Poppins SemiBold" charset="0"/>
            </a:endParaRPr>
          </a:p>
        </p:txBody>
      </p:sp>
      <p:cxnSp>
        <p:nvCxnSpPr>
          <p:cNvPr id="42" name="Rak koppling 41">
            <a:extLst>
              <a:ext uri="{FF2B5EF4-FFF2-40B4-BE49-F238E27FC236}">
                <a16:creationId xmlns:a16="http://schemas.microsoft.com/office/drawing/2014/main" id="{6F358C12-990A-4894-93AE-8265F454FA39}"/>
              </a:ext>
            </a:extLst>
          </p:cNvPr>
          <p:cNvCxnSpPr>
            <a:cxnSpLocks/>
            <a:stCxn id="77" idx="6"/>
            <a:endCxn id="70" idx="6"/>
          </p:cNvCxnSpPr>
          <p:nvPr/>
        </p:nvCxnSpPr>
        <p:spPr>
          <a:xfrm flipV="1">
            <a:off x="1311555" y="3461360"/>
            <a:ext cx="9629828" cy="17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A91C3BE1-9479-42D2-BCA9-C5E80125D210}"/>
              </a:ext>
            </a:extLst>
          </p:cNvPr>
          <p:cNvSpPr/>
          <p:nvPr/>
        </p:nvSpPr>
        <p:spPr>
          <a:xfrm>
            <a:off x="10262811" y="3763418"/>
            <a:ext cx="12474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200" cap="all">
                <a:solidFill>
                  <a:schemeClr val="accent1"/>
                </a:solidFill>
                <a:latin typeface="+mj-lt"/>
                <a:ea typeface="Poppins SemiBold" charset="0"/>
                <a:cs typeface="Poppins SemiBold" charset="0"/>
              </a:rPr>
              <a:t>DECISION</a:t>
            </a:r>
            <a:endParaRPr lang="sv-SE" sz="2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8E66DD-FA93-47A4-825C-9555ED08320E}"/>
              </a:ext>
            </a:extLst>
          </p:cNvPr>
          <p:cNvSpPr/>
          <p:nvPr/>
        </p:nvSpPr>
        <p:spPr>
          <a:xfrm>
            <a:off x="9928008" y="4148875"/>
            <a:ext cx="2048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>
                <a:ea typeface="Poppins SemiBold" charset="0"/>
                <a:cs typeface="Poppins SemiBold" charset="0"/>
              </a:rPr>
              <a:t>Vinnova </a:t>
            </a:r>
            <a:r>
              <a:rPr lang="sv-SE" sz="1400" b="1" err="1">
                <a:ea typeface="Poppins SemiBold" charset="0"/>
                <a:cs typeface="Poppins SemiBold" charset="0"/>
              </a:rPr>
              <a:t>decide</a:t>
            </a:r>
            <a:r>
              <a:rPr lang="sv-SE" sz="1400" b="1">
                <a:ea typeface="Poppins SemiBold" charset="0"/>
                <a:cs typeface="Poppins SemiBold" charset="0"/>
              </a:rPr>
              <a:t> to </a:t>
            </a:r>
            <a:r>
              <a:rPr lang="sv-SE" sz="1400" b="1" err="1">
                <a:ea typeface="Poppins SemiBold" charset="0"/>
                <a:cs typeface="Poppins SemiBold" charset="0"/>
              </a:rPr>
              <a:t>fund</a:t>
            </a:r>
            <a:r>
              <a:rPr lang="sv-SE" sz="1400" b="1">
                <a:ea typeface="Poppins SemiBold" charset="0"/>
                <a:cs typeface="Poppins SemiBold" charset="0"/>
              </a:rPr>
              <a:t> or not to </a:t>
            </a:r>
            <a:r>
              <a:rPr lang="sv-SE" sz="1400" b="1" err="1">
                <a:ea typeface="Poppins SemiBold" charset="0"/>
                <a:cs typeface="Poppins SemiBold" charset="0"/>
              </a:rPr>
              <a:t>fund</a:t>
            </a:r>
            <a:r>
              <a:rPr lang="sv-SE" sz="1400" b="1">
                <a:ea typeface="Poppins SemiBold" charset="0"/>
                <a:cs typeface="Poppins SemiBold" charset="0"/>
              </a:rPr>
              <a:t> SE partners</a:t>
            </a:r>
          </a:p>
        </p:txBody>
      </p:sp>
      <p:sp>
        <p:nvSpPr>
          <p:cNvPr id="70" name="Oval 81">
            <a:extLst>
              <a:ext uri="{FF2B5EF4-FFF2-40B4-BE49-F238E27FC236}">
                <a16:creationId xmlns:a16="http://schemas.microsoft.com/office/drawing/2014/main" id="{E1995041-4A4D-44EA-992A-378A458B06B0}"/>
              </a:ext>
            </a:extLst>
          </p:cNvPr>
          <p:cNvSpPr>
            <a:spLocks noChangeAspect="1"/>
          </p:cNvSpPr>
          <p:nvPr/>
        </p:nvSpPr>
        <p:spPr>
          <a:xfrm>
            <a:off x="10817947" y="3397883"/>
            <a:ext cx="123436" cy="12695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Poppins Light" charset="0"/>
            </a:endParaRPr>
          </a:p>
        </p:txBody>
      </p:sp>
      <p:sp>
        <p:nvSpPr>
          <p:cNvPr id="71" name="Oval 81">
            <a:extLst>
              <a:ext uri="{FF2B5EF4-FFF2-40B4-BE49-F238E27FC236}">
                <a16:creationId xmlns:a16="http://schemas.microsoft.com/office/drawing/2014/main" id="{E4AF833C-8500-4992-9E07-303F5D6F6192}"/>
              </a:ext>
            </a:extLst>
          </p:cNvPr>
          <p:cNvSpPr>
            <a:spLocks noChangeAspect="1"/>
          </p:cNvSpPr>
          <p:nvPr/>
        </p:nvSpPr>
        <p:spPr>
          <a:xfrm>
            <a:off x="6702502" y="3411621"/>
            <a:ext cx="123436" cy="12695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Poppins Light" charset="0"/>
            </a:endParaRPr>
          </a:p>
        </p:txBody>
      </p:sp>
      <p:sp>
        <p:nvSpPr>
          <p:cNvPr id="72" name="Oval 81">
            <a:extLst>
              <a:ext uri="{FF2B5EF4-FFF2-40B4-BE49-F238E27FC236}">
                <a16:creationId xmlns:a16="http://schemas.microsoft.com/office/drawing/2014/main" id="{F64EB8BF-42D0-4304-B87B-35197A5FB599}"/>
              </a:ext>
            </a:extLst>
          </p:cNvPr>
          <p:cNvSpPr>
            <a:spLocks noChangeAspect="1"/>
          </p:cNvSpPr>
          <p:nvPr/>
        </p:nvSpPr>
        <p:spPr>
          <a:xfrm>
            <a:off x="8108651" y="3415034"/>
            <a:ext cx="123436" cy="12695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Poppins Light" charset="0"/>
            </a:endParaRPr>
          </a:p>
        </p:txBody>
      </p:sp>
      <p:sp>
        <p:nvSpPr>
          <p:cNvPr id="73" name="Oval 81">
            <a:extLst>
              <a:ext uri="{FF2B5EF4-FFF2-40B4-BE49-F238E27FC236}">
                <a16:creationId xmlns:a16="http://schemas.microsoft.com/office/drawing/2014/main" id="{E31CB926-D393-4470-B165-3CD11BC87D82}"/>
              </a:ext>
            </a:extLst>
          </p:cNvPr>
          <p:cNvSpPr>
            <a:spLocks noChangeAspect="1"/>
          </p:cNvSpPr>
          <p:nvPr/>
        </p:nvSpPr>
        <p:spPr>
          <a:xfrm>
            <a:off x="9434882" y="3408818"/>
            <a:ext cx="123436" cy="12695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Poppins Light" charset="0"/>
            </a:endParaRPr>
          </a:p>
        </p:txBody>
      </p:sp>
      <p:sp>
        <p:nvSpPr>
          <p:cNvPr id="74" name="Oval 81">
            <a:extLst>
              <a:ext uri="{FF2B5EF4-FFF2-40B4-BE49-F238E27FC236}">
                <a16:creationId xmlns:a16="http://schemas.microsoft.com/office/drawing/2014/main" id="{E00335F4-AA28-434E-A1FA-0C3C4AE8AE69}"/>
              </a:ext>
            </a:extLst>
          </p:cNvPr>
          <p:cNvSpPr>
            <a:spLocks noChangeAspect="1"/>
          </p:cNvSpPr>
          <p:nvPr/>
        </p:nvSpPr>
        <p:spPr>
          <a:xfrm>
            <a:off x="2573805" y="3411621"/>
            <a:ext cx="123436" cy="12695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Poppins Light" charset="0"/>
            </a:endParaRPr>
          </a:p>
        </p:txBody>
      </p:sp>
      <p:sp>
        <p:nvSpPr>
          <p:cNvPr id="75" name="Oval 81">
            <a:extLst>
              <a:ext uri="{FF2B5EF4-FFF2-40B4-BE49-F238E27FC236}">
                <a16:creationId xmlns:a16="http://schemas.microsoft.com/office/drawing/2014/main" id="{F5E238FE-9F7A-4677-9E62-A067C22BACB2}"/>
              </a:ext>
            </a:extLst>
          </p:cNvPr>
          <p:cNvSpPr>
            <a:spLocks noChangeAspect="1"/>
          </p:cNvSpPr>
          <p:nvPr/>
        </p:nvSpPr>
        <p:spPr>
          <a:xfrm>
            <a:off x="3940397" y="3413152"/>
            <a:ext cx="123436" cy="12695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Poppins Light" charset="0"/>
            </a:endParaRPr>
          </a:p>
        </p:txBody>
      </p:sp>
      <p:sp>
        <p:nvSpPr>
          <p:cNvPr id="76" name="Oval 81">
            <a:extLst>
              <a:ext uri="{FF2B5EF4-FFF2-40B4-BE49-F238E27FC236}">
                <a16:creationId xmlns:a16="http://schemas.microsoft.com/office/drawing/2014/main" id="{B2744355-1C92-482F-A44B-58C1D14F1890}"/>
              </a:ext>
            </a:extLst>
          </p:cNvPr>
          <p:cNvSpPr>
            <a:spLocks noChangeAspect="1"/>
          </p:cNvSpPr>
          <p:nvPr/>
        </p:nvSpPr>
        <p:spPr>
          <a:xfrm>
            <a:off x="5333317" y="3407138"/>
            <a:ext cx="123436" cy="12695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Poppins Light" charset="0"/>
            </a:endParaRPr>
          </a:p>
        </p:txBody>
      </p:sp>
      <p:sp>
        <p:nvSpPr>
          <p:cNvPr id="77" name="Oval 81">
            <a:extLst>
              <a:ext uri="{FF2B5EF4-FFF2-40B4-BE49-F238E27FC236}">
                <a16:creationId xmlns:a16="http://schemas.microsoft.com/office/drawing/2014/main" id="{7B72B8F5-E847-4702-BB54-FD46A735FCE9}"/>
              </a:ext>
            </a:extLst>
          </p:cNvPr>
          <p:cNvSpPr>
            <a:spLocks noChangeAspect="1"/>
          </p:cNvSpPr>
          <p:nvPr/>
        </p:nvSpPr>
        <p:spPr>
          <a:xfrm>
            <a:off x="1188119" y="3415755"/>
            <a:ext cx="123436" cy="12695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Poppins Light" charset="0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7E4588A0-A7C3-4582-837B-61E75E46ED65}"/>
              </a:ext>
            </a:extLst>
          </p:cNvPr>
          <p:cNvGrpSpPr/>
          <p:nvPr/>
        </p:nvGrpSpPr>
        <p:grpSpPr>
          <a:xfrm>
            <a:off x="1035993" y="3286140"/>
            <a:ext cx="436956" cy="384742"/>
            <a:chOff x="1031360" y="1649093"/>
            <a:chExt cx="436956" cy="384742"/>
          </a:xfrm>
        </p:grpSpPr>
        <p:sp>
          <p:nvSpPr>
            <p:cNvPr id="2" name="Ellips 1">
              <a:extLst>
                <a:ext uri="{FF2B5EF4-FFF2-40B4-BE49-F238E27FC236}">
                  <a16:creationId xmlns:a16="http://schemas.microsoft.com/office/drawing/2014/main" id="{6E042545-5072-4EEB-8E36-7BA9CB90445D}"/>
                </a:ext>
              </a:extLst>
            </p:cNvPr>
            <p:cNvSpPr/>
            <p:nvPr/>
          </p:nvSpPr>
          <p:spPr>
            <a:xfrm>
              <a:off x="1057465" y="1649093"/>
              <a:ext cx="384744" cy="3847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err="1">
                <a:solidFill>
                  <a:schemeClr val="tx1"/>
                </a:solidFill>
              </a:endParaRPr>
            </a:p>
          </p:txBody>
        </p:sp>
        <p:sp>
          <p:nvSpPr>
            <p:cNvPr id="27" name="TextBox 78">
              <a:extLst>
                <a:ext uri="{FF2B5EF4-FFF2-40B4-BE49-F238E27FC236}">
                  <a16:creationId xmlns:a16="http://schemas.microsoft.com/office/drawing/2014/main" id="{A9D25FD6-2F5C-408B-9094-B00D9F75DCE8}"/>
                </a:ext>
              </a:extLst>
            </p:cNvPr>
            <p:cNvSpPr txBox="1"/>
            <p:nvPr/>
          </p:nvSpPr>
          <p:spPr>
            <a:xfrm>
              <a:off x="1031360" y="1675439"/>
              <a:ext cx="436956" cy="268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sv-SE" sz="1400" cap="all">
                  <a:solidFill>
                    <a:schemeClr val="tx2"/>
                  </a:solidFill>
                  <a:latin typeface="TradeGothic LT Bold" panose="02000806050000020004" pitchFamily="2" charset="0"/>
                  <a:ea typeface="Poppins SemiBold" charset="0"/>
                  <a:cs typeface="Poppins SemiBold" charset="0"/>
                </a:rPr>
                <a:t>1</a:t>
              </a: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34CCE104-6935-4E9C-9BD5-2D8D9031C13C}"/>
              </a:ext>
            </a:extLst>
          </p:cNvPr>
          <p:cNvGrpSpPr/>
          <p:nvPr/>
        </p:nvGrpSpPr>
        <p:grpSpPr>
          <a:xfrm>
            <a:off x="2409134" y="3286140"/>
            <a:ext cx="436956" cy="384742"/>
            <a:chOff x="1031360" y="1649093"/>
            <a:chExt cx="436956" cy="384742"/>
          </a:xfrm>
        </p:grpSpPr>
        <p:sp>
          <p:nvSpPr>
            <p:cNvPr id="44" name="Ellips 43">
              <a:extLst>
                <a:ext uri="{FF2B5EF4-FFF2-40B4-BE49-F238E27FC236}">
                  <a16:creationId xmlns:a16="http://schemas.microsoft.com/office/drawing/2014/main" id="{75E45021-7D24-4499-B956-72DFDCA30718}"/>
                </a:ext>
              </a:extLst>
            </p:cNvPr>
            <p:cNvSpPr/>
            <p:nvPr/>
          </p:nvSpPr>
          <p:spPr>
            <a:xfrm>
              <a:off x="1057465" y="1649093"/>
              <a:ext cx="384744" cy="3847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err="1">
                <a:solidFill>
                  <a:schemeClr val="tx1"/>
                </a:solidFill>
              </a:endParaRPr>
            </a:p>
          </p:txBody>
        </p:sp>
        <p:sp>
          <p:nvSpPr>
            <p:cNvPr id="45" name="TextBox 78">
              <a:extLst>
                <a:ext uri="{FF2B5EF4-FFF2-40B4-BE49-F238E27FC236}">
                  <a16:creationId xmlns:a16="http://schemas.microsoft.com/office/drawing/2014/main" id="{DACAD26F-45EE-4702-86F9-6209E8AE4466}"/>
                </a:ext>
              </a:extLst>
            </p:cNvPr>
            <p:cNvSpPr txBox="1"/>
            <p:nvPr/>
          </p:nvSpPr>
          <p:spPr>
            <a:xfrm>
              <a:off x="1031360" y="1675439"/>
              <a:ext cx="436956" cy="268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sv-SE" sz="1400" cap="all">
                  <a:solidFill>
                    <a:schemeClr val="tx2"/>
                  </a:solidFill>
                  <a:latin typeface="TradeGothic LT Bold" panose="02000806050000020004" pitchFamily="2" charset="0"/>
                  <a:ea typeface="Poppins SemiBold" charset="0"/>
                  <a:cs typeface="Poppins SemiBold" charset="0"/>
                </a:rPr>
                <a:t>2</a:t>
              </a:r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6F46B68E-7778-45CD-AE6C-2A7A0277006A}"/>
              </a:ext>
            </a:extLst>
          </p:cNvPr>
          <p:cNvGrpSpPr/>
          <p:nvPr/>
        </p:nvGrpSpPr>
        <p:grpSpPr>
          <a:xfrm>
            <a:off x="3780720" y="3286140"/>
            <a:ext cx="436956" cy="384742"/>
            <a:chOff x="1031360" y="1649093"/>
            <a:chExt cx="436956" cy="384742"/>
          </a:xfrm>
        </p:grpSpPr>
        <p:sp>
          <p:nvSpPr>
            <p:cNvPr id="47" name="Ellips 46">
              <a:extLst>
                <a:ext uri="{FF2B5EF4-FFF2-40B4-BE49-F238E27FC236}">
                  <a16:creationId xmlns:a16="http://schemas.microsoft.com/office/drawing/2014/main" id="{1691E760-816C-4D75-9582-81FF52FA4CEC}"/>
                </a:ext>
              </a:extLst>
            </p:cNvPr>
            <p:cNvSpPr/>
            <p:nvPr/>
          </p:nvSpPr>
          <p:spPr>
            <a:xfrm>
              <a:off x="1057465" y="1649093"/>
              <a:ext cx="384744" cy="3847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err="1">
                <a:solidFill>
                  <a:schemeClr val="tx1"/>
                </a:solidFill>
              </a:endParaRPr>
            </a:p>
          </p:txBody>
        </p:sp>
        <p:sp>
          <p:nvSpPr>
            <p:cNvPr id="48" name="TextBox 78">
              <a:extLst>
                <a:ext uri="{FF2B5EF4-FFF2-40B4-BE49-F238E27FC236}">
                  <a16:creationId xmlns:a16="http://schemas.microsoft.com/office/drawing/2014/main" id="{BE370DC4-4079-439D-9625-C4A77E9F3AF4}"/>
                </a:ext>
              </a:extLst>
            </p:cNvPr>
            <p:cNvSpPr txBox="1"/>
            <p:nvPr/>
          </p:nvSpPr>
          <p:spPr>
            <a:xfrm>
              <a:off x="1031360" y="1675439"/>
              <a:ext cx="436956" cy="268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sv-SE" sz="1400" cap="all">
                  <a:solidFill>
                    <a:schemeClr val="tx2"/>
                  </a:solidFill>
                  <a:latin typeface="TradeGothic LT Bold" panose="02000806050000020004" pitchFamily="2" charset="0"/>
                  <a:ea typeface="Poppins SemiBold" charset="0"/>
                  <a:cs typeface="Poppins SemiBold" charset="0"/>
                </a:rPr>
                <a:t>3</a:t>
              </a:r>
            </a:p>
          </p:txBody>
        </p: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B750E4CA-A563-4808-A627-132F7771929E}"/>
              </a:ext>
            </a:extLst>
          </p:cNvPr>
          <p:cNvGrpSpPr/>
          <p:nvPr/>
        </p:nvGrpSpPr>
        <p:grpSpPr>
          <a:xfrm>
            <a:off x="5169749" y="3286140"/>
            <a:ext cx="436956" cy="384742"/>
            <a:chOff x="1031360" y="1649093"/>
            <a:chExt cx="436956" cy="384742"/>
          </a:xfrm>
        </p:grpSpPr>
        <p:sp>
          <p:nvSpPr>
            <p:cNvPr id="50" name="Ellips 49">
              <a:extLst>
                <a:ext uri="{FF2B5EF4-FFF2-40B4-BE49-F238E27FC236}">
                  <a16:creationId xmlns:a16="http://schemas.microsoft.com/office/drawing/2014/main" id="{26E9A0E5-1CD7-47B1-A3DB-7053028A8417}"/>
                </a:ext>
              </a:extLst>
            </p:cNvPr>
            <p:cNvSpPr/>
            <p:nvPr/>
          </p:nvSpPr>
          <p:spPr>
            <a:xfrm>
              <a:off x="1057465" y="1649093"/>
              <a:ext cx="384744" cy="3847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err="1">
                <a:solidFill>
                  <a:schemeClr val="tx1"/>
                </a:solidFill>
              </a:endParaRPr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33293B53-E85E-4451-9813-BF68F29F8DA8}"/>
                </a:ext>
              </a:extLst>
            </p:cNvPr>
            <p:cNvSpPr txBox="1"/>
            <p:nvPr/>
          </p:nvSpPr>
          <p:spPr>
            <a:xfrm>
              <a:off x="1031360" y="1675439"/>
              <a:ext cx="436956" cy="268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sv-SE" sz="1400" cap="all">
                  <a:solidFill>
                    <a:schemeClr val="tx2"/>
                  </a:solidFill>
                  <a:latin typeface="TradeGothic LT Bold" panose="02000806050000020004" pitchFamily="2" charset="0"/>
                  <a:ea typeface="Poppins SemiBold" charset="0"/>
                  <a:cs typeface="Poppins SemiBold" charset="0"/>
                </a:rPr>
                <a:t>4</a:t>
              </a:r>
            </a:p>
          </p:txBody>
        </p: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7CD0AFF1-6B8B-4D02-AA2E-8FEAE9940868}"/>
              </a:ext>
            </a:extLst>
          </p:cNvPr>
          <p:cNvGrpSpPr/>
          <p:nvPr/>
        </p:nvGrpSpPr>
        <p:grpSpPr>
          <a:xfrm>
            <a:off x="6547264" y="3286140"/>
            <a:ext cx="436956" cy="384742"/>
            <a:chOff x="1031360" y="1649093"/>
            <a:chExt cx="436956" cy="384742"/>
          </a:xfrm>
        </p:grpSpPr>
        <p:sp>
          <p:nvSpPr>
            <p:cNvPr id="53" name="Ellips 52">
              <a:extLst>
                <a:ext uri="{FF2B5EF4-FFF2-40B4-BE49-F238E27FC236}">
                  <a16:creationId xmlns:a16="http://schemas.microsoft.com/office/drawing/2014/main" id="{6AEB43EA-30F1-4293-A9E6-C34CD973912F}"/>
                </a:ext>
              </a:extLst>
            </p:cNvPr>
            <p:cNvSpPr/>
            <p:nvPr/>
          </p:nvSpPr>
          <p:spPr>
            <a:xfrm>
              <a:off x="1057465" y="1649093"/>
              <a:ext cx="384744" cy="3847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err="1">
                <a:solidFill>
                  <a:schemeClr val="tx1"/>
                </a:solidFill>
              </a:endParaRPr>
            </a:p>
          </p:txBody>
        </p:sp>
        <p:sp>
          <p:nvSpPr>
            <p:cNvPr id="54" name="TextBox 78">
              <a:extLst>
                <a:ext uri="{FF2B5EF4-FFF2-40B4-BE49-F238E27FC236}">
                  <a16:creationId xmlns:a16="http://schemas.microsoft.com/office/drawing/2014/main" id="{83F4A5A3-AB78-466B-B53A-F9C84FC80B27}"/>
                </a:ext>
              </a:extLst>
            </p:cNvPr>
            <p:cNvSpPr txBox="1"/>
            <p:nvPr/>
          </p:nvSpPr>
          <p:spPr>
            <a:xfrm>
              <a:off x="1031360" y="1675439"/>
              <a:ext cx="436956" cy="268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sv-SE" sz="1400" cap="all">
                  <a:solidFill>
                    <a:schemeClr val="tx2"/>
                  </a:solidFill>
                  <a:latin typeface="TradeGothic LT Bold" panose="02000806050000020004" pitchFamily="2" charset="0"/>
                  <a:ea typeface="Poppins SemiBold" charset="0"/>
                  <a:cs typeface="Poppins SemiBold" charset="0"/>
                </a:rPr>
                <a:t>5</a:t>
              </a:r>
            </a:p>
          </p:txBody>
        </p:sp>
      </p:grpSp>
      <p:grpSp>
        <p:nvGrpSpPr>
          <p:cNvPr id="55" name="Grupp 54">
            <a:extLst>
              <a:ext uri="{FF2B5EF4-FFF2-40B4-BE49-F238E27FC236}">
                <a16:creationId xmlns:a16="http://schemas.microsoft.com/office/drawing/2014/main" id="{1CAAB7F6-A014-43A8-875A-865FC95F7946}"/>
              </a:ext>
            </a:extLst>
          </p:cNvPr>
          <p:cNvGrpSpPr/>
          <p:nvPr/>
        </p:nvGrpSpPr>
        <p:grpSpPr>
          <a:xfrm>
            <a:off x="7954660" y="3286140"/>
            <a:ext cx="436956" cy="384742"/>
            <a:chOff x="1031360" y="1649093"/>
            <a:chExt cx="436956" cy="384742"/>
          </a:xfrm>
        </p:grpSpPr>
        <p:sp>
          <p:nvSpPr>
            <p:cNvPr id="56" name="Ellips 55">
              <a:extLst>
                <a:ext uri="{FF2B5EF4-FFF2-40B4-BE49-F238E27FC236}">
                  <a16:creationId xmlns:a16="http://schemas.microsoft.com/office/drawing/2014/main" id="{555127ED-C328-4624-A8E7-403F81DE7E19}"/>
                </a:ext>
              </a:extLst>
            </p:cNvPr>
            <p:cNvSpPr/>
            <p:nvPr/>
          </p:nvSpPr>
          <p:spPr>
            <a:xfrm>
              <a:off x="1057465" y="1649093"/>
              <a:ext cx="384744" cy="3847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err="1">
                <a:solidFill>
                  <a:schemeClr val="tx1"/>
                </a:solidFill>
              </a:endParaRPr>
            </a:p>
          </p:txBody>
        </p:sp>
        <p:sp>
          <p:nvSpPr>
            <p:cNvPr id="57" name="TextBox 78">
              <a:extLst>
                <a:ext uri="{FF2B5EF4-FFF2-40B4-BE49-F238E27FC236}">
                  <a16:creationId xmlns:a16="http://schemas.microsoft.com/office/drawing/2014/main" id="{EAEFC0A0-4920-41FD-B7AD-4426DC942B6B}"/>
                </a:ext>
              </a:extLst>
            </p:cNvPr>
            <p:cNvSpPr txBox="1"/>
            <p:nvPr/>
          </p:nvSpPr>
          <p:spPr>
            <a:xfrm>
              <a:off x="1031360" y="1675439"/>
              <a:ext cx="436956" cy="268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sv-SE" sz="1400" cap="all">
                  <a:solidFill>
                    <a:schemeClr val="bg1">
                      <a:lumMod val="50000"/>
                      <a:lumOff val="50000"/>
                    </a:schemeClr>
                  </a:solidFill>
                  <a:latin typeface="TradeGothic LT Bold" panose="02000806050000020004" pitchFamily="2" charset="0"/>
                  <a:ea typeface="Poppins SemiBold" charset="0"/>
                  <a:cs typeface="Poppins SemiBold" charset="0"/>
                </a:rPr>
                <a:t>6</a:t>
              </a:r>
            </a:p>
          </p:txBody>
        </p: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5A1D29A9-DD84-4E8A-A856-8B8473A743C3}"/>
              </a:ext>
            </a:extLst>
          </p:cNvPr>
          <p:cNvGrpSpPr/>
          <p:nvPr/>
        </p:nvGrpSpPr>
        <p:grpSpPr>
          <a:xfrm>
            <a:off x="9305606" y="3286140"/>
            <a:ext cx="436956" cy="384742"/>
            <a:chOff x="1031360" y="1649093"/>
            <a:chExt cx="436956" cy="384742"/>
          </a:xfrm>
        </p:grpSpPr>
        <p:sp>
          <p:nvSpPr>
            <p:cNvPr id="59" name="Ellips 58">
              <a:extLst>
                <a:ext uri="{FF2B5EF4-FFF2-40B4-BE49-F238E27FC236}">
                  <a16:creationId xmlns:a16="http://schemas.microsoft.com/office/drawing/2014/main" id="{200C2A7B-4D89-47CA-90FE-39B0B4F39F88}"/>
                </a:ext>
              </a:extLst>
            </p:cNvPr>
            <p:cNvSpPr/>
            <p:nvPr/>
          </p:nvSpPr>
          <p:spPr>
            <a:xfrm>
              <a:off x="1057465" y="1649093"/>
              <a:ext cx="384744" cy="3847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err="1">
                <a:solidFill>
                  <a:schemeClr val="tx1"/>
                </a:solidFill>
              </a:endParaRPr>
            </a:p>
          </p:txBody>
        </p:sp>
        <p:sp>
          <p:nvSpPr>
            <p:cNvPr id="60" name="TextBox 78">
              <a:extLst>
                <a:ext uri="{FF2B5EF4-FFF2-40B4-BE49-F238E27FC236}">
                  <a16:creationId xmlns:a16="http://schemas.microsoft.com/office/drawing/2014/main" id="{5E50327C-7E8B-4F67-A066-3182FFAEC7F8}"/>
                </a:ext>
              </a:extLst>
            </p:cNvPr>
            <p:cNvSpPr txBox="1"/>
            <p:nvPr/>
          </p:nvSpPr>
          <p:spPr>
            <a:xfrm>
              <a:off x="1031360" y="1675439"/>
              <a:ext cx="436956" cy="268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sv-SE" sz="1400" cap="all">
                  <a:solidFill>
                    <a:schemeClr val="tx2"/>
                  </a:solidFill>
                  <a:latin typeface="TradeGothic LT Bold" panose="02000806050000020004" pitchFamily="2" charset="0"/>
                  <a:ea typeface="Poppins SemiBold" charset="0"/>
                  <a:cs typeface="Poppins SemiBold" charset="0"/>
                </a:rPr>
                <a:t>7</a:t>
              </a: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7B24B9A7-7DA8-4E0E-9270-DD61A5C91FC0}"/>
              </a:ext>
            </a:extLst>
          </p:cNvPr>
          <p:cNvGrpSpPr/>
          <p:nvPr/>
        </p:nvGrpSpPr>
        <p:grpSpPr>
          <a:xfrm>
            <a:off x="10661187" y="3286140"/>
            <a:ext cx="436956" cy="384742"/>
            <a:chOff x="1031360" y="1649093"/>
            <a:chExt cx="436956" cy="384742"/>
          </a:xfrm>
        </p:grpSpPr>
        <p:sp>
          <p:nvSpPr>
            <p:cNvPr id="62" name="Ellips 61">
              <a:extLst>
                <a:ext uri="{FF2B5EF4-FFF2-40B4-BE49-F238E27FC236}">
                  <a16:creationId xmlns:a16="http://schemas.microsoft.com/office/drawing/2014/main" id="{441AFA03-A7EC-42EA-A700-7CA69D9005A7}"/>
                </a:ext>
              </a:extLst>
            </p:cNvPr>
            <p:cNvSpPr/>
            <p:nvPr/>
          </p:nvSpPr>
          <p:spPr>
            <a:xfrm>
              <a:off x="1057465" y="1649093"/>
              <a:ext cx="384744" cy="3847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err="1">
                <a:solidFill>
                  <a:schemeClr val="tx1"/>
                </a:solidFill>
              </a:endParaRPr>
            </a:p>
          </p:txBody>
        </p:sp>
        <p:sp>
          <p:nvSpPr>
            <p:cNvPr id="63" name="TextBox 78">
              <a:extLst>
                <a:ext uri="{FF2B5EF4-FFF2-40B4-BE49-F238E27FC236}">
                  <a16:creationId xmlns:a16="http://schemas.microsoft.com/office/drawing/2014/main" id="{0061A278-BFB5-4772-9E60-F68181FB5D85}"/>
                </a:ext>
              </a:extLst>
            </p:cNvPr>
            <p:cNvSpPr txBox="1"/>
            <p:nvPr/>
          </p:nvSpPr>
          <p:spPr>
            <a:xfrm>
              <a:off x="1031360" y="1675439"/>
              <a:ext cx="436956" cy="268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sv-SE" sz="1400" cap="all">
                  <a:solidFill>
                    <a:schemeClr val="tx2"/>
                  </a:solidFill>
                  <a:latin typeface="TradeGothic LT Bold" panose="02000806050000020004" pitchFamily="2" charset="0"/>
                  <a:ea typeface="Poppins SemiBold" charset="0"/>
                  <a:cs typeface="Poppins SemiBold" charset="0"/>
                </a:rPr>
                <a:t>8</a:t>
              </a:r>
            </a:p>
          </p:txBody>
        </p:sp>
      </p:grpSp>
      <p:sp>
        <p:nvSpPr>
          <p:cNvPr id="64" name="Rubrik 3">
            <a:extLst>
              <a:ext uri="{FF2B5EF4-FFF2-40B4-BE49-F238E27FC236}">
                <a16:creationId xmlns:a16="http://schemas.microsoft.com/office/drawing/2014/main" id="{C2D53DB1-4E1B-4D52-A095-90E8BF64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Cluster </a:t>
            </a:r>
            <a:r>
              <a:rPr lang="sv-SE" dirty="0" err="1"/>
              <a:t>application</a:t>
            </a:r>
            <a:r>
              <a:rPr lang="sv-SE"/>
              <a:t> process</a:t>
            </a:r>
          </a:p>
        </p:txBody>
      </p:sp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6109B708-FB54-4C49-9A4D-3400DC9C80D9}"/>
              </a:ext>
            </a:extLst>
          </p:cNvPr>
          <p:cNvSpPr/>
          <p:nvPr/>
        </p:nvSpPr>
        <p:spPr>
          <a:xfrm>
            <a:off x="3780720" y="1413805"/>
            <a:ext cx="2032251" cy="808334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hr-HR" sz="1600" dirty="0"/>
            </a:br>
            <a:r>
              <a:rPr lang="hr-HR" sz="1600" dirty="0"/>
              <a:t>Specific for Sweden</a:t>
            </a:r>
            <a:endParaRPr lang="sv-SE" sz="1600" dirty="0"/>
          </a:p>
          <a:p>
            <a:pPr algn="ctr"/>
            <a:endParaRPr lang="sv-S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Vinnova ljus">
  <a:themeElements>
    <a:clrScheme name="Vinnova ljus">
      <a:dk1>
        <a:srgbClr val="000000"/>
      </a:dk1>
      <a:lt1>
        <a:srgbClr val="FFFFFF"/>
      </a:lt1>
      <a:dk2>
        <a:srgbClr val="008782"/>
      </a:dk2>
      <a:lt2>
        <a:srgbClr val="FFFCE9"/>
      </a:lt2>
      <a:accent1>
        <a:srgbClr val="008782"/>
      </a:accent1>
      <a:accent2>
        <a:srgbClr val="81BD27"/>
      </a:accent2>
      <a:accent3>
        <a:srgbClr val="871B5C"/>
      </a:accent3>
      <a:accent4>
        <a:srgbClr val="867871"/>
      </a:accent4>
      <a:accent5>
        <a:srgbClr val="FFD700"/>
      </a:accent5>
      <a:accent6>
        <a:srgbClr val="404040"/>
      </a:accent6>
      <a:hlink>
        <a:srgbClr val="81BD27"/>
      </a:hlink>
      <a:folHlink>
        <a:srgbClr val="81BD27"/>
      </a:folHlink>
    </a:clrScheme>
    <a:fontScheme name="Vinnova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innova_PPT-Mall" id="{C6E1B2C6-9B64-4A96-A4ED-D53E4F7D24DA}" vid="{1CF2235F-C925-42B1-AC4E-6EF761A6CD70}"/>
    </a:ext>
  </a:extLst>
</a:theme>
</file>

<file path=ppt/theme/theme2.xml><?xml version="1.0" encoding="utf-8"?>
<a:theme xmlns:a="http://schemas.openxmlformats.org/drawingml/2006/main" name="Vinnova mörk">
  <a:themeElements>
    <a:clrScheme name="Vinnova mörk">
      <a:dk1>
        <a:srgbClr val="FFFFFF"/>
      </a:dk1>
      <a:lt1>
        <a:srgbClr val="404040"/>
      </a:lt1>
      <a:dk2>
        <a:srgbClr val="008782"/>
      </a:dk2>
      <a:lt2>
        <a:srgbClr val="FFFCE9"/>
      </a:lt2>
      <a:accent1>
        <a:srgbClr val="CBEEF0"/>
      </a:accent1>
      <a:accent2>
        <a:srgbClr val="184EA3"/>
      </a:accent2>
      <a:accent3>
        <a:srgbClr val="33849B"/>
      </a:accent3>
      <a:accent4>
        <a:srgbClr val="81BD27"/>
      </a:accent4>
      <a:accent5>
        <a:srgbClr val="FFFFFF"/>
      </a:accent5>
      <a:accent6>
        <a:srgbClr val="008782"/>
      </a:accent6>
      <a:hlink>
        <a:srgbClr val="CBEEF0"/>
      </a:hlink>
      <a:folHlink>
        <a:srgbClr val="CBEEF0"/>
      </a:folHlink>
    </a:clrScheme>
    <a:fontScheme name="Vinnova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innova_PPT-Mall" id="{C6E1B2C6-9B64-4A96-A4ED-D53E4F7D24DA}" vid="{23639195-7E1E-4C4A-8846-683F3CCE9220}"/>
    </a:ext>
  </a:extLst>
</a:theme>
</file>

<file path=ppt/theme/theme3.xml><?xml version="1.0" encoding="utf-8"?>
<a:theme xmlns:a="http://schemas.openxmlformats.org/drawingml/2006/main" name="VINNOVA 3 Grå">
  <a:themeElements>
    <a:clrScheme name="Vinnova_2013">
      <a:dk1>
        <a:srgbClr val="006F65"/>
      </a:dk1>
      <a:lt1>
        <a:srgbClr val="F6F4E8"/>
      </a:lt1>
      <a:dk2>
        <a:srgbClr val="404040"/>
      </a:dk2>
      <a:lt2>
        <a:srgbClr val="FFFFFF"/>
      </a:lt2>
      <a:accent1>
        <a:srgbClr val="57962D"/>
      </a:accent1>
      <a:accent2>
        <a:srgbClr val="87ADB5"/>
      </a:accent2>
      <a:accent3>
        <a:srgbClr val="636363"/>
      </a:accent3>
      <a:accent4>
        <a:srgbClr val="D65229"/>
      </a:accent4>
      <a:accent5>
        <a:srgbClr val="29849B"/>
      </a:accent5>
      <a:accent6>
        <a:srgbClr val="81BD27"/>
      </a:accent6>
      <a:hlink>
        <a:srgbClr val="57962D"/>
      </a:hlink>
      <a:folHlink>
        <a:srgbClr val="57962D"/>
      </a:folHlink>
    </a:clrScheme>
    <a:fontScheme name="Vinnova_Fonts_2013_v0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noProof="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Mullvad">
      <a:srgbClr val="867871"/>
    </a:custClr>
    <a:custClr name="Grönblå">
      <a:srgbClr val="006F65"/>
    </a:custClr>
    <a:custClr name="Vinnova grön">
      <a:srgbClr val="81BD27"/>
    </a:custClr>
    <a:custClr name="Ljus sand">
      <a:srgbClr val="F6F4E8"/>
    </a:custClr>
    <a:custClr name="Himmel">
      <a:srgbClr val="CDE4F0"/>
    </a:custClr>
    <a:custClr name="Sand">
      <a:srgbClr val="F0E8D4"/>
    </a:custClr>
    <a:custClr name="Purpur">
      <a:srgbClr val="69054A"/>
    </a:custClr>
    <a:custClr name="Ljus Purpur">
      <a:srgbClr val="93647B"/>
    </a:custClr>
    <a:custClr name="Marinblå">
      <a:srgbClr val="1A367A"/>
    </a:custClr>
    <a:custClr name="Ljus marinblå">
      <a:srgbClr val="7178AB"/>
    </a:custClr>
    <a:custClr name="Gul">
      <a:srgbClr val="F5C62B"/>
    </a:custClr>
    <a:custClr name="Ljus gul">
      <a:srgbClr val="F5E08B"/>
    </a:custClr>
    <a:custClr name="Ljus orange">
      <a:srgbClr val="E89C74"/>
    </a:custClr>
    <a:custClr name="Ljus mullvad">
      <a:srgbClr val="B1A99F"/>
    </a:custClr>
    <a:custClr name="Ljus grönblå">
      <a:srgbClr val="73A69F"/>
    </a:custClr>
    <a:custClr name="Ljus grön">
      <a:srgbClr val="9EC07C"/>
    </a:custClr>
    <a:custClr name="Ljus himmel">
      <a:srgbClr val="E1F0F4"/>
    </a:custClr>
    <a:custClr name="Ljus Vinnovagrön">
      <a:srgbClr val="B5D37F"/>
    </a:custClr>
    <a:custClr name="Svart">
      <a:srgbClr val="000000"/>
    </a:custClr>
  </a:custClrLst>
  <a:extLst>
    <a:ext uri="{05A4C25C-085E-4340-85A3-A5531E510DB2}">
      <thm15:themeFamily xmlns:thm15="http://schemas.microsoft.com/office/thememl/2012/main" name="VINNOVA_PPTmall_16-9.potx" id="{9C4491F3-B036-44D9-B590-A051ECB4DDAB}" vid="{552C40B2-9447-4D92-B652-CFB9B9B49F4C}"/>
    </a:ext>
  </a:extLst>
</a:theme>
</file>

<file path=ppt/theme/theme4.xml><?xml version="1.0" encoding="utf-8"?>
<a:theme xmlns:a="http://schemas.openxmlformats.org/drawingml/2006/main" name="VINNOVA 2 Grönblå">
  <a:themeElements>
    <a:clrScheme name="Vinnova_2013">
      <a:dk1>
        <a:srgbClr val="006F65"/>
      </a:dk1>
      <a:lt1>
        <a:srgbClr val="F6F4E8"/>
      </a:lt1>
      <a:dk2>
        <a:srgbClr val="404040"/>
      </a:dk2>
      <a:lt2>
        <a:srgbClr val="FFFFFF"/>
      </a:lt2>
      <a:accent1>
        <a:srgbClr val="57962D"/>
      </a:accent1>
      <a:accent2>
        <a:srgbClr val="87ADB5"/>
      </a:accent2>
      <a:accent3>
        <a:srgbClr val="636363"/>
      </a:accent3>
      <a:accent4>
        <a:srgbClr val="D65229"/>
      </a:accent4>
      <a:accent5>
        <a:srgbClr val="29849B"/>
      </a:accent5>
      <a:accent6>
        <a:srgbClr val="81BD27"/>
      </a:accent6>
      <a:hlink>
        <a:srgbClr val="57962D"/>
      </a:hlink>
      <a:folHlink>
        <a:srgbClr val="57962D"/>
      </a:folHlink>
    </a:clrScheme>
    <a:fontScheme name="Vinnova_Fonts_2013_v0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noProof="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Mullvad">
      <a:srgbClr val="867871"/>
    </a:custClr>
    <a:custClr name="Grönblå">
      <a:srgbClr val="006F65"/>
    </a:custClr>
    <a:custClr name="Vinnova grön">
      <a:srgbClr val="81BD27"/>
    </a:custClr>
    <a:custClr name="Ljus sand">
      <a:srgbClr val="F6F4E8"/>
    </a:custClr>
    <a:custClr name="Himmel">
      <a:srgbClr val="CDE4F0"/>
    </a:custClr>
    <a:custClr name="Sand">
      <a:srgbClr val="F0E8D4"/>
    </a:custClr>
    <a:custClr name="Purpur">
      <a:srgbClr val="69054A"/>
    </a:custClr>
    <a:custClr name="Ljus Purpur">
      <a:srgbClr val="93647B"/>
    </a:custClr>
    <a:custClr name="Marinblå">
      <a:srgbClr val="1A367A"/>
    </a:custClr>
    <a:custClr name="Ljus marinblå">
      <a:srgbClr val="7178AB"/>
    </a:custClr>
    <a:custClr name="Gul">
      <a:srgbClr val="F5C62B"/>
    </a:custClr>
    <a:custClr name="Ljus gul">
      <a:srgbClr val="F5E08B"/>
    </a:custClr>
    <a:custClr name="Ljus orange">
      <a:srgbClr val="E89C74"/>
    </a:custClr>
    <a:custClr name="Ljus mullvad">
      <a:srgbClr val="B1A99F"/>
    </a:custClr>
    <a:custClr name="Ljus grönblå">
      <a:srgbClr val="73A69F"/>
    </a:custClr>
    <a:custClr name="Ljus grön">
      <a:srgbClr val="9EC07C"/>
    </a:custClr>
    <a:custClr name="Ljus himmel">
      <a:srgbClr val="E1F0F4"/>
    </a:custClr>
    <a:custClr name="Ljus Vinnovagrön">
      <a:srgbClr val="B5D37F"/>
    </a:custClr>
    <a:custClr name="Svart">
      <a:srgbClr val="000000"/>
    </a:custClr>
  </a:custClrLst>
  <a:extLst>
    <a:ext uri="{05A4C25C-085E-4340-85A3-A5531E510DB2}">
      <thm15:themeFamily xmlns:thm15="http://schemas.microsoft.com/office/thememl/2012/main" name="VINNOVA_PPTmall_16-9.potx" id="{9C4491F3-B036-44D9-B590-A051ECB4DDAB}" vid="{18C9C05C-0DD4-4CB1-A5FE-9901FE380ED0}"/>
    </a:ext>
  </a:extLst>
</a:theme>
</file>

<file path=ppt/theme/theme5.xml><?xml version="1.0" encoding="utf-8"?>
<a:theme xmlns:a="http://schemas.openxmlformats.org/drawingml/2006/main" name="Office-tema">
  <a:themeElements>
    <a:clrScheme name="Vinnova grön">
      <a:dk1>
        <a:srgbClr val="FFFFFF"/>
      </a:dk1>
      <a:lt1>
        <a:srgbClr val="000000"/>
      </a:lt1>
      <a:dk2>
        <a:srgbClr val="008782"/>
      </a:dk2>
      <a:lt2>
        <a:srgbClr val="F8F8F8"/>
      </a:lt2>
      <a:accent1>
        <a:srgbClr val="FFD700"/>
      </a:accent1>
      <a:accent2>
        <a:srgbClr val="81BD27"/>
      </a:accent2>
      <a:accent3>
        <a:srgbClr val="FFFCE9"/>
      </a:accent3>
      <a:accent4>
        <a:srgbClr val="404040"/>
      </a:accent4>
      <a:accent5>
        <a:srgbClr val="871B5C"/>
      </a:accent5>
      <a:accent6>
        <a:srgbClr val="867871"/>
      </a:accent6>
      <a:hlink>
        <a:srgbClr val="404040"/>
      </a:hlink>
      <a:folHlink>
        <a:srgbClr val="404040"/>
      </a:folHlink>
    </a:clrScheme>
    <a:fontScheme name="Vinnova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Vinnova grön">
      <a:dk1>
        <a:srgbClr val="FFFFFF"/>
      </a:dk1>
      <a:lt1>
        <a:srgbClr val="000000"/>
      </a:lt1>
      <a:dk2>
        <a:srgbClr val="008782"/>
      </a:dk2>
      <a:lt2>
        <a:srgbClr val="F8F8F8"/>
      </a:lt2>
      <a:accent1>
        <a:srgbClr val="FFD700"/>
      </a:accent1>
      <a:accent2>
        <a:srgbClr val="81BD27"/>
      </a:accent2>
      <a:accent3>
        <a:srgbClr val="FFFCE9"/>
      </a:accent3>
      <a:accent4>
        <a:srgbClr val="404040"/>
      </a:accent4>
      <a:accent5>
        <a:srgbClr val="871B5C"/>
      </a:accent5>
      <a:accent6>
        <a:srgbClr val="867871"/>
      </a:accent6>
      <a:hlink>
        <a:srgbClr val="404040"/>
      </a:hlink>
      <a:folHlink>
        <a:srgbClr val="404040"/>
      </a:folHlink>
    </a:clrScheme>
    <a:fontScheme name="Vinnova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38420E-A296-40AB-B4CB-115602E5B165}">
  <we:reference id="5dfe852d-2c42-4b3a-a2a0-df25e73584ce" version="1.0.0.2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29DA691CEBD458ED56F745D56F34B" ma:contentTypeVersion="10" ma:contentTypeDescription="Create a new document." ma:contentTypeScope="" ma:versionID="ec5f46c3f67bc05130ea60abb98714cd">
  <xsd:schema xmlns:xsd="http://www.w3.org/2001/XMLSchema" xmlns:xs="http://www.w3.org/2001/XMLSchema" xmlns:p="http://schemas.microsoft.com/office/2006/metadata/properties" xmlns:ns2="65f6b75f-5803-487f-bd76-3fd0b23edaab" xmlns:ns3="881f829d-34e1-49ad-aae1-5eba5577729d" targetNamespace="http://schemas.microsoft.com/office/2006/metadata/properties" ma:root="true" ma:fieldsID="4b22e59990f448b826385a66bc318b5d" ns2:_="" ns3:_="">
    <xsd:import namespace="65f6b75f-5803-487f-bd76-3fd0b23edaab"/>
    <xsd:import namespace="881f829d-34e1-49ad-aae1-5eba557772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b75f-5803-487f-bd76-3fd0b23eda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f829d-34e1-49ad-aae1-5eba5577729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3B157C-4F1C-4AC9-BA20-61068BE77B93}">
  <ds:schemaRefs>
    <ds:schemaRef ds:uri="881f829d-34e1-49ad-aae1-5eba5577729d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65f6b75f-5803-487f-bd76-3fd0b23edaab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DE1F17C-474D-4B76-BC6E-AC46249732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AC0433-47E9-4149-8C66-8057100275AC}">
  <ds:schemaRefs>
    <ds:schemaRef ds:uri="65f6b75f-5803-487f-bd76-3fd0b23edaab"/>
    <ds:schemaRef ds:uri="881f829d-34e1-49ad-aae1-5eba557772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</TotalTime>
  <Words>447</Words>
  <Application>Microsoft Office PowerPoint</Application>
  <PresentationFormat>Bredbild</PresentationFormat>
  <Paragraphs>79</Paragraphs>
  <Slides>10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Franklin Gothic Demi Cond</vt:lpstr>
      <vt:lpstr>Gill Sans</vt:lpstr>
      <vt:lpstr>Poppins Light</vt:lpstr>
      <vt:lpstr>TradeGothic LT Bold</vt:lpstr>
      <vt:lpstr>Wingdings</vt:lpstr>
      <vt:lpstr>Vinnova ljus</vt:lpstr>
      <vt:lpstr>Vinnova mörk</vt:lpstr>
      <vt:lpstr>VINNOVA 3 Grå</vt:lpstr>
      <vt:lpstr>VINNOVA 2 Grönblå</vt:lpstr>
      <vt:lpstr>PowerPoint-presentation</vt:lpstr>
      <vt:lpstr>Vinnova is tasked with promoting sustainable growth by funding needs-driven research and development of effective innovation systems. </vt:lpstr>
      <vt:lpstr>Our view on EUREKA clusters</vt:lpstr>
      <vt:lpstr>Our view on EUREKA clusters</vt:lpstr>
      <vt:lpstr>PowerPoint-presentation</vt:lpstr>
      <vt:lpstr>Funding outlook &amp; national priorities</vt:lpstr>
      <vt:lpstr>Eligibility criteria</vt:lpstr>
      <vt:lpstr>Funding rates</vt:lpstr>
      <vt:lpstr>Cluster application process</vt:lpstr>
      <vt:lpstr>National contact details CELTIC-NEXT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Eurostars</dc:title>
  <dc:creator>Peter Lindberg</dc:creator>
  <cp:lastModifiedBy>Sanja Sain-Strömberg</cp:lastModifiedBy>
  <cp:revision>3</cp:revision>
  <cp:lastPrinted>2019-02-01T12:49:45Z</cp:lastPrinted>
  <dcterms:created xsi:type="dcterms:W3CDTF">2018-08-30T16:11:56Z</dcterms:created>
  <dcterms:modified xsi:type="dcterms:W3CDTF">2019-12-10T12:36:56Z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0x01010006129DA691CEBD458ED56F745D56F34B</vt:lpwstr>
  </property>
  <property fmtid="{D5CDD505-2E9C-101B-9397-08002B2CF9AE}" pid="4" name="AuthorIds_UIVersion_2048">
    <vt:lpwstr>39</vt:lpwstr>
  </property>
  <property fmtid="{D5CDD505-2E9C-101B-9397-08002B2CF9AE}" pid="5" name="AuthorIds_UIVersion_512">
    <vt:lpwstr>39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AuthorIds_UIVersion_1024">
    <vt:lpwstr>39</vt:lpwstr>
  </property>
  <property fmtid="{D5CDD505-2E9C-101B-9397-08002B2CF9AE}" pid="11" name="AuthorIds_UIVersion_1536">
    <vt:lpwstr>39</vt:lpwstr>
  </property>
</Properties>
</file>