
<file path=[Content_Types].xml><?xml version="1.0" encoding="utf-8"?>
<Types xmlns="http://schemas.openxmlformats.org/package/2006/content-types">
  <Default Extension="emf" ContentType="image/x-emf"/>
  <Default Extension="gif" ContentType="image/gif"/>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4" r:id="rId4"/>
    <p:sldMasterId id="2147483828" r:id="rId5"/>
  </p:sldMasterIdLst>
  <p:notesMasterIdLst>
    <p:notesMasterId r:id="rId16"/>
  </p:notesMasterIdLst>
  <p:sldIdLst>
    <p:sldId id="272" r:id="rId6"/>
    <p:sldId id="315" r:id="rId7"/>
    <p:sldId id="490" r:id="rId8"/>
    <p:sldId id="491" r:id="rId9"/>
    <p:sldId id="496" r:id="rId10"/>
    <p:sldId id="495" r:id="rId11"/>
    <p:sldId id="321" r:id="rId12"/>
    <p:sldId id="497" r:id="rId13"/>
    <p:sldId id="492" r:id="rId14"/>
    <p:sldId id="320" r:id="rId15"/>
  </p:sldIdLst>
  <p:sldSz cx="24384000" cy="13716000"/>
  <p:notesSz cx="6858000" cy="9144000"/>
  <p:defaultTextStyle>
    <a:defPPr>
      <a:defRPr lang="en-US"/>
    </a:defPPr>
    <a:lvl1pPr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1pPr>
    <a:lvl2pPr marL="457200"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2pPr>
    <a:lvl3pPr marL="914400"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3pPr>
    <a:lvl4pPr marL="1371600"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4pPr>
    <a:lvl5pPr marL="1828800"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99FF"/>
    <a:srgbClr val="336600"/>
    <a:srgbClr val="663300"/>
    <a:srgbClr val="996633"/>
    <a:srgbClr val="D60093"/>
    <a:srgbClr val="9E2286"/>
    <a:srgbClr val="D0DFFC"/>
    <a:srgbClr val="52BEB0"/>
    <a:srgbClr val="6729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C04E02-3FB9-4E46-8070-2BA805DA061B}" v="50" dt="2019-12-05T05:00:12.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56" y="42"/>
      </p:cViewPr>
      <p:guideLst>
        <p:guide orient="horz" pos="4320"/>
        <p:guide pos="76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1" d="100"/>
          <a:sy n="101" d="100"/>
        </p:scale>
        <p:origin x="35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kka Eloranta" userId="5acf41ca-39f6-4873-a5a8-5c235ae282a1" providerId="ADAL" clId="{E92B334E-B6DB-4BEB-8370-52D96F92DAB7}"/>
    <pc:docChg chg="undo custSel addSld delSld modSld">
      <pc:chgData name="Pekka Eloranta" userId="5acf41ca-39f6-4873-a5a8-5c235ae282a1" providerId="ADAL" clId="{E92B334E-B6DB-4BEB-8370-52D96F92DAB7}" dt="2019-12-05T05:02:55.816" v="1047" actId="1038"/>
      <pc:docMkLst>
        <pc:docMk/>
      </pc:docMkLst>
      <pc:sldChg chg="addSp modSp">
        <pc:chgData name="Pekka Eloranta" userId="5acf41ca-39f6-4873-a5a8-5c235ae282a1" providerId="ADAL" clId="{E92B334E-B6DB-4BEB-8370-52D96F92DAB7}" dt="2019-12-05T04:57:47.609" v="970" actId="207"/>
        <pc:sldMkLst>
          <pc:docMk/>
          <pc:sldMk cId="4241690252" sldId="315"/>
        </pc:sldMkLst>
        <pc:spChg chg="mod">
          <ac:chgData name="Pekka Eloranta" userId="5acf41ca-39f6-4873-a5a8-5c235ae282a1" providerId="ADAL" clId="{E92B334E-B6DB-4BEB-8370-52D96F92DAB7}" dt="2019-12-05T04:57:47.609" v="970" actId="207"/>
          <ac:spMkLst>
            <pc:docMk/>
            <pc:sldMk cId="4241690252" sldId="315"/>
            <ac:spMk id="5" creationId="{00000000-0000-0000-0000-000000000000}"/>
          </ac:spMkLst>
        </pc:spChg>
        <pc:graphicFrameChg chg="add mod modGraphic">
          <ac:chgData name="Pekka Eloranta" userId="5acf41ca-39f6-4873-a5a8-5c235ae282a1" providerId="ADAL" clId="{E92B334E-B6DB-4BEB-8370-52D96F92DAB7}" dt="2019-12-04T13:47:35.876" v="651" actId="14100"/>
          <ac:graphicFrameMkLst>
            <pc:docMk/>
            <pc:sldMk cId="4241690252" sldId="315"/>
            <ac:graphicFrameMk id="3" creationId="{F0B7094A-A0AE-4704-BC36-ED04C7A0A349}"/>
          </ac:graphicFrameMkLst>
        </pc:graphicFrameChg>
      </pc:sldChg>
      <pc:sldChg chg="modSp">
        <pc:chgData name="Pekka Eloranta" userId="5acf41ca-39f6-4873-a5a8-5c235ae282a1" providerId="ADAL" clId="{E92B334E-B6DB-4BEB-8370-52D96F92DAB7}" dt="2019-12-05T05:02:55.816" v="1047" actId="1038"/>
        <pc:sldMkLst>
          <pc:docMk/>
          <pc:sldMk cId="1052411627" sldId="320"/>
        </pc:sldMkLst>
        <pc:spChg chg="mod">
          <ac:chgData name="Pekka Eloranta" userId="5acf41ca-39f6-4873-a5a8-5c235ae282a1" providerId="ADAL" clId="{E92B334E-B6DB-4BEB-8370-52D96F92DAB7}" dt="2019-12-05T04:57:26.093" v="967" actId="207"/>
          <ac:spMkLst>
            <pc:docMk/>
            <pc:sldMk cId="1052411627" sldId="320"/>
            <ac:spMk id="5" creationId="{00000000-0000-0000-0000-000000000000}"/>
          </ac:spMkLst>
        </pc:spChg>
        <pc:picChg chg="mod">
          <ac:chgData name="Pekka Eloranta" userId="5acf41ca-39f6-4873-a5a8-5c235ae282a1" providerId="ADAL" clId="{E92B334E-B6DB-4BEB-8370-52D96F92DAB7}" dt="2019-12-05T05:02:55.816" v="1047" actId="1038"/>
          <ac:picMkLst>
            <pc:docMk/>
            <pc:sldMk cId="1052411627" sldId="320"/>
            <ac:picMk id="13" creationId="{D506DE96-440F-485C-B6CD-4D078943D065}"/>
          </ac:picMkLst>
        </pc:picChg>
      </pc:sldChg>
      <pc:sldChg chg="addSp delSp modSp modAnim">
        <pc:chgData name="Pekka Eloranta" userId="5acf41ca-39f6-4873-a5a8-5c235ae282a1" providerId="ADAL" clId="{E92B334E-B6DB-4BEB-8370-52D96F92DAB7}" dt="2019-12-05T04:57:38.626" v="969" actId="207"/>
        <pc:sldMkLst>
          <pc:docMk/>
          <pc:sldMk cId="3381054902" sldId="321"/>
        </pc:sldMkLst>
        <pc:spChg chg="del">
          <ac:chgData name="Pekka Eloranta" userId="5acf41ca-39f6-4873-a5a8-5c235ae282a1" providerId="ADAL" clId="{E92B334E-B6DB-4BEB-8370-52D96F92DAB7}" dt="2019-12-04T13:12:03.500" v="111" actId="478"/>
          <ac:spMkLst>
            <pc:docMk/>
            <pc:sldMk cId="3381054902" sldId="321"/>
            <ac:spMk id="6" creationId="{00000000-0000-0000-0000-000000000000}"/>
          </ac:spMkLst>
        </pc:spChg>
        <pc:spChg chg="add mod">
          <ac:chgData name="Pekka Eloranta" userId="5acf41ca-39f6-4873-a5a8-5c235ae282a1" providerId="ADAL" clId="{E92B334E-B6DB-4BEB-8370-52D96F92DAB7}" dt="2019-12-05T04:57:38.626" v="969" actId="207"/>
          <ac:spMkLst>
            <pc:docMk/>
            <pc:sldMk cId="3381054902" sldId="321"/>
            <ac:spMk id="8" creationId="{E17571D3-FCE9-42AE-8934-4C287671B1A4}"/>
          </ac:spMkLst>
        </pc:spChg>
        <pc:spChg chg="add">
          <ac:chgData name="Pekka Eloranta" userId="5acf41ca-39f6-4873-a5a8-5c235ae282a1" providerId="ADAL" clId="{E92B334E-B6DB-4BEB-8370-52D96F92DAB7}" dt="2019-12-04T13:12:04.279" v="112"/>
          <ac:spMkLst>
            <pc:docMk/>
            <pc:sldMk cId="3381054902" sldId="321"/>
            <ac:spMk id="27" creationId="{4E27DC54-5615-4F79-B9CC-462CAAD07DC3}"/>
          </ac:spMkLst>
        </pc:spChg>
        <pc:picChg chg="mod">
          <ac:chgData name="Pekka Eloranta" userId="5acf41ca-39f6-4873-a5a8-5c235ae282a1" providerId="ADAL" clId="{E92B334E-B6DB-4BEB-8370-52D96F92DAB7}" dt="2019-12-04T13:48:13.897" v="654" actId="14100"/>
          <ac:picMkLst>
            <pc:docMk/>
            <pc:sldMk cId="3381054902" sldId="321"/>
            <ac:picMk id="3" creationId="{DF74E9FA-428C-408E-BA1E-2FE3BEDC5D09}"/>
          </ac:picMkLst>
        </pc:picChg>
        <pc:picChg chg="mod">
          <ac:chgData name="Pekka Eloranta" userId="5acf41ca-39f6-4873-a5a8-5c235ae282a1" providerId="ADAL" clId="{E92B334E-B6DB-4BEB-8370-52D96F92DAB7}" dt="2019-12-04T13:48:07.058" v="653" actId="14100"/>
          <ac:picMkLst>
            <pc:docMk/>
            <pc:sldMk cId="3381054902" sldId="321"/>
            <ac:picMk id="5" creationId="{7749A24C-2741-4A62-8DA6-B55AAE2E2420}"/>
          </ac:picMkLst>
        </pc:picChg>
        <pc:picChg chg="add del mod">
          <ac:chgData name="Pekka Eloranta" userId="5acf41ca-39f6-4873-a5a8-5c235ae282a1" providerId="ADAL" clId="{E92B334E-B6DB-4BEB-8370-52D96F92DAB7}" dt="2019-12-04T13:02:27.517" v="88"/>
          <ac:picMkLst>
            <pc:docMk/>
            <pc:sldMk cId="3381054902" sldId="321"/>
            <ac:picMk id="9" creationId="{85D1D637-9728-4E6A-ACFE-9FF583017ACA}"/>
          </ac:picMkLst>
        </pc:picChg>
        <pc:picChg chg="add del mod">
          <ac:chgData name="Pekka Eloranta" userId="5acf41ca-39f6-4873-a5a8-5c235ae282a1" providerId="ADAL" clId="{E92B334E-B6DB-4BEB-8370-52D96F92DAB7}" dt="2019-12-04T13:02:27.517" v="88"/>
          <ac:picMkLst>
            <pc:docMk/>
            <pc:sldMk cId="3381054902" sldId="321"/>
            <ac:picMk id="10" creationId="{42B72E71-69F2-4C51-9F6A-9B5C4080ECDE}"/>
          </ac:picMkLst>
        </pc:picChg>
        <pc:picChg chg="add del mod">
          <ac:chgData name="Pekka Eloranta" userId="5acf41ca-39f6-4873-a5a8-5c235ae282a1" providerId="ADAL" clId="{E92B334E-B6DB-4BEB-8370-52D96F92DAB7}" dt="2019-12-04T13:02:27.517" v="88"/>
          <ac:picMkLst>
            <pc:docMk/>
            <pc:sldMk cId="3381054902" sldId="321"/>
            <ac:picMk id="11" creationId="{E4DFE250-8C61-43BC-AE8F-CEC6AED0B5C9}"/>
          </ac:picMkLst>
        </pc:picChg>
        <pc:picChg chg="add del mod">
          <ac:chgData name="Pekka Eloranta" userId="5acf41ca-39f6-4873-a5a8-5c235ae282a1" providerId="ADAL" clId="{E92B334E-B6DB-4BEB-8370-52D96F92DAB7}" dt="2019-12-04T13:02:27.517" v="88"/>
          <ac:picMkLst>
            <pc:docMk/>
            <pc:sldMk cId="3381054902" sldId="321"/>
            <ac:picMk id="12" creationId="{5D359FD9-9278-414C-8089-7A2D0747E33F}"/>
          </ac:picMkLst>
        </pc:picChg>
        <pc:picChg chg="add del mod">
          <ac:chgData name="Pekka Eloranta" userId="5acf41ca-39f6-4873-a5a8-5c235ae282a1" providerId="ADAL" clId="{E92B334E-B6DB-4BEB-8370-52D96F92DAB7}" dt="2019-12-04T13:02:27.517" v="88"/>
          <ac:picMkLst>
            <pc:docMk/>
            <pc:sldMk cId="3381054902" sldId="321"/>
            <ac:picMk id="13" creationId="{A4F64EDC-A969-49C7-BDC1-F803A6174BB5}"/>
          </ac:picMkLst>
        </pc:picChg>
        <pc:picChg chg="add del mod">
          <ac:chgData name="Pekka Eloranta" userId="5acf41ca-39f6-4873-a5a8-5c235ae282a1" providerId="ADAL" clId="{E92B334E-B6DB-4BEB-8370-52D96F92DAB7}" dt="2019-12-04T13:02:27.517" v="88"/>
          <ac:picMkLst>
            <pc:docMk/>
            <pc:sldMk cId="3381054902" sldId="321"/>
            <ac:picMk id="14" creationId="{1D4D424A-A853-4983-8F51-2B4E857A0E39}"/>
          </ac:picMkLst>
        </pc:picChg>
        <pc:picChg chg="add del mod">
          <ac:chgData name="Pekka Eloranta" userId="5acf41ca-39f6-4873-a5a8-5c235ae282a1" providerId="ADAL" clId="{E92B334E-B6DB-4BEB-8370-52D96F92DAB7}" dt="2019-12-04T13:02:27.517" v="88"/>
          <ac:picMkLst>
            <pc:docMk/>
            <pc:sldMk cId="3381054902" sldId="321"/>
            <ac:picMk id="15" creationId="{08358B13-11BC-4483-8002-A616619E9EE3}"/>
          </ac:picMkLst>
        </pc:picChg>
        <pc:picChg chg="add del mod">
          <ac:chgData name="Pekka Eloranta" userId="5acf41ca-39f6-4873-a5a8-5c235ae282a1" providerId="ADAL" clId="{E92B334E-B6DB-4BEB-8370-52D96F92DAB7}" dt="2019-12-04T13:02:27.517" v="88"/>
          <ac:picMkLst>
            <pc:docMk/>
            <pc:sldMk cId="3381054902" sldId="321"/>
            <ac:picMk id="16" creationId="{865DDBA6-AEC3-4486-A0E9-B4C35AE9355F}"/>
          </ac:picMkLst>
        </pc:picChg>
        <pc:picChg chg="add del mod">
          <ac:chgData name="Pekka Eloranta" userId="5acf41ca-39f6-4873-a5a8-5c235ae282a1" providerId="ADAL" clId="{E92B334E-B6DB-4BEB-8370-52D96F92DAB7}" dt="2019-12-04T13:02:27.517" v="88"/>
          <ac:picMkLst>
            <pc:docMk/>
            <pc:sldMk cId="3381054902" sldId="321"/>
            <ac:picMk id="17" creationId="{632EDD2B-EB30-479D-B175-301B866EB5BC}"/>
          </ac:picMkLst>
        </pc:picChg>
        <pc:picChg chg="add del">
          <ac:chgData name="Pekka Eloranta" userId="5acf41ca-39f6-4873-a5a8-5c235ae282a1" providerId="ADAL" clId="{E92B334E-B6DB-4BEB-8370-52D96F92DAB7}" dt="2019-12-04T13:03:17.853" v="93" actId="478"/>
          <ac:picMkLst>
            <pc:docMk/>
            <pc:sldMk cId="3381054902" sldId="321"/>
            <ac:picMk id="18" creationId="{B3DE1F0B-8D62-48A0-835B-E66754E45A98}"/>
          </ac:picMkLst>
        </pc:picChg>
        <pc:picChg chg="add del">
          <ac:chgData name="Pekka Eloranta" userId="5acf41ca-39f6-4873-a5a8-5c235ae282a1" providerId="ADAL" clId="{E92B334E-B6DB-4BEB-8370-52D96F92DAB7}" dt="2019-12-04T13:03:17.853" v="93" actId="478"/>
          <ac:picMkLst>
            <pc:docMk/>
            <pc:sldMk cId="3381054902" sldId="321"/>
            <ac:picMk id="19" creationId="{60BD5393-FB37-49F8-9195-FFE80E37935D}"/>
          </ac:picMkLst>
        </pc:picChg>
        <pc:picChg chg="add del">
          <ac:chgData name="Pekka Eloranta" userId="5acf41ca-39f6-4873-a5a8-5c235ae282a1" providerId="ADAL" clId="{E92B334E-B6DB-4BEB-8370-52D96F92DAB7}" dt="2019-12-04T13:03:17.853" v="93" actId="478"/>
          <ac:picMkLst>
            <pc:docMk/>
            <pc:sldMk cId="3381054902" sldId="321"/>
            <ac:picMk id="20" creationId="{9B4A1671-CADF-48E7-8DD3-7F1D379A64B8}"/>
          </ac:picMkLst>
        </pc:picChg>
        <pc:picChg chg="add del">
          <ac:chgData name="Pekka Eloranta" userId="5acf41ca-39f6-4873-a5a8-5c235ae282a1" providerId="ADAL" clId="{E92B334E-B6DB-4BEB-8370-52D96F92DAB7}" dt="2019-12-04T13:03:17.853" v="93" actId="478"/>
          <ac:picMkLst>
            <pc:docMk/>
            <pc:sldMk cId="3381054902" sldId="321"/>
            <ac:picMk id="21" creationId="{71C53C90-0169-40D9-9B88-AA8BBD4344EA}"/>
          </ac:picMkLst>
        </pc:picChg>
        <pc:picChg chg="add del">
          <ac:chgData name="Pekka Eloranta" userId="5acf41ca-39f6-4873-a5a8-5c235ae282a1" providerId="ADAL" clId="{E92B334E-B6DB-4BEB-8370-52D96F92DAB7}" dt="2019-12-04T13:03:17.853" v="93" actId="478"/>
          <ac:picMkLst>
            <pc:docMk/>
            <pc:sldMk cId="3381054902" sldId="321"/>
            <ac:picMk id="22" creationId="{A08E4B83-4CDB-4D0F-8BBA-B74AD177A349}"/>
          </ac:picMkLst>
        </pc:picChg>
        <pc:picChg chg="add del">
          <ac:chgData name="Pekka Eloranta" userId="5acf41ca-39f6-4873-a5a8-5c235ae282a1" providerId="ADAL" clId="{E92B334E-B6DB-4BEB-8370-52D96F92DAB7}" dt="2019-12-04T13:03:17.853" v="93" actId="478"/>
          <ac:picMkLst>
            <pc:docMk/>
            <pc:sldMk cId="3381054902" sldId="321"/>
            <ac:picMk id="23" creationId="{6BE34EEA-9FDA-4F7B-B37A-0184D7B107FC}"/>
          </ac:picMkLst>
        </pc:picChg>
        <pc:picChg chg="add del">
          <ac:chgData name="Pekka Eloranta" userId="5acf41ca-39f6-4873-a5a8-5c235ae282a1" providerId="ADAL" clId="{E92B334E-B6DB-4BEB-8370-52D96F92DAB7}" dt="2019-12-04T13:03:17.853" v="93" actId="478"/>
          <ac:picMkLst>
            <pc:docMk/>
            <pc:sldMk cId="3381054902" sldId="321"/>
            <ac:picMk id="24" creationId="{39E89E28-7D77-4C02-B8D9-191999EFCE2D}"/>
          </ac:picMkLst>
        </pc:picChg>
        <pc:picChg chg="add del">
          <ac:chgData name="Pekka Eloranta" userId="5acf41ca-39f6-4873-a5a8-5c235ae282a1" providerId="ADAL" clId="{E92B334E-B6DB-4BEB-8370-52D96F92DAB7}" dt="2019-12-04T13:03:17.853" v="93" actId="478"/>
          <ac:picMkLst>
            <pc:docMk/>
            <pc:sldMk cId="3381054902" sldId="321"/>
            <ac:picMk id="25" creationId="{7E9C4D38-11AF-4707-A64F-761B0781D116}"/>
          </ac:picMkLst>
        </pc:picChg>
        <pc:picChg chg="add del">
          <ac:chgData name="Pekka Eloranta" userId="5acf41ca-39f6-4873-a5a8-5c235ae282a1" providerId="ADAL" clId="{E92B334E-B6DB-4BEB-8370-52D96F92DAB7}" dt="2019-12-04T13:03:17.853" v="93" actId="478"/>
          <ac:picMkLst>
            <pc:docMk/>
            <pc:sldMk cId="3381054902" sldId="321"/>
            <ac:picMk id="26" creationId="{E827CBF3-0C2C-4BCE-9A6C-8C6A76855484}"/>
          </ac:picMkLst>
        </pc:picChg>
      </pc:sldChg>
      <pc:sldChg chg="addSp modSp">
        <pc:chgData name="Pekka Eloranta" userId="5acf41ca-39f6-4873-a5a8-5c235ae282a1" providerId="ADAL" clId="{E92B334E-B6DB-4BEB-8370-52D96F92DAB7}" dt="2019-12-04T12:57:57.079" v="21" actId="1076"/>
        <pc:sldMkLst>
          <pc:docMk/>
          <pc:sldMk cId="1195875325" sldId="490"/>
        </pc:sldMkLst>
        <pc:graphicFrameChg chg="add mod modGraphic">
          <ac:chgData name="Pekka Eloranta" userId="5acf41ca-39f6-4873-a5a8-5c235ae282a1" providerId="ADAL" clId="{E92B334E-B6DB-4BEB-8370-52D96F92DAB7}" dt="2019-12-04T12:57:57.079" v="21" actId="1076"/>
          <ac:graphicFrameMkLst>
            <pc:docMk/>
            <pc:sldMk cId="1195875325" sldId="490"/>
            <ac:graphicFrameMk id="2" creationId="{3137C72D-13FE-4907-B3CF-08F290F243E5}"/>
          </ac:graphicFrameMkLst>
        </pc:graphicFrameChg>
      </pc:sldChg>
      <pc:sldChg chg="modSp">
        <pc:chgData name="Pekka Eloranta" userId="5acf41ca-39f6-4873-a5a8-5c235ae282a1" providerId="ADAL" clId="{E92B334E-B6DB-4BEB-8370-52D96F92DAB7}" dt="2019-12-05T04:58:13.387" v="971" actId="339"/>
        <pc:sldMkLst>
          <pc:docMk/>
          <pc:sldMk cId="454459608" sldId="491"/>
        </pc:sldMkLst>
        <pc:picChg chg="mod">
          <ac:chgData name="Pekka Eloranta" userId="5acf41ca-39f6-4873-a5a8-5c235ae282a1" providerId="ADAL" clId="{E92B334E-B6DB-4BEB-8370-52D96F92DAB7}" dt="2019-12-05T04:58:13.387" v="971" actId="339"/>
          <ac:picMkLst>
            <pc:docMk/>
            <pc:sldMk cId="454459608" sldId="491"/>
            <ac:picMk id="1026" creationId="{A146937C-EABB-4DC1-85DD-DB2A8D9861FA}"/>
          </ac:picMkLst>
        </pc:picChg>
        <pc:picChg chg="mod">
          <ac:chgData name="Pekka Eloranta" userId="5acf41ca-39f6-4873-a5a8-5c235ae282a1" providerId="ADAL" clId="{E92B334E-B6DB-4BEB-8370-52D96F92DAB7}" dt="2019-12-05T04:58:13.387" v="971" actId="339"/>
          <ac:picMkLst>
            <pc:docMk/>
            <pc:sldMk cId="454459608" sldId="491"/>
            <ac:picMk id="16386" creationId="{00000000-0000-0000-0000-000000000000}"/>
          </ac:picMkLst>
        </pc:picChg>
      </pc:sldChg>
      <pc:sldChg chg="addSp modSp">
        <pc:chgData name="Pekka Eloranta" userId="5acf41ca-39f6-4873-a5a8-5c235ae282a1" providerId="ADAL" clId="{E92B334E-B6DB-4BEB-8370-52D96F92DAB7}" dt="2019-12-05T05:02:28.436" v="1042" actId="20577"/>
        <pc:sldMkLst>
          <pc:docMk/>
          <pc:sldMk cId="1965656988" sldId="492"/>
        </pc:sldMkLst>
        <pc:spChg chg="mod">
          <ac:chgData name="Pekka Eloranta" userId="5acf41ca-39f6-4873-a5a8-5c235ae282a1" providerId="ADAL" clId="{E92B334E-B6DB-4BEB-8370-52D96F92DAB7}" dt="2019-12-05T04:47:47.696" v="784" actId="20577"/>
          <ac:spMkLst>
            <pc:docMk/>
            <pc:sldMk cId="1965656988" sldId="492"/>
            <ac:spMk id="2" creationId="{00000000-0000-0000-0000-000000000000}"/>
          </ac:spMkLst>
        </pc:spChg>
        <pc:spChg chg="add mod">
          <ac:chgData name="Pekka Eloranta" userId="5acf41ca-39f6-4873-a5a8-5c235ae282a1" providerId="ADAL" clId="{E92B334E-B6DB-4BEB-8370-52D96F92DAB7}" dt="2019-12-05T05:02:28.436" v="1042" actId="20577"/>
          <ac:spMkLst>
            <pc:docMk/>
            <pc:sldMk cId="1965656988" sldId="492"/>
            <ac:spMk id="9" creationId="{B3BB5891-9156-4041-8712-10A0C0A0FA65}"/>
          </ac:spMkLst>
        </pc:spChg>
        <pc:picChg chg="add mod">
          <ac:chgData name="Pekka Eloranta" userId="5acf41ca-39f6-4873-a5a8-5c235ae282a1" providerId="ADAL" clId="{E92B334E-B6DB-4BEB-8370-52D96F92DAB7}" dt="2019-12-05T04:50:35.090" v="796" actId="1076"/>
          <ac:picMkLst>
            <pc:docMk/>
            <pc:sldMk cId="1965656988" sldId="492"/>
            <ac:picMk id="8" creationId="{680B4A53-EFB9-46D9-8041-EE52F30F604D}"/>
          </ac:picMkLst>
        </pc:picChg>
        <pc:picChg chg="add mod">
          <ac:chgData name="Pekka Eloranta" userId="5acf41ca-39f6-4873-a5a8-5c235ae282a1" providerId="ADAL" clId="{E92B334E-B6DB-4BEB-8370-52D96F92DAB7}" dt="2019-12-05T04:59:52.602" v="976" actId="207"/>
          <ac:picMkLst>
            <pc:docMk/>
            <pc:sldMk cId="1965656988" sldId="492"/>
            <ac:picMk id="10" creationId="{6D2EB8FE-D3D3-422A-A47F-729F0671A5D8}"/>
          </ac:picMkLst>
        </pc:picChg>
      </pc:sldChg>
      <pc:sldChg chg="addSp modSp">
        <pc:chgData name="Pekka Eloranta" userId="5acf41ca-39f6-4873-a5a8-5c235ae282a1" providerId="ADAL" clId="{E92B334E-B6DB-4BEB-8370-52D96F92DAB7}" dt="2019-12-05T04:58:38.300" v="973" actId="339"/>
        <pc:sldMkLst>
          <pc:docMk/>
          <pc:sldMk cId="1538433055" sldId="495"/>
        </pc:sldMkLst>
        <pc:spChg chg="mod">
          <ac:chgData name="Pekka Eloranta" userId="5acf41ca-39f6-4873-a5a8-5c235ae282a1" providerId="ADAL" clId="{E92B334E-B6DB-4BEB-8370-52D96F92DAB7}" dt="2019-12-04T12:40:23.081" v="10" actId="1076"/>
          <ac:spMkLst>
            <pc:docMk/>
            <pc:sldMk cId="1538433055" sldId="495"/>
            <ac:spMk id="14" creationId="{00000000-0000-0000-0000-000000000000}"/>
          </ac:spMkLst>
        </pc:spChg>
        <pc:graphicFrameChg chg="mod modGraphic">
          <ac:chgData name="Pekka Eloranta" userId="5acf41ca-39f6-4873-a5a8-5c235ae282a1" providerId="ADAL" clId="{E92B334E-B6DB-4BEB-8370-52D96F92DAB7}" dt="2019-12-04T12:41:56.698" v="14" actId="1076"/>
          <ac:graphicFrameMkLst>
            <pc:docMk/>
            <pc:sldMk cId="1538433055" sldId="495"/>
            <ac:graphicFrameMk id="10" creationId="{D75A4E9E-D24F-4130-AE6D-AE39EBAA0095}"/>
          </ac:graphicFrameMkLst>
        </pc:graphicFrameChg>
        <pc:picChg chg="add mod">
          <ac:chgData name="Pekka Eloranta" userId="5acf41ca-39f6-4873-a5a8-5c235ae282a1" providerId="ADAL" clId="{E92B334E-B6DB-4BEB-8370-52D96F92DAB7}" dt="2019-12-05T04:58:38.300" v="973" actId="339"/>
          <ac:picMkLst>
            <pc:docMk/>
            <pc:sldMk cId="1538433055" sldId="495"/>
            <ac:picMk id="2" creationId="{A67136A8-83DD-4E44-8A0D-3BCB581116E4}"/>
          </ac:picMkLst>
        </pc:picChg>
      </pc:sldChg>
      <pc:sldChg chg="addSp delSp modSp add del">
        <pc:chgData name="Pekka Eloranta" userId="5acf41ca-39f6-4873-a5a8-5c235ae282a1" providerId="ADAL" clId="{E92B334E-B6DB-4BEB-8370-52D96F92DAB7}" dt="2019-12-05T04:58:26.212" v="972" actId="339"/>
        <pc:sldMkLst>
          <pc:docMk/>
          <pc:sldMk cId="3009561327" sldId="496"/>
        </pc:sldMkLst>
        <pc:picChg chg="del">
          <ac:chgData name="Pekka Eloranta" userId="5acf41ca-39f6-4873-a5a8-5c235ae282a1" providerId="ADAL" clId="{E92B334E-B6DB-4BEB-8370-52D96F92DAB7}" dt="2019-12-04T12:37:05.579" v="2" actId="478"/>
          <ac:picMkLst>
            <pc:docMk/>
            <pc:sldMk cId="3009561327" sldId="496"/>
            <ac:picMk id="2" creationId="{C7988772-0589-40D4-97E0-6157AF437F73}"/>
          </ac:picMkLst>
        </pc:picChg>
        <pc:picChg chg="add mod">
          <ac:chgData name="Pekka Eloranta" userId="5acf41ca-39f6-4873-a5a8-5c235ae282a1" providerId="ADAL" clId="{E92B334E-B6DB-4BEB-8370-52D96F92DAB7}" dt="2019-12-05T04:58:26.212" v="972" actId="339"/>
          <ac:picMkLst>
            <pc:docMk/>
            <pc:sldMk cId="3009561327" sldId="496"/>
            <ac:picMk id="3" creationId="{41D245A6-B411-47A6-B60F-F3411B19D61C}"/>
          </ac:picMkLst>
        </pc:picChg>
      </pc:sldChg>
      <pc:sldChg chg="addSp delSp modSp add">
        <pc:chgData name="Pekka Eloranta" userId="5acf41ca-39f6-4873-a5a8-5c235ae282a1" providerId="ADAL" clId="{E92B334E-B6DB-4BEB-8370-52D96F92DAB7}" dt="2019-12-05T04:59:21.753" v="974" actId="339"/>
        <pc:sldMkLst>
          <pc:docMk/>
          <pc:sldMk cId="1310065368" sldId="497"/>
        </pc:sldMkLst>
        <pc:spChg chg="mod">
          <ac:chgData name="Pekka Eloranta" userId="5acf41ca-39f6-4873-a5a8-5c235ae282a1" providerId="ADAL" clId="{E92B334E-B6DB-4BEB-8370-52D96F92DAB7}" dt="2019-12-04T13:33:11.048" v="566" actId="1076"/>
          <ac:spMkLst>
            <pc:docMk/>
            <pc:sldMk cId="1310065368" sldId="497"/>
            <ac:spMk id="2" creationId="{00000000-0000-0000-0000-000000000000}"/>
          </ac:spMkLst>
        </pc:spChg>
        <pc:spChg chg="mod">
          <ac:chgData name="Pekka Eloranta" userId="5acf41ca-39f6-4873-a5a8-5c235ae282a1" providerId="ADAL" clId="{E92B334E-B6DB-4BEB-8370-52D96F92DAB7}" dt="2019-12-05T04:57:32.028" v="968" actId="207"/>
          <ac:spMkLst>
            <pc:docMk/>
            <pc:sldMk cId="1310065368" sldId="497"/>
            <ac:spMk id="8" creationId="{E17571D3-FCE9-42AE-8934-4C287671B1A4}"/>
          </ac:spMkLst>
        </pc:spChg>
        <pc:spChg chg="add mod">
          <ac:chgData name="Pekka Eloranta" userId="5acf41ca-39f6-4873-a5a8-5c235ae282a1" providerId="ADAL" clId="{E92B334E-B6DB-4BEB-8370-52D96F92DAB7}" dt="2019-12-05T04:57:32.028" v="968" actId="207"/>
          <ac:spMkLst>
            <pc:docMk/>
            <pc:sldMk cId="1310065368" sldId="497"/>
            <ac:spMk id="9" creationId="{22312900-6D40-4F5F-8791-9794CCAF534A}"/>
          </ac:spMkLst>
        </pc:spChg>
        <pc:graphicFrameChg chg="add mod modGraphic">
          <ac:chgData name="Pekka Eloranta" userId="5acf41ca-39f6-4873-a5a8-5c235ae282a1" providerId="ADAL" clId="{E92B334E-B6DB-4BEB-8370-52D96F92DAB7}" dt="2019-12-05T04:59:21.753" v="974" actId="339"/>
          <ac:graphicFrameMkLst>
            <pc:docMk/>
            <pc:sldMk cId="1310065368" sldId="497"/>
            <ac:graphicFrameMk id="6" creationId="{B0EC3877-5A45-4849-A4B9-89BB1A94271B}"/>
          </ac:graphicFrameMkLst>
        </pc:graphicFrameChg>
        <pc:graphicFrameChg chg="add mod modGraphic">
          <ac:chgData name="Pekka Eloranta" userId="5acf41ca-39f6-4873-a5a8-5c235ae282a1" providerId="ADAL" clId="{E92B334E-B6DB-4BEB-8370-52D96F92DAB7}" dt="2019-12-05T04:59:21.753" v="974" actId="339"/>
          <ac:graphicFrameMkLst>
            <pc:docMk/>
            <pc:sldMk cId="1310065368" sldId="497"/>
            <ac:graphicFrameMk id="10" creationId="{651F7CA3-B2C0-42FF-9B2D-56C0E3074C19}"/>
          </ac:graphicFrameMkLst>
        </pc:graphicFrameChg>
        <pc:graphicFrameChg chg="add mod modGraphic">
          <ac:chgData name="Pekka Eloranta" userId="5acf41ca-39f6-4873-a5a8-5c235ae282a1" providerId="ADAL" clId="{E92B334E-B6DB-4BEB-8370-52D96F92DAB7}" dt="2019-12-05T04:59:21.753" v="974" actId="339"/>
          <ac:graphicFrameMkLst>
            <pc:docMk/>
            <pc:sldMk cId="1310065368" sldId="497"/>
            <ac:graphicFrameMk id="11" creationId="{860A5F4C-B365-4E8C-931D-38E93FC891AD}"/>
          </ac:graphicFrameMkLst>
        </pc:graphicFrameChg>
        <pc:picChg chg="del">
          <ac:chgData name="Pekka Eloranta" userId="5acf41ca-39f6-4873-a5a8-5c235ae282a1" providerId="ADAL" clId="{E92B334E-B6DB-4BEB-8370-52D96F92DAB7}" dt="2019-12-04T13:16:28.397" v="126" actId="478"/>
          <ac:picMkLst>
            <pc:docMk/>
            <pc:sldMk cId="1310065368" sldId="497"/>
            <ac:picMk id="3" creationId="{DF74E9FA-428C-408E-BA1E-2FE3BEDC5D09}"/>
          </ac:picMkLst>
        </pc:picChg>
        <pc:picChg chg="del">
          <ac:chgData name="Pekka Eloranta" userId="5acf41ca-39f6-4873-a5a8-5c235ae282a1" providerId="ADAL" clId="{E92B334E-B6DB-4BEB-8370-52D96F92DAB7}" dt="2019-12-04T13:16:28.397" v="126" actId="478"/>
          <ac:picMkLst>
            <pc:docMk/>
            <pc:sldMk cId="1310065368" sldId="497"/>
            <ac:picMk id="5" creationId="{7749A24C-2741-4A62-8DA6-B55AAE2E242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leo" panose="020F0502020204030203" pitchFamily="34" charset="0"/>
              </a:defRPr>
            </a:lvl1pPr>
          </a:lstStyle>
          <a:p>
            <a:endParaRPr lang="en-US"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leo" panose="020F0502020204030203" pitchFamily="34" charset="0"/>
              </a:defRPr>
            </a:lvl1pPr>
          </a:lstStyle>
          <a:p>
            <a:fld id="{2CD826BB-5C23-4804-ADF3-D2879A29335B}" type="datetimeFigureOut">
              <a:rPr lang="en-US" smtClean="0"/>
              <a:pPr/>
              <a:t>12/5/2019</a:t>
            </a:fld>
            <a:endParaRPr lang="en-US"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leo" panose="020F0502020204030203" pitchFamily="34" charset="0"/>
              </a:defRPr>
            </a:lvl1pPr>
          </a:lstStyle>
          <a:p>
            <a:endParaRPr lang="en-US"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leo" panose="020F0502020204030203" pitchFamily="34" charset="0"/>
              </a:defRPr>
            </a:lvl1pPr>
          </a:lstStyle>
          <a:p>
            <a:fld id="{41E8C199-60EB-4919-9D02-E23353818F46}" type="slidenum">
              <a:rPr lang="en-US" smtClean="0"/>
              <a:pPr/>
              <a:t>‹#›</a:t>
            </a:fld>
            <a:endParaRPr lang="en-US" dirty="0"/>
          </a:p>
        </p:txBody>
      </p:sp>
    </p:spTree>
    <p:extLst>
      <p:ext uri="{BB962C8B-B14F-4D97-AF65-F5344CB8AC3E}">
        <p14:creationId xmlns:p14="http://schemas.microsoft.com/office/powerpoint/2010/main" val="642046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1E8C199-60EB-4919-9D02-E23353818F46}" type="slidenum">
              <a:rPr lang="en-US" smtClean="0"/>
              <a:pPr/>
              <a:t>2</a:t>
            </a:fld>
            <a:endParaRPr lang="en-US" dirty="0"/>
          </a:p>
        </p:txBody>
      </p:sp>
    </p:spTree>
    <p:extLst>
      <p:ext uri="{BB962C8B-B14F-4D97-AF65-F5344CB8AC3E}">
        <p14:creationId xmlns:p14="http://schemas.microsoft.com/office/powerpoint/2010/main" val="328599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2CBD6345-65FE-43B1-998C-B666E50CFB01}" type="slidenum">
              <a:rPr lang="en-GB" smtClean="0"/>
              <a:pPr/>
              <a:t>3</a:t>
            </a:fld>
            <a:endParaRPr lang="en-GB"/>
          </a:p>
        </p:txBody>
      </p:sp>
    </p:spTree>
    <p:extLst>
      <p:ext uri="{BB962C8B-B14F-4D97-AF65-F5344CB8AC3E}">
        <p14:creationId xmlns:p14="http://schemas.microsoft.com/office/powerpoint/2010/main" val="144450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2CBD6345-65FE-43B1-998C-B666E50CFB01}" type="slidenum">
              <a:rPr lang="en-GB" smtClean="0"/>
              <a:pPr/>
              <a:t>4</a:t>
            </a:fld>
            <a:endParaRPr lang="en-GB"/>
          </a:p>
        </p:txBody>
      </p:sp>
    </p:spTree>
    <p:extLst>
      <p:ext uri="{BB962C8B-B14F-4D97-AF65-F5344CB8AC3E}">
        <p14:creationId xmlns:p14="http://schemas.microsoft.com/office/powerpoint/2010/main" val="574363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2CBD6345-65FE-43B1-998C-B666E50CFB01}" type="slidenum">
              <a:rPr lang="en-GB" smtClean="0"/>
              <a:pPr/>
              <a:t>5</a:t>
            </a:fld>
            <a:endParaRPr lang="en-GB"/>
          </a:p>
        </p:txBody>
      </p:sp>
    </p:spTree>
    <p:extLst>
      <p:ext uri="{BB962C8B-B14F-4D97-AF65-F5344CB8AC3E}">
        <p14:creationId xmlns:p14="http://schemas.microsoft.com/office/powerpoint/2010/main" val="1399895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2CBD6345-65FE-43B1-998C-B666E50CFB01}" type="slidenum">
              <a:rPr lang="en-GB" smtClean="0"/>
              <a:pPr/>
              <a:t>6</a:t>
            </a:fld>
            <a:endParaRPr lang="en-GB"/>
          </a:p>
        </p:txBody>
      </p:sp>
    </p:spTree>
    <p:extLst>
      <p:ext uri="{BB962C8B-B14F-4D97-AF65-F5344CB8AC3E}">
        <p14:creationId xmlns:p14="http://schemas.microsoft.com/office/powerpoint/2010/main" val="3446539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1E8C199-60EB-4919-9D02-E23353818F46}" type="slidenum">
              <a:rPr lang="en-US" smtClean="0"/>
              <a:pPr/>
              <a:t>7</a:t>
            </a:fld>
            <a:endParaRPr lang="en-US" dirty="0"/>
          </a:p>
        </p:txBody>
      </p:sp>
    </p:spTree>
    <p:extLst>
      <p:ext uri="{BB962C8B-B14F-4D97-AF65-F5344CB8AC3E}">
        <p14:creationId xmlns:p14="http://schemas.microsoft.com/office/powerpoint/2010/main" val="4240621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1E8C199-60EB-4919-9D02-E23353818F46}" type="slidenum">
              <a:rPr lang="en-US" smtClean="0"/>
              <a:pPr/>
              <a:t>8</a:t>
            </a:fld>
            <a:endParaRPr lang="en-US" dirty="0"/>
          </a:p>
        </p:txBody>
      </p:sp>
    </p:spTree>
    <p:extLst>
      <p:ext uri="{BB962C8B-B14F-4D97-AF65-F5344CB8AC3E}">
        <p14:creationId xmlns:p14="http://schemas.microsoft.com/office/powerpoint/2010/main" val="86372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1E8C199-60EB-4919-9D02-E23353818F46}" type="slidenum">
              <a:rPr lang="en-US" smtClean="0"/>
              <a:pPr/>
              <a:t>9</a:t>
            </a:fld>
            <a:endParaRPr lang="en-US" dirty="0"/>
          </a:p>
        </p:txBody>
      </p:sp>
    </p:spTree>
    <p:extLst>
      <p:ext uri="{BB962C8B-B14F-4D97-AF65-F5344CB8AC3E}">
        <p14:creationId xmlns:p14="http://schemas.microsoft.com/office/powerpoint/2010/main" val="3006921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11" name="Marcador de texto 10"/>
          <p:cNvSpPr>
            <a:spLocks noGrp="1"/>
          </p:cNvSpPr>
          <p:nvPr>
            <p:ph type="body" sz="quarter" idx="11" hasCustomPrompt="1"/>
          </p:nvPr>
        </p:nvSpPr>
        <p:spPr>
          <a:xfrm>
            <a:off x="1401304" y="1692101"/>
            <a:ext cx="21608328" cy="1483362"/>
          </a:xfrm>
          <a:prstGeom prst="rect">
            <a:avLst/>
          </a:prstGeom>
        </p:spPr>
        <p:txBody>
          <a:bodyPr lIns="0" tIns="0" rIns="0" bIns="0"/>
          <a:lstStyle>
            <a:lvl1pPr marL="0" indent="0">
              <a:buFontTx/>
              <a:buNone/>
              <a:defRPr sz="10800" b="1" u="sng">
                <a:solidFill>
                  <a:srgbClr val="A8D200"/>
                </a:solidFill>
                <a:latin typeface="Arial" charset="0"/>
                <a:ea typeface="Arial" charset="0"/>
                <a:cs typeface="Arial" charset="0"/>
              </a:defRPr>
            </a:lvl1pPr>
            <a:lvl2pPr marL="914400" indent="0">
              <a:buFontTx/>
              <a:buNone/>
              <a:defRPr sz="5600">
                <a:solidFill>
                  <a:schemeClr val="tx1">
                    <a:lumMod val="65000"/>
                    <a:lumOff val="35000"/>
                  </a:schemeClr>
                </a:solidFill>
                <a:latin typeface="Arial" charset="0"/>
                <a:ea typeface="Arial" charset="0"/>
                <a:cs typeface="Arial" charset="0"/>
              </a:defRPr>
            </a:lvl2pPr>
            <a:lvl3pPr marL="1828800" indent="0">
              <a:buFontTx/>
              <a:buNone/>
              <a:defRPr/>
            </a:lvl3pPr>
            <a:lvl4pPr marL="2743200" indent="0">
              <a:buFontTx/>
              <a:buNone/>
              <a:defRPr/>
            </a:lvl4pPr>
            <a:lvl5pPr marL="3657600" indent="0">
              <a:buFontTx/>
              <a:buNone/>
              <a:defRPr/>
            </a:lvl5pPr>
          </a:lstStyle>
          <a:p>
            <a:pPr lvl="0"/>
            <a:r>
              <a:rPr lang="es-ES" dirty="0"/>
              <a:t>Titular Presentación</a:t>
            </a:r>
          </a:p>
        </p:txBody>
      </p:sp>
      <p:sp>
        <p:nvSpPr>
          <p:cNvPr id="3" name="Marcador de texto 2"/>
          <p:cNvSpPr>
            <a:spLocks noGrp="1"/>
          </p:cNvSpPr>
          <p:nvPr>
            <p:ph type="body" sz="quarter" idx="12" hasCustomPrompt="1"/>
          </p:nvPr>
        </p:nvSpPr>
        <p:spPr>
          <a:xfrm>
            <a:off x="3576637" y="4738977"/>
            <a:ext cx="19432994" cy="5602054"/>
          </a:xfrm>
          <a:prstGeom prst="rect">
            <a:avLst/>
          </a:prstGeom>
        </p:spPr>
        <p:txBody>
          <a:bodyPr lIns="0" tIns="0" rIns="0" bIns="0"/>
          <a:lstStyle>
            <a:lvl1pPr marL="0" indent="0">
              <a:buNone/>
              <a:defRPr sz="7200" b="1" i="0">
                <a:solidFill>
                  <a:schemeClr val="tx1">
                    <a:lumMod val="65000"/>
                    <a:lumOff val="35000"/>
                  </a:schemeClr>
                </a:solidFill>
                <a:latin typeface="Arial" charset="0"/>
                <a:ea typeface="Arial" charset="0"/>
                <a:cs typeface="Arial" charset="0"/>
              </a:defRPr>
            </a:lvl1pPr>
            <a:lvl2pPr marL="914400" indent="0">
              <a:buNone/>
              <a:defRPr sz="3600" b="0" i="0">
                <a:latin typeface="Arial" charset="0"/>
                <a:ea typeface="Arial" charset="0"/>
                <a:cs typeface="Arial" charset="0"/>
              </a:defRPr>
            </a:lvl2pPr>
            <a:lvl3pPr marL="1828800" indent="0">
              <a:buNone/>
              <a:defRPr sz="3600" b="0" i="0">
                <a:latin typeface="Arial" charset="0"/>
                <a:ea typeface="Arial" charset="0"/>
                <a:cs typeface="Arial" charset="0"/>
              </a:defRPr>
            </a:lvl3pPr>
            <a:lvl4pPr marL="2743200" indent="0">
              <a:buNone/>
              <a:defRPr sz="3600" b="0" i="0">
                <a:latin typeface="Arial" charset="0"/>
                <a:ea typeface="Arial" charset="0"/>
                <a:cs typeface="Arial" charset="0"/>
              </a:defRPr>
            </a:lvl4pPr>
            <a:lvl5pPr marL="3657600" indent="0">
              <a:buNone/>
              <a:defRPr sz="3600" b="0" i="0">
                <a:latin typeface="Arial" charset="0"/>
                <a:ea typeface="Arial" charset="0"/>
                <a:cs typeface="Arial" charset="0"/>
              </a:defRPr>
            </a:lvl5pPr>
          </a:lstStyle>
          <a:p>
            <a:pPr lvl="0"/>
            <a:r>
              <a:rPr lang="es-ES" dirty="0"/>
              <a:t>Subtitular presentación</a:t>
            </a:r>
            <a:endParaRPr lang="es-ES_tradnl" dirty="0"/>
          </a:p>
        </p:txBody>
      </p:sp>
      <p:sp>
        <p:nvSpPr>
          <p:cNvPr id="5" name="Marcador de texto 4"/>
          <p:cNvSpPr>
            <a:spLocks noGrp="1"/>
          </p:cNvSpPr>
          <p:nvPr>
            <p:ph type="body" sz="quarter" idx="13" hasCustomPrompt="1"/>
          </p:nvPr>
        </p:nvSpPr>
        <p:spPr>
          <a:xfrm>
            <a:off x="16617488" y="12403688"/>
            <a:ext cx="6874280" cy="447788"/>
          </a:xfrm>
          <a:prstGeom prst="rect">
            <a:avLst/>
          </a:prstGeom>
        </p:spPr>
        <p:txBody>
          <a:bodyPr lIns="0" tIns="0" rIns="0" bIns="0"/>
          <a:lstStyle>
            <a:lvl1pPr marL="0" indent="0" algn="r">
              <a:buNone/>
              <a:defRPr sz="3000">
                <a:solidFill>
                  <a:srgbClr val="A8D200"/>
                </a:solidFill>
                <a:latin typeface="Arial" charset="0"/>
                <a:ea typeface="Arial" charset="0"/>
                <a:cs typeface="Arial" charset="0"/>
              </a:defRPr>
            </a:lvl1pPr>
            <a:lvl2pPr marL="914400" indent="0">
              <a:buNone/>
              <a:defRPr sz="3200">
                <a:latin typeface="Arial" charset="0"/>
                <a:ea typeface="Arial" charset="0"/>
                <a:cs typeface="Arial" charset="0"/>
              </a:defRPr>
            </a:lvl2pPr>
            <a:lvl3pPr marL="1828800" indent="0">
              <a:buNone/>
              <a:defRPr sz="3200">
                <a:latin typeface="Arial" charset="0"/>
                <a:ea typeface="Arial" charset="0"/>
                <a:cs typeface="Arial" charset="0"/>
              </a:defRPr>
            </a:lvl3pPr>
            <a:lvl4pPr marL="2743200" indent="0">
              <a:buNone/>
              <a:defRPr sz="3200">
                <a:latin typeface="Arial" charset="0"/>
                <a:ea typeface="Arial" charset="0"/>
                <a:cs typeface="Arial" charset="0"/>
              </a:defRPr>
            </a:lvl4pPr>
            <a:lvl5pPr marL="3657600" indent="0">
              <a:buNone/>
              <a:defRPr sz="3200">
                <a:latin typeface="Arial" charset="0"/>
                <a:ea typeface="Arial" charset="0"/>
                <a:cs typeface="Arial" charset="0"/>
              </a:defRPr>
            </a:lvl5pPr>
          </a:lstStyle>
          <a:p>
            <a:pPr lvl="0"/>
            <a:r>
              <a:rPr lang="es-ES" dirty="0"/>
              <a:t>Fecha</a:t>
            </a:r>
            <a:endParaRPr lang="es-ES_tradnl" dirty="0"/>
          </a:p>
        </p:txBody>
      </p:sp>
      <p:sp>
        <p:nvSpPr>
          <p:cNvPr id="8" name="Marcador de texto 2"/>
          <p:cNvSpPr>
            <a:spLocks noGrp="1"/>
          </p:cNvSpPr>
          <p:nvPr>
            <p:ph type="body" sz="quarter" idx="14" hasCustomPrompt="1"/>
          </p:nvPr>
        </p:nvSpPr>
        <p:spPr>
          <a:xfrm>
            <a:off x="1400178" y="4741998"/>
            <a:ext cx="1675532" cy="924640"/>
          </a:xfrm>
          <a:prstGeom prst="rect">
            <a:avLst/>
          </a:prstGeom>
          <a:solidFill>
            <a:srgbClr val="A8D200"/>
          </a:solidFill>
        </p:spPr>
        <p:txBody>
          <a:bodyPr lIns="144000" tIns="72000" rIns="144000" bIns="72000"/>
          <a:lstStyle>
            <a:lvl1pPr marL="0" indent="0" algn="ctr">
              <a:buNone/>
              <a:defRPr sz="5600" b="1">
                <a:solidFill>
                  <a:schemeClr val="tx1">
                    <a:lumMod val="65000"/>
                    <a:lumOff val="35000"/>
                  </a:schemeClr>
                </a:solidFill>
              </a:defRPr>
            </a:lvl1pPr>
            <a:lvl2pPr marL="914400" indent="0">
              <a:buNone/>
              <a:defRPr sz="9600"/>
            </a:lvl2pPr>
            <a:lvl3pPr marL="1828800" indent="0">
              <a:buNone/>
              <a:defRPr sz="9600"/>
            </a:lvl3pPr>
            <a:lvl4pPr marL="2743200" indent="0">
              <a:buNone/>
              <a:defRPr sz="9600"/>
            </a:lvl4pPr>
            <a:lvl5pPr marL="3657600" indent="0">
              <a:buNone/>
              <a:defRPr sz="9600"/>
            </a:lvl5pPr>
          </a:lstStyle>
          <a:p>
            <a:pPr lvl="0"/>
            <a:r>
              <a:rPr lang="es-ES" dirty="0"/>
              <a:t>12.3</a:t>
            </a:r>
            <a:endParaRPr lang="es-ES_tradnl" dirty="0"/>
          </a:p>
        </p:txBody>
      </p:sp>
    </p:spTree>
    <p:extLst>
      <p:ext uri="{BB962C8B-B14F-4D97-AF65-F5344CB8AC3E}">
        <p14:creationId xmlns:p14="http://schemas.microsoft.com/office/powerpoint/2010/main" val="163495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5C9EC9D-4369-4EC4-95F3-88922B4B0C1C}" type="datetimeFigureOut">
              <a:rPr lang="en-GB" smtClean="0"/>
              <a:t>05/12/2019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5260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9EC9D-4369-4EC4-95F3-88922B4B0C1C}" type="datetimeFigureOut">
              <a:rPr lang="en-GB" smtClean="0"/>
              <a:t>05/12/2019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293531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1" y="546100"/>
            <a:ext cx="8022168" cy="2324100"/>
          </a:xfrm>
        </p:spPr>
        <p:txBody>
          <a:bodyPr anchor="b"/>
          <a:lstStyle>
            <a:lvl1pPr algn="l">
              <a:defRPr sz="4800" b="1"/>
            </a:lvl1pPr>
          </a:lstStyle>
          <a:p>
            <a:r>
              <a:rPr lang="en-US"/>
              <a:t>Click to edit Master title style</a:t>
            </a:r>
            <a:endParaRPr lang="en-GB"/>
          </a:p>
        </p:txBody>
      </p:sp>
      <p:sp>
        <p:nvSpPr>
          <p:cNvPr id="3" name="Content Placeholder 2"/>
          <p:cNvSpPr>
            <a:spLocks noGrp="1"/>
          </p:cNvSpPr>
          <p:nvPr>
            <p:ph idx="1"/>
          </p:nvPr>
        </p:nvSpPr>
        <p:spPr>
          <a:xfrm>
            <a:off x="9533467" y="546111"/>
            <a:ext cx="13631333"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219201" y="2870207"/>
            <a:ext cx="8022168" cy="9382126"/>
          </a:xfrm>
        </p:spPr>
        <p:txBody>
          <a:bodyPr/>
          <a:lstStyle>
            <a:lvl1pPr marL="0" indent="0">
              <a:buNone/>
              <a:defRPr sz="3300"/>
            </a:lvl1pPr>
            <a:lvl2pPr marL="1088428" indent="0">
              <a:buNone/>
              <a:defRPr sz="2900"/>
            </a:lvl2pPr>
            <a:lvl3pPr marL="2176857" indent="0">
              <a:buNone/>
              <a:defRPr sz="2400"/>
            </a:lvl3pPr>
            <a:lvl4pPr marL="3265285" indent="0">
              <a:buNone/>
              <a:defRPr sz="2100"/>
            </a:lvl4pPr>
            <a:lvl5pPr marL="4353714" indent="0">
              <a:buNone/>
              <a:defRPr sz="2100"/>
            </a:lvl5pPr>
            <a:lvl6pPr marL="5442142" indent="0">
              <a:buNone/>
              <a:defRPr sz="2100"/>
            </a:lvl6pPr>
            <a:lvl7pPr marL="6530568" indent="0">
              <a:buNone/>
              <a:defRPr sz="2100"/>
            </a:lvl7pPr>
            <a:lvl8pPr marL="7618992" indent="0">
              <a:buNone/>
              <a:defRPr sz="2100"/>
            </a:lvl8pPr>
            <a:lvl9pPr marL="8707425" indent="0">
              <a:buNone/>
              <a:defRPr sz="2100"/>
            </a:lvl9pPr>
          </a:lstStyle>
          <a:p>
            <a:pPr lvl="0"/>
            <a:r>
              <a:rPr lang="en-US"/>
              <a:t>Click to edit Master text styles</a:t>
            </a:r>
          </a:p>
        </p:txBody>
      </p:sp>
      <p:sp>
        <p:nvSpPr>
          <p:cNvPr id="5" name="Date Placeholder 4"/>
          <p:cNvSpPr>
            <a:spLocks noGrp="1"/>
          </p:cNvSpPr>
          <p:nvPr>
            <p:ph type="dt" sz="half" idx="10"/>
          </p:nvPr>
        </p:nvSpPr>
        <p:spPr/>
        <p:txBody>
          <a:bodyPr/>
          <a:lstStyle/>
          <a:p>
            <a:fld id="{65C9EC9D-4369-4EC4-95F3-88922B4B0C1C}" type="datetimeFigureOut">
              <a:rPr lang="en-GB" smtClean="0"/>
              <a:t>05/12/2019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2320606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0"/>
            <a:ext cx="14630400" cy="1133476"/>
          </a:xfrm>
        </p:spPr>
        <p:txBody>
          <a:bodyPr anchor="b"/>
          <a:lstStyle>
            <a:lvl1pPr algn="l">
              <a:defRPr sz="4800" b="1"/>
            </a:lvl1pPr>
          </a:lstStyle>
          <a:p>
            <a:r>
              <a:rPr lang="en-US"/>
              <a:t>Click to edit Master title style</a:t>
            </a:r>
            <a:endParaRPr lang="en-GB"/>
          </a:p>
        </p:txBody>
      </p:sp>
      <p:sp>
        <p:nvSpPr>
          <p:cNvPr id="3" name="Picture Placeholder 2"/>
          <p:cNvSpPr>
            <a:spLocks noGrp="1"/>
          </p:cNvSpPr>
          <p:nvPr>
            <p:ph type="pic" idx="1"/>
          </p:nvPr>
        </p:nvSpPr>
        <p:spPr>
          <a:xfrm>
            <a:off x="4779435" y="1225550"/>
            <a:ext cx="14630400" cy="8229600"/>
          </a:xfrm>
        </p:spPr>
        <p:txBody>
          <a:bodyPr/>
          <a:lstStyle>
            <a:lvl1pPr marL="0" indent="0">
              <a:buNone/>
              <a:defRPr sz="7600"/>
            </a:lvl1pPr>
            <a:lvl2pPr marL="1088428" indent="0">
              <a:buNone/>
              <a:defRPr sz="6700"/>
            </a:lvl2pPr>
            <a:lvl3pPr marL="2176857" indent="0">
              <a:buNone/>
              <a:defRPr sz="5700"/>
            </a:lvl3pPr>
            <a:lvl4pPr marL="3265285" indent="0">
              <a:buNone/>
              <a:defRPr sz="4800"/>
            </a:lvl4pPr>
            <a:lvl5pPr marL="4353714" indent="0">
              <a:buNone/>
              <a:defRPr sz="4800"/>
            </a:lvl5pPr>
            <a:lvl6pPr marL="5442142" indent="0">
              <a:buNone/>
              <a:defRPr sz="4800"/>
            </a:lvl6pPr>
            <a:lvl7pPr marL="6530568" indent="0">
              <a:buNone/>
              <a:defRPr sz="4800"/>
            </a:lvl7pPr>
            <a:lvl8pPr marL="7618992" indent="0">
              <a:buNone/>
              <a:defRPr sz="4800"/>
            </a:lvl8pPr>
            <a:lvl9pPr marL="8707425" indent="0">
              <a:buNone/>
              <a:defRPr sz="4800"/>
            </a:lvl9pPr>
          </a:lstStyle>
          <a:p>
            <a:endParaRPr lang="en-GB"/>
          </a:p>
        </p:txBody>
      </p:sp>
      <p:sp>
        <p:nvSpPr>
          <p:cNvPr id="4" name="Text Placeholder 3"/>
          <p:cNvSpPr>
            <a:spLocks noGrp="1"/>
          </p:cNvSpPr>
          <p:nvPr>
            <p:ph type="body" sz="half" idx="2"/>
          </p:nvPr>
        </p:nvSpPr>
        <p:spPr>
          <a:xfrm>
            <a:off x="4779435" y="10734676"/>
            <a:ext cx="14630400" cy="1609724"/>
          </a:xfrm>
        </p:spPr>
        <p:txBody>
          <a:bodyPr/>
          <a:lstStyle>
            <a:lvl1pPr marL="0" indent="0">
              <a:buNone/>
              <a:defRPr sz="3300"/>
            </a:lvl1pPr>
            <a:lvl2pPr marL="1088428" indent="0">
              <a:buNone/>
              <a:defRPr sz="2900"/>
            </a:lvl2pPr>
            <a:lvl3pPr marL="2176857" indent="0">
              <a:buNone/>
              <a:defRPr sz="2400"/>
            </a:lvl3pPr>
            <a:lvl4pPr marL="3265285" indent="0">
              <a:buNone/>
              <a:defRPr sz="2100"/>
            </a:lvl4pPr>
            <a:lvl5pPr marL="4353714" indent="0">
              <a:buNone/>
              <a:defRPr sz="2100"/>
            </a:lvl5pPr>
            <a:lvl6pPr marL="5442142" indent="0">
              <a:buNone/>
              <a:defRPr sz="2100"/>
            </a:lvl6pPr>
            <a:lvl7pPr marL="6530568" indent="0">
              <a:buNone/>
              <a:defRPr sz="2100"/>
            </a:lvl7pPr>
            <a:lvl8pPr marL="7618992" indent="0">
              <a:buNone/>
              <a:defRPr sz="2100"/>
            </a:lvl8pPr>
            <a:lvl9pPr marL="8707425" indent="0">
              <a:buNone/>
              <a:defRPr sz="2100"/>
            </a:lvl9pPr>
          </a:lstStyle>
          <a:p>
            <a:pPr lvl="0"/>
            <a:r>
              <a:rPr lang="en-US"/>
              <a:t>Click to edit Master text styles</a:t>
            </a:r>
          </a:p>
        </p:txBody>
      </p:sp>
      <p:sp>
        <p:nvSpPr>
          <p:cNvPr id="5" name="Date Placeholder 4"/>
          <p:cNvSpPr>
            <a:spLocks noGrp="1"/>
          </p:cNvSpPr>
          <p:nvPr>
            <p:ph type="dt" sz="half" idx="10"/>
          </p:nvPr>
        </p:nvSpPr>
        <p:spPr/>
        <p:txBody>
          <a:bodyPr/>
          <a:lstStyle/>
          <a:p>
            <a:fld id="{65C9EC9D-4369-4EC4-95F3-88922B4B0C1C}" type="datetimeFigureOut">
              <a:rPr lang="en-GB" smtClean="0"/>
              <a:t>05/12/2019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1597589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C9EC9D-4369-4EC4-95F3-88922B4B0C1C}" type="datetimeFigureOut">
              <a:rPr lang="en-GB" smtClean="0"/>
              <a:t>05/12/2019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801672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142400" y="1098550"/>
            <a:ext cx="14630400" cy="23406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51200" y="1098550"/>
            <a:ext cx="43484800" cy="23406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C9EC9D-4369-4EC4-95F3-88922B4B0C1C}" type="datetimeFigureOut">
              <a:rPr lang="en-GB" smtClean="0"/>
              <a:t>05/12/2019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18760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umario">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0"/>
          </p:nvPr>
        </p:nvSpPr>
        <p:spPr>
          <a:xfrm>
            <a:off x="23303950" y="12780835"/>
            <a:ext cx="504000" cy="412158"/>
          </a:xfrm>
          <a:prstGeom prst="rect">
            <a:avLst/>
          </a:prstGeom>
        </p:spPr>
        <p:txBody>
          <a:bodyPr lIns="182880" tIns="91440" rIns="182880" bIns="91440"/>
          <a:lstStyle/>
          <a:p>
            <a:pPr defTabSz="1828800" eaLnBrk="1" fontAlgn="auto" hangingPunct="1">
              <a:spcBef>
                <a:spcPts val="0"/>
              </a:spcBef>
              <a:spcAft>
                <a:spcPts val="0"/>
              </a:spcAft>
            </a:pPr>
            <a:fld id="{EEA4495D-35CE-2741-BA1A-FCDF99A4A1F7}" type="slidenum">
              <a:rPr lang="es-ES_tradnl" sz="3600" smtClean="0">
                <a:solidFill>
                  <a:prstClr val="black"/>
                </a:solidFill>
                <a:latin typeface="Calibri" panose="020F0502020204030204"/>
                <a:ea typeface="+mn-ea"/>
                <a:cs typeface="+mn-cs"/>
              </a:rPr>
              <a:pPr defTabSz="1828800" eaLnBrk="1" fontAlgn="auto" hangingPunct="1">
                <a:spcBef>
                  <a:spcPts val="0"/>
                </a:spcBef>
                <a:spcAft>
                  <a:spcPts val="0"/>
                </a:spcAft>
              </a:pPr>
              <a:t>‹#›</a:t>
            </a:fld>
            <a:endParaRPr lang="es-ES_tradnl" sz="3600" dirty="0">
              <a:solidFill>
                <a:prstClr val="black"/>
              </a:solidFill>
              <a:latin typeface="Calibri" panose="020F0502020204030204"/>
              <a:ea typeface="+mn-ea"/>
              <a:cs typeface="+mn-cs"/>
            </a:endParaRPr>
          </a:p>
        </p:txBody>
      </p:sp>
      <p:sp>
        <p:nvSpPr>
          <p:cNvPr id="6" name="Marcador de texto 5"/>
          <p:cNvSpPr>
            <a:spLocks noGrp="1"/>
          </p:cNvSpPr>
          <p:nvPr>
            <p:ph type="body" sz="quarter" idx="11" hasCustomPrompt="1"/>
          </p:nvPr>
        </p:nvSpPr>
        <p:spPr>
          <a:xfrm>
            <a:off x="1400177" y="5171104"/>
            <a:ext cx="3197462" cy="598028"/>
          </a:xfrm>
          <a:prstGeom prst="rect">
            <a:avLst/>
          </a:prstGeom>
        </p:spPr>
        <p:txBody>
          <a:bodyPr lIns="0" tIns="0" rIns="0" bIns="0"/>
          <a:lstStyle>
            <a:lvl1pPr marL="0" indent="0">
              <a:buNone/>
              <a:defRPr sz="3600" b="1">
                <a:solidFill>
                  <a:srgbClr val="A8D200"/>
                </a:solidFill>
              </a:defRPr>
            </a:lvl1pPr>
            <a:lvl2pPr marL="914400" indent="0">
              <a:buNone/>
              <a:defRPr sz="3600" b="1">
                <a:solidFill>
                  <a:srgbClr val="B6D900"/>
                </a:solidFill>
              </a:defRPr>
            </a:lvl2pPr>
            <a:lvl3pPr marL="1828800" indent="0">
              <a:buNone/>
              <a:defRPr sz="3600" b="1">
                <a:solidFill>
                  <a:srgbClr val="B6D900"/>
                </a:solidFill>
              </a:defRPr>
            </a:lvl3pPr>
            <a:lvl4pPr marL="2743200" indent="0">
              <a:buNone/>
              <a:defRPr sz="3600" b="1">
                <a:solidFill>
                  <a:srgbClr val="B6D900"/>
                </a:solidFill>
              </a:defRPr>
            </a:lvl4pPr>
            <a:lvl5pPr marL="3657600" indent="0">
              <a:buNone/>
              <a:defRPr sz="3600" b="1">
                <a:solidFill>
                  <a:srgbClr val="B6D900"/>
                </a:solidFill>
              </a:defRPr>
            </a:lvl5pPr>
          </a:lstStyle>
          <a:p>
            <a:pPr lvl="0"/>
            <a:r>
              <a:rPr lang="es-ES" dirty="0"/>
              <a:t>1</a:t>
            </a:r>
            <a:r>
              <a:rPr lang="es-ES"/>
              <a:t>// Apartado</a:t>
            </a:r>
            <a:endParaRPr lang="es-ES_tradnl" dirty="0"/>
          </a:p>
        </p:txBody>
      </p:sp>
      <p:sp>
        <p:nvSpPr>
          <p:cNvPr id="8" name="Marcador de texto 7"/>
          <p:cNvSpPr>
            <a:spLocks noGrp="1"/>
          </p:cNvSpPr>
          <p:nvPr>
            <p:ph type="body" sz="quarter" idx="12" hasCustomPrompt="1"/>
          </p:nvPr>
        </p:nvSpPr>
        <p:spPr>
          <a:xfrm>
            <a:off x="1400177" y="6196750"/>
            <a:ext cx="3693118" cy="546604"/>
          </a:xfrm>
          <a:prstGeom prst="rect">
            <a:avLst/>
          </a:prstGeom>
        </p:spPr>
        <p:txBody>
          <a:bodyPr lIns="0" tIns="0" rIns="0" bIns="0"/>
          <a:lstStyle>
            <a:lvl1pPr marL="0" indent="0">
              <a:buNone/>
              <a:defRPr sz="2800" baseline="0">
                <a:solidFill>
                  <a:schemeClr val="tx1">
                    <a:lumMod val="65000"/>
                    <a:lumOff val="35000"/>
                  </a:schemeClr>
                </a:solidFill>
              </a:defRPr>
            </a:lvl1pPr>
            <a:lvl2pPr marL="914400" indent="0">
              <a:buNone/>
              <a:defRPr sz="2800">
                <a:solidFill>
                  <a:schemeClr val="tx1">
                    <a:lumMod val="65000"/>
                    <a:lumOff val="35000"/>
                  </a:schemeClr>
                </a:solidFill>
              </a:defRPr>
            </a:lvl2pPr>
            <a:lvl3pPr marL="1828800" indent="0">
              <a:buNone/>
              <a:defRPr sz="2800">
                <a:solidFill>
                  <a:schemeClr val="tx1">
                    <a:lumMod val="65000"/>
                    <a:lumOff val="35000"/>
                  </a:schemeClr>
                </a:solidFill>
              </a:defRPr>
            </a:lvl3pPr>
            <a:lvl4pPr marL="2743200" indent="0">
              <a:buNone/>
              <a:defRPr sz="2800">
                <a:solidFill>
                  <a:schemeClr val="tx1">
                    <a:lumMod val="65000"/>
                    <a:lumOff val="35000"/>
                  </a:schemeClr>
                </a:solidFill>
              </a:defRPr>
            </a:lvl4pPr>
            <a:lvl5pPr marL="3657600" indent="0">
              <a:buNone/>
              <a:defRPr sz="2800">
                <a:solidFill>
                  <a:schemeClr val="tx1">
                    <a:lumMod val="65000"/>
                    <a:lumOff val="35000"/>
                  </a:schemeClr>
                </a:solidFill>
              </a:defRPr>
            </a:lvl5pPr>
          </a:lstStyle>
          <a:p>
            <a:pPr lvl="0"/>
            <a:r>
              <a:rPr lang="es-ES"/>
              <a:t>1.1 Titular apartado</a:t>
            </a:r>
            <a:endParaRPr lang="es-ES_tradnl" dirty="0"/>
          </a:p>
        </p:txBody>
      </p:sp>
      <p:sp>
        <p:nvSpPr>
          <p:cNvPr id="11" name="Marcador de texto 5"/>
          <p:cNvSpPr>
            <a:spLocks noGrp="1"/>
          </p:cNvSpPr>
          <p:nvPr>
            <p:ph type="body" sz="quarter" idx="13" hasCustomPrompt="1"/>
          </p:nvPr>
        </p:nvSpPr>
        <p:spPr>
          <a:xfrm>
            <a:off x="7296775" y="5171104"/>
            <a:ext cx="3197462" cy="598028"/>
          </a:xfrm>
          <a:prstGeom prst="rect">
            <a:avLst/>
          </a:prstGeom>
        </p:spPr>
        <p:txBody>
          <a:bodyPr lIns="0" tIns="0" rIns="0" bIns="0"/>
          <a:lstStyle>
            <a:lvl1pPr marL="0" indent="0">
              <a:buNone/>
              <a:defRPr sz="3600" b="1">
                <a:solidFill>
                  <a:srgbClr val="A8D200"/>
                </a:solidFill>
              </a:defRPr>
            </a:lvl1pPr>
            <a:lvl2pPr marL="914400" indent="0">
              <a:buNone/>
              <a:defRPr sz="3600" b="1">
                <a:solidFill>
                  <a:srgbClr val="B6D900"/>
                </a:solidFill>
              </a:defRPr>
            </a:lvl2pPr>
            <a:lvl3pPr marL="1828800" indent="0">
              <a:buNone/>
              <a:defRPr sz="3600" b="1">
                <a:solidFill>
                  <a:srgbClr val="B6D900"/>
                </a:solidFill>
              </a:defRPr>
            </a:lvl3pPr>
            <a:lvl4pPr marL="2743200" indent="0">
              <a:buNone/>
              <a:defRPr sz="3600" b="1">
                <a:solidFill>
                  <a:srgbClr val="B6D900"/>
                </a:solidFill>
              </a:defRPr>
            </a:lvl4pPr>
            <a:lvl5pPr marL="3657600" indent="0">
              <a:buNone/>
              <a:defRPr sz="3600" b="1">
                <a:solidFill>
                  <a:srgbClr val="B6D900"/>
                </a:solidFill>
              </a:defRPr>
            </a:lvl5pPr>
          </a:lstStyle>
          <a:p>
            <a:pPr lvl="0"/>
            <a:r>
              <a:rPr lang="es-ES" dirty="0"/>
              <a:t>2// Apartado</a:t>
            </a:r>
            <a:endParaRPr lang="es-ES_tradnl" dirty="0"/>
          </a:p>
        </p:txBody>
      </p:sp>
      <p:sp>
        <p:nvSpPr>
          <p:cNvPr id="12" name="Marcador de texto 7"/>
          <p:cNvSpPr>
            <a:spLocks noGrp="1"/>
          </p:cNvSpPr>
          <p:nvPr>
            <p:ph type="body" sz="quarter" idx="14" hasCustomPrompt="1"/>
          </p:nvPr>
        </p:nvSpPr>
        <p:spPr>
          <a:xfrm>
            <a:off x="7296775" y="6196750"/>
            <a:ext cx="3693118" cy="546604"/>
          </a:xfrm>
          <a:prstGeom prst="rect">
            <a:avLst/>
          </a:prstGeom>
        </p:spPr>
        <p:txBody>
          <a:bodyPr lIns="0" tIns="0" rIns="0" bIns="0"/>
          <a:lstStyle>
            <a:lvl1pPr marL="0" indent="0">
              <a:buNone/>
              <a:defRPr sz="2800" baseline="0">
                <a:solidFill>
                  <a:schemeClr val="tx1">
                    <a:lumMod val="65000"/>
                    <a:lumOff val="35000"/>
                  </a:schemeClr>
                </a:solidFill>
              </a:defRPr>
            </a:lvl1pPr>
            <a:lvl2pPr marL="914400" indent="0">
              <a:buNone/>
              <a:defRPr sz="2800">
                <a:solidFill>
                  <a:schemeClr val="tx1">
                    <a:lumMod val="65000"/>
                    <a:lumOff val="35000"/>
                  </a:schemeClr>
                </a:solidFill>
              </a:defRPr>
            </a:lvl2pPr>
            <a:lvl3pPr marL="1828800" indent="0">
              <a:buNone/>
              <a:defRPr sz="2800">
                <a:solidFill>
                  <a:schemeClr val="tx1">
                    <a:lumMod val="65000"/>
                    <a:lumOff val="35000"/>
                  </a:schemeClr>
                </a:solidFill>
              </a:defRPr>
            </a:lvl3pPr>
            <a:lvl4pPr marL="2743200" indent="0">
              <a:buNone/>
              <a:defRPr sz="2800">
                <a:solidFill>
                  <a:schemeClr val="tx1">
                    <a:lumMod val="65000"/>
                    <a:lumOff val="35000"/>
                  </a:schemeClr>
                </a:solidFill>
              </a:defRPr>
            </a:lvl4pPr>
            <a:lvl5pPr marL="3657600" indent="0">
              <a:buNone/>
              <a:defRPr sz="2800">
                <a:solidFill>
                  <a:schemeClr val="tx1">
                    <a:lumMod val="65000"/>
                    <a:lumOff val="35000"/>
                  </a:schemeClr>
                </a:solidFill>
              </a:defRPr>
            </a:lvl5pPr>
          </a:lstStyle>
          <a:p>
            <a:pPr lvl="0"/>
            <a:r>
              <a:rPr lang="es-ES" dirty="0"/>
              <a:t>2.1 Titular apartado</a:t>
            </a:r>
            <a:endParaRPr lang="es-ES_tradnl" dirty="0"/>
          </a:p>
        </p:txBody>
      </p:sp>
      <p:sp>
        <p:nvSpPr>
          <p:cNvPr id="17" name="Marcador de texto 5"/>
          <p:cNvSpPr>
            <a:spLocks noGrp="1"/>
          </p:cNvSpPr>
          <p:nvPr>
            <p:ph type="body" sz="quarter" idx="15" hasCustomPrompt="1"/>
          </p:nvPr>
        </p:nvSpPr>
        <p:spPr>
          <a:xfrm>
            <a:off x="13073731" y="5171104"/>
            <a:ext cx="3197462" cy="598028"/>
          </a:xfrm>
          <a:prstGeom prst="rect">
            <a:avLst/>
          </a:prstGeom>
        </p:spPr>
        <p:txBody>
          <a:bodyPr lIns="0" tIns="0" rIns="0" bIns="0"/>
          <a:lstStyle>
            <a:lvl1pPr marL="0" indent="0">
              <a:buNone/>
              <a:defRPr sz="3600" b="1">
                <a:solidFill>
                  <a:srgbClr val="A8D200"/>
                </a:solidFill>
              </a:defRPr>
            </a:lvl1pPr>
            <a:lvl2pPr marL="914400" indent="0">
              <a:buNone/>
              <a:defRPr sz="3600" b="1">
                <a:solidFill>
                  <a:srgbClr val="B6D900"/>
                </a:solidFill>
              </a:defRPr>
            </a:lvl2pPr>
            <a:lvl3pPr marL="1828800" indent="0">
              <a:buNone/>
              <a:defRPr sz="3600" b="1">
                <a:solidFill>
                  <a:srgbClr val="B6D900"/>
                </a:solidFill>
              </a:defRPr>
            </a:lvl3pPr>
            <a:lvl4pPr marL="2743200" indent="0">
              <a:buNone/>
              <a:defRPr sz="3600" b="1">
                <a:solidFill>
                  <a:srgbClr val="B6D900"/>
                </a:solidFill>
              </a:defRPr>
            </a:lvl4pPr>
            <a:lvl5pPr marL="3657600" indent="0">
              <a:buNone/>
              <a:defRPr sz="3600" b="1">
                <a:solidFill>
                  <a:srgbClr val="B6D900"/>
                </a:solidFill>
              </a:defRPr>
            </a:lvl5pPr>
          </a:lstStyle>
          <a:p>
            <a:pPr lvl="0"/>
            <a:r>
              <a:rPr lang="es-ES" dirty="0"/>
              <a:t>3// Apartado</a:t>
            </a:r>
            <a:endParaRPr lang="es-ES_tradnl" dirty="0"/>
          </a:p>
        </p:txBody>
      </p:sp>
      <p:sp>
        <p:nvSpPr>
          <p:cNvPr id="18" name="Marcador de texto 7"/>
          <p:cNvSpPr>
            <a:spLocks noGrp="1"/>
          </p:cNvSpPr>
          <p:nvPr>
            <p:ph type="body" sz="quarter" idx="16" hasCustomPrompt="1"/>
          </p:nvPr>
        </p:nvSpPr>
        <p:spPr>
          <a:xfrm>
            <a:off x="13073731" y="6196750"/>
            <a:ext cx="3693118" cy="546604"/>
          </a:xfrm>
          <a:prstGeom prst="rect">
            <a:avLst/>
          </a:prstGeom>
        </p:spPr>
        <p:txBody>
          <a:bodyPr lIns="0" tIns="0" rIns="0" bIns="0"/>
          <a:lstStyle>
            <a:lvl1pPr marL="0" indent="0">
              <a:buNone/>
              <a:defRPr sz="2800" baseline="0">
                <a:solidFill>
                  <a:schemeClr val="tx1">
                    <a:lumMod val="65000"/>
                    <a:lumOff val="35000"/>
                  </a:schemeClr>
                </a:solidFill>
              </a:defRPr>
            </a:lvl1pPr>
            <a:lvl2pPr marL="914400" indent="0">
              <a:buNone/>
              <a:defRPr sz="2800">
                <a:solidFill>
                  <a:schemeClr val="tx1">
                    <a:lumMod val="65000"/>
                    <a:lumOff val="35000"/>
                  </a:schemeClr>
                </a:solidFill>
              </a:defRPr>
            </a:lvl2pPr>
            <a:lvl3pPr marL="1828800" indent="0">
              <a:buNone/>
              <a:defRPr sz="2800">
                <a:solidFill>
                  <a:schemeClr val="tx1">
                    <a:lumMod val="65000"/>
                    <a:lumOff val="35000"/>
                  </a:schemeClr>
                </a:solidFill>
              </a:defRPr>
            </a:lvl3pPr>
            <a:lvl4pPr marL="2743200" indent="0">
              <a:buNone/>
              <a:defRPr sz="2800">
                <a:solidFill>
                  <a:schemeClr val="tx1">
                    <a:lumMod val="65000"/>
                    <a:lumOff val="35000"/>
                  </a:schemeClr>
                </a:solidFill>
              </a:defRPr>
            </a:lvl4pPr>
            <a:lvl5pPr marL="3657600" indent="0">
              <a:buNone/>
              <a:defRPr sz="2800">
                <a:solidFill>
                  <a:schemeClr val="tx1">
                    <a:lumMod val="65000"/>
                    <a:lumOff val="35000"/>
                  </a:schemeClr>
                </a:solidFill>
              </a:defRPr>
            </a:lvl5pPr>
          </a:lstStyle>
          <a:p>
            <a:pPr lvl="0"/>
            <a:r>
              <a:rPr lang="es-ES" dirty="0"/>
              <a:t>3.1 Titular apartado</a:t>
            </a:r>
            <a:endParaRPr lang="es-ES_tradnl" dirty="0"/>
          </a:p>
        </p:txBody>
      </p:sp>
      <p:sp>
        <p:nvSpPr>
          <p:cNvPr id="19" name="Marcador de texto 5"/>
          <p:cNvSpPr>
            <a:spLocks noGrp="1"/>
          </p:cNvSpPr>
          <p:nvPr>
            <p:ph type="body" sz="quarter" idx="17" hasCustomPrompt="1"/>
          </p:nvPr>
        </p:nvSpPr>
        <p:spPr>
          <a:xfrm>
            <a:off x="18816505" y="5171104"/>
            <a:ext cx="3197462" cy="598028"/>
          </a:xfrm>
          <a:prstGeom prst="rect">
            <a:avLst/>
          </a:prstGeom>
        </p:spPr>
        <p:txBody>
          <a:bodyPr lIns="0" tIns="0" rIns="0" bIns="0"/>
          <a:lstStyle>
            <a:lvl1pPr marL="0" indent="0">
              <a:buNone/>
              <a:defRPr sz="3600" b="1">
                <a:solidFill>
                  <a:srgbClr val="A8D200"/>
                </a:solidFill>
              </a:defRPr>
            </a:lvl1pPr>
            <a:lvl2pPr marL="914400" indent="0">
              <a:buNone/>
              <a:defRPr sz="3600" b="1">
                <a:solidFill>
                  <a:srgbClr val="B6D900"/>
                </a:solidFill>
              </a:defRPr>
            </a:lvl2pPr>
            <a:lvl3pPr marL="1828800" indent="0">
              <a:buNone/>
              <a:defRPr sz="3600" b="1">
                <a:solidFill>
                  <a:srgbClr val="B6D900"/>
                </a:solidFill>
              </a:defRPr>
            </a:lvl3pPr>
            <a:lvl4pPr marL="2743200" indent="0">
              <a:buNone/>
              <a:defRPr sz="3600" b="1">
                <a:solidFill>
                  <a:srgbClr val="B6D900"/>
                </a:solidFill>
              </a:defRPr>
            </a:lvl4pPr>
            <a:lvl5pPr marL="3657600" indent="0">
              <a:buNone/>
              <a:defRPr sz="3600" b="1">
                <a:solidFill>
                  <a:srgbClr val="B6D900"/>
                </a:solidFill>
              </a:defRPr>
            </a:lvl5pPr>
          </a:lstStyle>
          <a:p>
            <a:pPr lvl="0"/>
            <a:r>
              <a:rPr lang="es-ES" dirty="0"/>
              <a:t>4// Apartado</a:t>
            </a:r>
            <a:endParaRPr lang="es-ES_tradnl" dirty="0"/>
          </a:p>
        </p:txBody>
      </p:sp>
      <p:sp>
        <p:nvSpPr>
          <p:cNvPr id="20" name="Marcador de texto 7"/>
          <p:cNvSpPr>
            <a:spLocks noGrp="1"/>
          </p:cNvSpPr>
          <p:nvPr>
            <p:ph type="body" sz="quarter" idx="18" hasCustomPrompt="1"/>
          </p:nvPr>
        </p:nvSpPr>
        <p:spPr>
          <a:xfrm>
            <a:off x="18816505" y="6196750"/>
            <a:ext cx="3693118" cy="546604"/>
          </a:xfrm>
          <a:prstGeom prst="rect">
            <a:avLst/>
          </a:prstGeom>
        </p:spPr>
        <p:txBody>
          <a:bodyPr lIns="0" tIns="0" rIns="0" bIns="0"/>
          <a:lstStyle>
            <a:lvl1pPr marL="0" indent="0">
              <a:buNone/>
              <a:defRPr sz="2800" baseline="0">
                <a:solidFill>
                  <a:schemeClr val="tx1">
                    <a:lumMod val="65000"/>
                    <a:lumOff val="35000"/>
                  </a:schemeClr>
                </a:solidFill>
              </a:defRPr>
            </a:lvl1pPr>
            <a:lvl2pPr marL="914400" indent="0">
              <a:buNone/>
              <a:defRPr sz="2800">
                <a:solidFill>
                  <a:schemeClr val="tx1">
                    <a:lumMod val="65000"/>
                    <a:lumOff val="35000"/>
                  </a:schemeClr>
                </a:solidFill>
              </a:defRPr>
            </a:lvl2pPr>
            <a:lvl3pPr marL="1828800" indent="0">
              <a:buNone/>
              <a:defRPr sz="2800">
                <a:solidFill>
                  <a:schemeClr val="tx1">
                    <a:lumMod val="65000"/>
                    <a:lumOff val="35000"/>
                  </a:schemeClr>
                </a:solidFill>
              </a:defRPr>
            </a:lvl3pPr>
            <a:lvl4pPr marL="2743200" indent="0">
              <a:buNone/>
              <a:defRPr sz="2800">
                <a:solidFill>
                  <a:schemeClr val="tx1">
                    <a:lumMod val="65000"/>
                    <a:lumOff val="35000"/>
                  </a:schemeClr>
                </a:solidFill>
              </a:defRPr>
            </a:lvl4pPr>
            <a:lvl5pPr marL="3657600" indent="0">
              <a:buNone/>
              <a:defRPr sz="2800">
                <a:solidFill>
                  <a:schemeClr val="tx1">
                    <a:lumMod val="65000"/>
                    <a:lumOff val="35000"/>
                  </a:schemeClr>
                </a:solidFill>
              </a:defRPr>
            </a:lvl5pPr>
          </a:lstStyle>
          <a:p>
            <a:pPr lvl="0"/>
            <a:r>
              <a:rPr lang="es-ES" dirty="0"/>
              <a:t>4.1 Titular apartado</a:t>
            </a:r>
            <a:endParaRPr lang="es-ES_tradnl" dirty="0"/>
          </a:p>
        </p:txBody>
      </p:sp>
      <p:sp>
        <p:nvSpPr>
          <p:cNvPr id="13" name="Marcador de texto 10"/>
          <p:cNvSpPr>
            <a:spLocks noGrp="1"/>
          </p:cNvSpPr>
          <p:nvPr>
            <p:ph type="body" sz="quarter" idx="19" hasCustomPrompt="1"/>
          </p:nvPr>
        </p:nvSpPr>
        <p:spPr>
          <a:xfrm>
            <a:off x="1401304" y="1692101"/>
            <a:ext cx="21608328" cy="1483362"/>
          </a:xfrm>
          <a:prstGeom prst="rect">
            <a:avLst/>
          </a:prstGeom>
        </p:spPr>
        <p:txBody>
          <a:bodyPr lIns="0" tIns="0" rIns="0" bIns="0"/>
          <a:lstStyle>
            <a:lvl1pPr marL="0" indent="0">
              <a:buFontTx/>
              <a:buNone/>
              <a:defRPr sz="9600" b="1">
                <a:solidFill>
                  <a:schemeClr val="tx1">
                    <a:lumMod val="65000"/>
                    <a:lumOff val="35000"/>
                  </a:schemeClr>
                </a:solidFill>
                <a:latin typeface="Arial" charset="0"/>
                <a:ea typeface="Arial" charset="0"/>
                <a:cs typeface="Arial" charset="0"/>
              </a:defRPr>
            </a:lvl1pPr>
            <a:lvl2pPr marL="914400" indent="0">
              <a:buFontTx/>
              <a:buNone/>
              <a:defRPr sz="5600">
                <a:solidFill>
                  <a:schemeClr val="tx1">
                    <a:lumMod val="65000"/>
                    <a:lumOff val="35000"/>
                  </a:schemeClr>
                </a:solidFill>
                <a:latin typeface="Arial" charset="0"/>
                <a:ea typeface="Arial" charset="0"/>
                <a:cs typeface="Arial" charset="0"/>
              </a:defRPr>
            </a:lvl2pPr>
            <a:lvl3pPr marL="1828800" indent="0">
              <a:buFontTx/>
              <a:buNone/>
              <a:defRPr/>
            </a:lvl3pPr>
            <a:lvl4pPr marL="2743200" indent="0">
              <a:buFontTx/>
              <a:buNone/>
              <a:defRPr/>
            </a:lvl4pPr>
            <a:lvl5pPr marL="3657600" indent="0">
              <a:buFontTx/>
              <a:buNone/>
              <a:defRPr/>
            </a:lvl5pPr>
          </a:lstStyle>
          <a:p>
            <a:pPr lvl="0"/>
            <a:r>
              <a:rPr lang="es-ES" dirty="0"/>
              <a:t>Sumario</a:t>
            </a:r>
          </a:p>
        </p:txBody>
      </p:sp>
    </p:spTree>
    <p:extLst>
      <p:ext uri="{BB962C8B-B14F-4D97-AF65-F5344CB8AC3E}">
        <p14:creationId xmlns:p14="http://schemas.microsoft.com/office/powerpoint/2010/main" val="12911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lIns="182880" tIns="91440" rIns="182880" bIns="91440"/>
          <a:lstStyle/>
          <a:p>
            <a:r>
              <a:rPr lang="nl-BE"/>
              <a:t>Titelstijl van model bewerken</a:t>
            </a:r>
            <a:endParaRPr lang="nl-NL"/>
          </a:p>
        </p:txBody>
      </p:sp>
      <p:sp>
        <p:nvSpPr>
          <p:cNvPr id="3" name="Tijdelijke aanduiding voor inhoud 2"/>
          <p:cNvSpPr>
            <a:spLocks noGrp="1"/>
          </p:cNvSpPr>
          <p:nvPr>
            <p:ph idx="1"/>
          </p:nvPr>
        </p:nvSpPr>
        <p:spPr/>
        <p:txBody>
          <a:bodyPr lIns="182880" tIns="91440" rIns="182880" bIns="9144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Slide Number Placeholder 5"/>
          <p:cNvSpPr>
            <a:spLocks noGrp="1"/>
          </p:cNvSpPr>
          <p:nvPr>
            <p:ph type="sldNum" sz="quarter" idx="4"/>
          </p:nvPr>
        </p:nvSpPr>
        <p:spPr>
          <a:xfrm>
            <a:off x="23170486" y="12635504"/>
            <a:ext cx="753412" cy="738664"/>
          </a:xfrm>
          <a:prstGeom prst="rect">
            <a:avLst/>
          </a:prstGeom>
        </p:spPr>
        <p:txBody>
          <a:bodyPr vert="horz" wrap="none" lIns="0" tIns="0" rIns="0" bIns="0" rtlCol="0" anchor="ctr">
            <a:spAutoFit/>
          </a:bodyPr>
          <a:lstStyle>
            <a:lvl1pPr algn="r">
              <a:defRPr sz="4800" b="1" i="0">
                <a:solidFill>
                  <a:schemeClr val="tx2"/>
                </a:solidFill>
                <a:latin typeface="Arial"/>
                <a:cs typeface="Arial"/>
              </a:defRPr>
            </a:lvl1pPr>
          </a:lstStyle>
          <a:p>
            <a:pPr defTabSz="1828800" eaLnBrk="1" fontAlgn="auto" hangingPunct="1">
              <a:spcBef>
                <a:spcPts val="0"/>
              </a:spcBef>
              <a:spcAft>
                <a:spcPts val="0"/>
              </a:spcAft>
            </a:pPr>
            <a:fld id="{38C080AE-66C8-8249-B90B-B6D109566B0C}" type="slidenum">
              <a:rPr lang="en-US">
                <a:solidFill>
                  <a:srgbClr val="C1C1C1"/>
                </a:solidFill>
                <a:ea typeface="+mn-ea"/>
              </a:rPr>
              <a:pPr defTabSz="1828800" eaLnBrk="1" fontAlgn="auto" hangingPunct="1">
                <a:spcBef>
                  <a:spcPts val="0"/>
                </a:spcBef>
                <a:spcAft>
                  <a:spcPts val="0"/>
                </a:spcAft>
              </a:pPr>
              <a:t>‹#›</a:t>
            </a:fld>
            <a:endParaRPr lang="en-US">
              <a:solidFill>
                <a:srgbClr val="C1C1C1"/>
              </a:solidFill>
              <a:ea typeface="+mn-ea"/>
            </a:endParaRPr>
          </a:p>
        </p:txBody>
      </p:sp>
    </p:spTree>
    <p:extLst>
      <p:ext uri="{BB962C8B-B14F-4D97-AF65-F5344CB8AC3E}">
        <p14:creationId xmlns:p14="http://schemas.microsoft.com/office/powerpoint/2010/main" val="377269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ortadillas">
    <p:spTree>
      <p:nvGrpSpPr>
        <p:cNvPr id="1" name=""/>
        <p:cNvGrpSpPr/>
        <p:nvPr/>
      </p:nvGrpSpPr>
      <p:grpSpPr>
        <a:xfrm>
          <a:off x="0" y="0"/>
          <a:ext cx="0" cy="0"/>
          <a:chOff x="0" y="0"/>
          <a:chExt cx="0" cy="0"/>
        </a:xfrm>
      </p:grpSpPr>
      <p:sp>
        <p:nvSpPr>
          <p:cNvPr id="4" name="Marcador de texto 10"/>
          <p:cNvSpPr>
            <a:spLocks noGrp="1"/>
          </p:cNvSpPr>
          <p:nvPr>
            <p:ph type="body" sz="quarter" idx="13"/>
          </p:nvPr>
        </p:nvSpPr>
        <p:spPr>
          <a:xfrm>
            <a:off x="4044753" y="5083347"/>
            <a:ext cx="9787626" cy="6620974"/>
          </a:xfrm>
          <a:prstGeom prst="rect">
            <a:avLst/>
          </a:prstGeom>
        </p:spPr>
        <p:txBody>
          <a:bodyPr lIns="0" tIns="0" rIns="0" bIns="0"/>
          <a:lstStyle>
            <a:lvl1pPr marL="0" indent="0">
              <a:buNone/>
              <a:defRPr sz="3200">
                <a:solidFill>
                  <a:schemeClr val="tx1">
                    <a:lumMod val="65000"/>
                    <a:lumOff val="35000"/>
                  </a:schemeClr>
                </a:solidFill>
              </a:defRPr>
            </a:lvl1pPr>
          </a:lstStyle>
          <a:p>
            <a:pPr lvl="0"/>
            <a:r>
              <a:rPr lang="es-ES" dirty="0"/>
              <a:t>Haga clic para modificar el estilo de texto del patrón</a:t>
            </a:r>
            <a:endParaRPr lang="es-ES_tradnl" dirty="0"/>
          </a:p>
        </p:txBody>
      </p:sp>
      <p:sp>
        <p:nvSpPr>
          <p:cNvPr id="6" name="Marcador de texto 10"/>
          <p:cNvSpPr>
            <a:spLocks noGrp="1"/>
          </p:cNvSpPr>
          <p:nvPr>
            <p:ph type="body" sz="quarter" idx="11" hasCustomPrompt="1"/>
          </p:nvPr>
        </p:nvSpPr>
        <p:spPr>
          <a:xfrm>
            <a:off x="4044753" y="1692101"/>
            <a:ext cx="12065314" cy="1084350"/>
          </a:xfrm>
          <a:prstGeom prst="rect">
            <a:avLst/>
          </a:prstGeom>
        </p:spPr>
        <p:txBody>
          <a:bodyPr lIns="0" tIns="0" rIns="0" bIns="0"/>
          <a:lstStyle>
            <a:lvl1pPr marL="0" indent="0">
              <a:buFontTx/>
              <a:buNone/>
              <a:defRPr sz="9600" b="1">
                <a:solidFill>
                  <a:schemeClr val="tx1">
                    <a:lumMod val="65000"/>
                    <a:lumOff val="35000"/>
                  </a:schemeClr>
                </a:solidFill>
                <a:latin typeface="Arial" charset="0"/>
                <a:ea typeface="Arial" charset="0"/>
                <a:cs typeface="Arial" charset="0"/>
              </a:defRPr>
            </a:lvl1pPr>
            <a:lvl2pPr marL="914400" indent="0">
              <a:buFontTx/>
              <a:buNone/>
              <a:defRPr sz="5600">
                <a:solidFill>
                  <a:schemeClr val="tx1">
                    <a:lumMod val="65000"/>
                    <a:lumOff val="35000"/>
                  </a:schemeClr>
                </a:solidFill>
                <a:latin typeface="Arial" charset="0"/>
                <a:ea typeface="Arial" charset="0"/>
                <a:cs typeface="Arial" charset="0"/>
              </a:defRPr>
            </a:lvl2pPr>
            <a:lvl3pPr marL="1828800" indent="0">
              <a:buFontTx/>
              <a:buNone/>
              <a:defRPr/>
            </a:lvl3pPr>
            <a:lvl4pPr marL="2743200" indent="0">
              <a:buFontTx/>
              <a:buNone/>
              <a:defRPr/>
            </a:lvl4pPr>
            <a:lvl5pPr marL="3657600" indent="0">
              <a:buFontTx/>
              <a:buNone/>
              <a:defRPr/>
            </a:lvl5pPr>
          </a:lstStyle>
          <a:p>
            <a:pPr lvl="0"/>
            <a:r>
              <a:rPr lang="es-ES" dirty="0"/>
              <a:t>Titular Presentación</a:t>
            </a:r>
          </a:p>
        </p:txBody>
      </p:sp>
      <p:sp>
        <p:nvSpPr>
          <p:cNvPr id="7" name="Marcador de texto 2"/>
          <p:cNvSpPr>
            <a:spLocks noGrp="1"/>
          </p:cNvSpPr>
          <p:nvPr>
            <p:ph type="body" sz="quarter" idx="12" hasCustomPrompt="1"/>
          </p:nvPr>
        </p:nvSpPr>
        <p:spPr>
          <a:xfrm>
            <a:off x="1400176" y="761420"/>
            <a:ext cx="15757524" cy="930680"/>
          </a:xfrm>
          <a:prstGeom prst="rect">
            <a:avLst/>
          </a:prstGeom>
        </p:spPr>
        <p:txBody>
          <a:bodyPr lIns="0" tIns="0" rIns="0" bIns="0"/>
          <a:lstStyle>
            <a:lvl1pPr marL="0" indent="0">
              <a:buNone/>
              <a:defRPr sz="3200" b="0" i="0" u="sng">
                <a:solidFill>
                  <a:srgbClr val="A8D200"/>
                </a:solidFill>
                <a:latin typeface="Arial" charset="0"/>
                <a:ea typeface="Arial" charset="0"/>
                <a:cs typeface="Arial" charset="0"/>
              </a:defRPr>
            </a:lvl1pPr>
            <a:lvl2pPr marL="914400" indent="0">
              <a:buNone/>
              <a:defRPr sz="3600" b="0" i="0">
                <a:latin typeface="Arial" charset="0"/>
                <a:ea typeface="Arial" charset="0"/>
                <a:cs typeface="Arial" charset="0"/>
              </a:defRPr>
            </a:lvl2pPr>
            <a:lvl3pPr marL="1828800" indent="0">
              <a:buNone/>
              <a:defRPr sz="3600" b="0" i="0">
                <a:latin typeface="Arial" charset="0"/>
                <a:ea typeface="Arial" charset="0"/>
                <a:cs typeface="Arial" charset="0"/>
              </a:defRPr>
            </a:lvl3pPr>
            <a:lvl4pPr marL="2743200" indent="0">
              <a:buNone/>
              <a:defRPr sz="3600" b="0" i="0">
                <a:latin typeface="Arial" charset="0"/>
                <a:ea typeface="Arial" charset="0"/>
                <a:cs typeface="Arial" charset="0"/>
              </a:defRPr>
            </a:lvl4pPr>
            <a:lvl5pPr marL="3657600" indent="0">
              <a:buNone/>
              <a:defRPr sz="3600" b="0" i="0">
                <a:latin typeface="Arial" charset="0"/>
                <a:ea typeface="Arial" charset="0"/>
                <a:cs typeface="Arial" charset="0"/>
              </a:defRPr>
            </a:lvl5pPr>
          </a:lstStyle>
          <a:p>
            <a:pPr lvl="0"/>
            <a:r>
              <a:rPr lang="es-ES" dirty="0"/>
              <a:t>Titular presentación / Subtitular</a:t>
            </a:r>
            <a:endParaRPr lang="es-ES_tradnl" dirty="0"/>
          </a:p>
        </p:txBody>
      </p:sp>
      <p:sp>
        <p:nvSpPr>
          <p:cNvPr id="8" name="Marcador de texto 2"/>
          <p:cNvSpPr>
            <a:spLocks noGrp="1"/>
          </p:cNvSpPr>
          <p:nvPr>
            <p:ph type="body" sz="quarter" idx="14" hasCustomPrompt="1"/>
          </p:nvPr>
        </p:nvSpPr>
        <p:spPr>
          <a:xfrm>
            <a:off x="1400178" y="1851810"/>
            <a:ext cx="1924912" cy="924640"/>
          </a:xfrm>
          <a:prstGeom prst="rect">
            <a:avLst/>
          </a:prstGeom>
          <a:solidFill>
            <a:srgbClr val="A8D200"/>
          </a:solidFill>
        </p:spPr>
        <p:txBody>
          <a:bodyPr lIns="72000" tIns="72000" rIns="72000" bIns="72000"/>
          <a:lstStyle>
            <a:lvl1pPr marL="0" indent="0" algn="ctr">
              <a:buNone/>
              <a:defRPr sz="6400" b="1">
                <a:solidFill>
                  <a:schemeClr val="tx1">
                    <a:lumMod val="65000"/>
                    <a:lumOff val="35000"/>
                  </a:schemeClr>
                </a:solidFill>
              </a:defRPr>
            </a:lvl1pPr>
            <a:lvl2pPr marL="914400" indent="0">
              <a:buNone/>
              <a:defRPr sz="9600"/>
            </a:lvl2pPr>
            <a:lvl3pPr marL="1828800" indent="0">
              <a:buNone/>
              <a:defRPr sz="9600"/>
            </a:lvl3pPr>
            <a:lvl4pPr marL="2743200" indent="0">
              <a:buNone/>
              <a:defRPr sz="9600"/>
            </a:lvl4pPr>
            <a:lvl5pPr marL="3657600" indent="0">
              <a:buNone/>
              <a:defRPr sz="9600"/>
            </a:lvl5pPr>
          </a:lstStyle>
          <a:p>
            <a:pPr lvl="0"/>
            <a:r>
              <a:rPr lang="es-ES" dirty="0"/>
              <a:t>12.3</a:t>
            </a:r>
            <a:endParaRPr lang="es-ES_tradnl" dirty="0"/>
          </a:p>
        </p:txBody>
      </p:sp>
      <p:sp>
        <p:nvSpPr>
          <p:cNvPr id="9" name="Marcador de texto 10"/>
          <p:cNvSpPr>
            <a:spLocks noGrp="1"/>
          </p:cNvSpPr>
          <p:nvPr>
            <p:ph type="body" sz="quarter" idx="15" hasCustomPrompt="1"/>
          </p:nvPr>
        </p:nvSpPr>
        <p:spPr>
          <a:xfrm>
            <a:off x="4044753" y="3707131"/>
            <a:ext cx="5117002" cy="770234"/>
          </a:xfrm>
          <a:prstGeom prst="rect">
            <a:avLst/>
          </a:prstGeom>
        </p:spPr>
        <p:txBody>
          <a:bodyPr lIns="0" tIns="0" rIns="0" bIns="0"/>
          <a:lstStyle>
            <a:lvl1pPr marL="0" indent="0">
              <a:buNone/>
              <a:defRPr sz="5600" b="1">
                <a:solidFill>
                  <a:srgbClr val="A8D200"/>
                </a:solidFill>
              </a:defRPr>
            </a:lvl1pPr>
            <a:lvl2pPr marL="914400" indent="0">
              <a:buNone/>
              <a:defRPr sz="4000"/>
            </a:lvl2pPr>
            <a:lvl3pPr marL="1828800" indent="0">
              <a:buNone/>
              <a:defRPr sz="4000"/>
            </a:lvl3pPr>
            <a:lvl4pPr marL="2743200" indent="0">
              <a:buNone/>
              <a:defRPr sz="4000"/>
            </a:lvl4pPr>
            <a:lvl5pPr marL="3657600" indent="0">
              <a:buNone/>
              <a:defRPr sz="4000"/>
            </a:lvl5pPr>
          </a:lstStyle>
          <a:p>
            <a:pPr lvl="0"/>
            <a:r>
              <a:rPr lang="es-ES" dirty="0"/>
              <a:t>Subtitular</a:t>
            </a:r>
            <a:endParaRPr lang="es-ES_tradnl" dirty="0"/>
          </a:p>
        </p:txBody>
      </p:sp>
      <p:sp>
        <p:nvSpPr>
          <p:cNvPr id="10" name="Marcador de gráfico 9"/>
          <p:cNvSpPr>
            <a:spLocks noGrp="1"/>
          </p:cNvSpPr>
          <p:nvPr>
            <p:ph type="chart" sz="quarter" idx="16"/>
          </p:nvPr>
        </p:nvSpPr>
        <p:spPr>
          <a:xfrm>
            <a:off x="14281151" y="5083177"/>
            <a:ext cx="9442450" cy="6619874"/>
          </a:xfrm>
          <a:prstGeom prst="rect">
            <a:avLst/>
          </a:prstGeom>
        </p:spPr>
        <p:txBody>
          <a:bodyPr lIns="182880" tIns="91440" rIns="182880" bIns="91440"/>
          <a:lstStyle/>
          <a:p>
            <a:endParaRPr lang="es-ES_tradnl"/>
          </a:p>
        </p:txBody>
      </p:sp>
    </p:spTree>
    <p:extLst>
      <p:ext uri="{BB962C8B-B14F-4D97-AF65-F5344CB8AC3E}">
        <p14:creationId xmlns:p14="http://schemas.microsoft.com/office/powerpoint/2010/main" val="257558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61"/>
            <a:ext cx="20726400" cy="2940050"/>
          </a:xfrm>
        </p:spPr>
        <p:txBody>
          <a:bodyPr/>
          <a:lstStyle/>
          <a:p>
            <a:r>
              <a:rPr lang="en-US"/>
              <a:t>Click to edit Master title style</a:t>
            </a:r>
            <a:endParaRPr lang="en-GB"/>
          </a:p>
        </p:txBody>
      </p:sp>
      <p:sp>
        <p:nvSpPr>
          <p:cNvPr id="3" name="Subtitle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1088428" indent="0" algn="ctr">
              <a:buNone/>
              <a:defRPr>
                <a:solidFill>
                  <a:schemeClr val="tx1">
                    <a:tint val="75000"/>
                  </a:schemeClr>
                </a:solidFill>
              </a:defRPr>
            </a:lvl2pPr>
            <a:lvl3pPr marL="2176857" indent="0" algn="ctr">
              <a:buNone/>
              <a:defRPr>
                <a:solidFill>
                  <a:schemeClr val="tx1">
                    <a:tint val="75000"/>
                  </a:schemeClr>
                </a:solidFill>
              </a:defRPr>
            </a:lvl3pPr>
            <a:lvl4pPr marL="3265285" indent="0" algn="ctr">
              <a:buNone/>
              <a:defRPr>
                <a:solidFill>
                  <a:schemeClr val="tx1">
                    <a:tint val="75000"/>
                  </a:schemeClr>
                </a:solidFill>
              </a:defRPr>
            </a:lvl4pPr>
            <a:lvl5pPr marL="4353714" indent="0" algn="ctr">
              <a:buNone/>
              <a:defRPr>
                <a:solidFill>
                  <a:schemeClr val="tx1">
                    <a:tint val="75000"/>
                  </a:schemeClr>
                </a:solidFill>
              </a:defRPr>
            </a:lvl5pPr>
            <a:lvl6pPr marL="5442142" indent="0" algn="ctr">
              <a:buNone/>
              <a:defRPr>
                <a:solidFill>
                  <a:schemeClr val="tx1">
                    <a:tint val="75000"/>
                  </a:schemeClr>
                </a:solidFill>
              </a:defRPr>
            </a:lvl6pPr>
            <a:lvl7pPr marL="6530568" indent="0" algn="ctr">
              <a:buNone/>
              <a:defRPr>
                <a:solidFill>
                  <a:schemeClr val="tx1">
                    <a:tint val="75000"/>
                  </a:schemeClr>
                </a:solidFill>
              </a:defRPr>
            </a:lvl7pPr>
            <a:lvl8pPr marL="7618992" indent="0" algn="ctr">
              <a:buNone/>
              <a:defRPr>
                <a:solidFill>
                  <a:schemeClr val="tx1">
                    <a:tint val="75000"/>
                  </a:schemeClr>
                </a:solidFill>
              </a:defRPr>
            </a:lvl8pPr>
            <a:lvl9pPr marL="8707425"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5C9EC9D-4369-4EC4-95F3-88922B4B0C1C}" type="datetimeFigureOut">
              <a:rPr lang="en-GB" smtClean="0"/>
              <a:t>05/12/2019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3714561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C9EC9D-4369-4EC4-95F3-88922B4B0C1C}" type="datetimeFigureOut">
              <a:rPr lang="en-GB" smtClean="0"/>
              <a:t>05/12/2019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1646121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8" y="8813811"/>
            <a:ext cx="20726400" cy="2724150"/>
          </a:xfrm>
        </p:spPr>
        <p:txBody>
          <a:bodyPr anchor="t"/>
          <a:lstStyle>
            <a:lvl1pPr algn="l">
              <a:defRPr sz="9500" b="1" cap="all"/>
            </a:lvl1pPr>
          </a:lstStyle>
          <a:p>
            <a:r>
              <a:rPr lang="en-US"/>
              <a:t>Click to edit Master title style</a:t>
            </a:r>
            <a:endParaRPr lang="en-GB"/>
          </a:p>
        </p:txBody>
      </p:sp>
      <p:sp>
        <p:nvSpPr>
          <p:cNvPr id="3" name="Text Placeholder 2"/>
          <p:cNvSpPr>
            <a:spLocks noGrp="1"/>
          </p:cNvSpPr>
          <p:nvPr>
            <p:ph type="body" idx="1"/>
          </p:nvPr>
        </p:nvSpPr>
        <p:spPr>
          <a:xfrm>
            <a:off x="1926168" y="5813427"/>
            <a:ext cx="20726400" cy="3000374"/>
          </a:xfrm>
        </p:spPr>
        <p:txBody>
          <a:bodyPr anchor="b"/>
          <a:lstStyle>
            <a:lvl1pPr marL="0" indent="0">
              <a:buNone/>
              <a:defRPr sz="4800">
                <a:solidFill>
                  <a:schemeClr val="tx1">
                    <a:tint val="75000"/>
                  </a:schemeClr>
                </a:solidFill>
              </a:defRPr>
            </a:lvl1pPr>
            <a:lvl2pPr marL="1088428" indent="0">
              <a:buNone/>
              <a:defRPr sz="4300">
                <a:solidFill>
                  <a:schemeClr val="tx1">
                    <a:tint val="75000"/>
                  </a:schemeClr>
                </a:solidFill>
              </a:defRPr>
            </a:lvl2pPr>
            <a:lvl3pPr marL="2176857" indent="0">
              <a:buNone/>
              <a:defRPr sz="3800">
                <a:solidFill>
                  <a:schemeClr val="tx1">
                    <a:tint val="75000"/>
                  </a:schemeClr>
                </a:solidFill>
              </a:defRPr>
            </a:lvl3pPr>
            <a:lvl4pPr marL="3265285" indent="0">
              <a:buNone/>
              <a:defRPr sz="3300">
                <a:solidFill>
                  <a:schemeClr val="tx1">
                    <a:tint val="75000"/>
                  </a:schemeClr>
                </a:solidFill>
              </a:defRPr>
            </a:lvl4pPr>
            <a:lvl5pPr marL="4353714" indent="0">
              <a:buNone/>
              <a:defRPr sz="3300">
                <a:solidFill>
                  <a:schemeClr val="tx1">
                    <a:tint val="75000"/>
                  </a:schemeClr>
                </a:solidFill>
              </a:defRPr>
            </a:lvl5pPr>
            <a:lvl6pPr marL="5442142" indent="0">
              <a:buNone/>
              <a:defRPr sz="3300">
                <a:solidFill>
                  <a:schemeClr val="tx1">
                    <a:tint val="75000"/>
                  </a:schemeClr>
                </a:solidFill>
              </a:defRPr>
            </a:lvl6pPr>
            <a:lvl7pPr marL="6530568" indent="0">
              <a:buNone/>
              <a:defRPr sz="3300">
                <a:solidFill>
                  <a:schemeClr val="tx1">
                    <a:tint val="75000"/>
                  </a:schemeClr>
                </a:solidFill>
              </a:defRPr>
            </a:lvl7pPr>
            <a:lvl8pPr marL="7618992" indent="0">
              <a:buNone/>
              <a:defRPr sz="3300">
                <a:solidFill>
                  <a:schemeClr val="tx1">
                    <a:tint val="75000"/>
                  </a:schemeClr>
                </a:solidFill>
              </a:defRPr>
            </a:lvl8pPr>
            <a:lvl9pPr marL="8707425" indent="0">
              <a:buNone/>
              <a:defRPr sz="3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C9EC9D-4369-4EC4-95F3-88922B4B0C1C}" type="datetimeFigureOut">
              <a:rPr lang="en-GB" smtClean="0"/>
              <a:t>05/12/2019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218988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51200" y="6400811"/>
            <a:ext cx="29057600"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2715200" y="6400811"/>
            <a:ext cx="29057600"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5C9EC9D-4369-4EC4-95F3-88922B4B0C1C}" type="datetimeFigureOut">
              <a:rPr lang="en-GB" smtClean="0"/>
              <a:t>05/12/2019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3869641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219200" y="3070226"/>
            <a:ext cx="10773835" cy="1279524"/>
          </a:xfrm>
        </p:spPr>
        <p:txBody>
          <a:bodyPr anchor="b"/>
          <a:lstStyle>
            <a:lvl1pPr marL="0" indent="0">
              <a:buNone/>
              <a:defRPr sz="5700" b="1"/>
            </a:lvl1pPr>
            <a:lvl2pPr marL="1088428" indent="0">
              <a:buNone/>
              <a:defRPr sz="4800" b="1"/>
            </a:lvl2pPr>
            <a:lvl3pPr marL="2176857" indent="0">
              <a:buNone/>
              <a:defRPr sz="4300" b="1"/>
            </a:lvl3pPr>
            <a:lvl4pPr marL="3265285" indent="0">
              <a:buNone/>
              <a:defRPr sz="3800" b="1"/>
            </a:lvl4pPr>
            <a:lvl5pPr marL="4353714" indent="0">
              <a:buNone/>
              <a:defRPr sz="3800" b="1"/>
            </a:lvl5pPr>
            <a:lvl6pPr marL="5442142" indent="0">
              <a:buNone/>
              <a:defRPr sz="3800" b="1"/>
            </a:lvl6pPr>
            <a:lvl7pPr marL="6530568" indent="0">
              <a:buNone/>
              <a:defRPr sz="3800" b="1"/>
            </a:lvl7pPr>
            <a:lvl8pPr marL="7618992" indent="0">
              <a:buNone/>
              <a:defRPr sz="3800" b="1"/>
            </a:lvl8pPr>
            <a:lvl9pPr marL="8707425" indent="0">
              <a:buNone/>
              <a:defRPr sz="3800" b="1"/>
            </a:lvl9pPr>
          </a:lstStyle>
          <a:p>
            <a:pPr lvl="0"/>
            <a:r>
              <a:rPr lang="en-US"/>
              <a:t>Click to edit Master text styles</a:t>
            </a:r>
          </a:p>
        </p:txBody>
      </p:sp>
      <p:sp>
        <p:nvSpPr>
          <p:cNvPr id="4" name="Content Placeholder 3"/>
          <p:cNvSpPr>
            <a:spLocks noGrp="1"/>
          </p:cNvSpPr>
          <p:nvPr>
            <p:ph sz="half" idx="2"/>
          </p:nvPr>
        </p:nvSpPr>
        <p:spPr>
          <a:xfrm>
            <a:off x="1219200" y="4349750"/>
            <a:ext cx="10773835"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2386748" y="3070226"/>
            <a:ext cx="10778067" cy="1279524"/>
          </a:xfrm>
        </p:spPr>
        <p:txBody>
          <a:bodyPr anchor="b"/>
          <a:lstStyle>
            <a:lvl1pPr marL="0" indent="0">
              <a:buNone/>
              <a:defRPr sz="5700" b="1"/>
            </a:lvl1pPr>
            <a:lvl2pPr marL="1088428" indent="0">
              <a:buNone/>
              <a:defRPr sz="4800" b="1"/>
            </a:lvl2pPr>
            <a:lvl3pPr marL="2176857" indent="0">
              <a:buNone/>
              <a:defRPr sz="4300" b="1"/>
            </a:lvl3pPr>
            <a:lvl4pPr marL="3265285" indent="0">
              <a:buNone/>
              <a:defRPr sz="3800" b="1"/>
            </a:lvl4pPr>
            <a:lvl5pPr marL="4353714" indent="0">
              <a:buNone/>
              <a:defRPr sz="3800" b="1"/>
            </a:lvl5pPr>
            <a:lvl6pPr marL="5442142" indent="0">
              <a:buNone/>
              <a:defRPr sz="3800" b="1"/>
            </a:lvl6pPr>
            <a:lvl7pPr marL="6530568" indent="0">
              <a:buNone/>
              <a:defRPr sz="3800" b="1"/>
            </a:lvl7pPr>
            <a:lvl8pPr marL="7618992" indent="0">
              <a:buNone/>
              <a:defRPr sz="3800" b="1"/>
            </a:lvl8pPr>
            <a:lvl9pPr marL="8707425"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2386748" y="4349750"/>
            <a:ext cx="10778067"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5C9EC9D-4369-4EC4-95F3-88922B4B0C1C}" type="datetimeFigureOut">
              <a:rPr lang="en-GB" smtClean="0"/>
              <a:t>05/12/2019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1403250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1303" y="11647698"/>
            <a:ext cx="9904006" cy="1556532"/>
          </a:xfrm>
          <a:prstGeom prst="rect">
            <a:avLst/>
          </a:prstGeom>
        </p:spPr>
      </p:pic>
    </p:spTree>
    <p:extLst>
      <p:ext uri="{BB962C8B-B14F-4D97-AF65-F5344CB8AC3E}">
        <p14:creationId xmlns:p14="http://schemas.microsoft.com/office/powerpoint/2010/main" val="240055128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9pPr>
    </p:bodyStyle>
    <p:otherStyle>
      <a:defPPr>
        <a:defRPr lang="es-ES_tradnl"/>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6"/>
            <a:ext cx="21945600" cy="2286000"/>
          </a:xfrm>
          <a:prstGeom prst="rect">
            <a:avLst/>
          </a:prstGeom>
        </p:spPr>
        <p:txBody>
          <a:bodyPr vert="horz" lIns="217686" tIns="108843" rIns="217686" bIns="10884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219200" y="3200411"/>
            <a:ext cx="21945600" cy="9051926"/>
          </a:xfrm>
          <a:prstGeom prst="rect">
            <a:avLst/>
          </a:prstGeom>
        </p:spPr>
        <p:txBody>
          <a:bodyPr vert="horz" lIns="217686" tIns="108843" rIns="217686" bIns="10884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219200" y="12712711"/>
            <a:ext cx="5689600" cy="730250"/>
          </a:xfrm>
          <a:prstGeom prst="rect">
            <a:avLst/>
          </a:prstGeom>
        </p:spPr>
        <p:txBody>
          <a:bodyPr vert="horz" lIns="217686" tIns="108843" rIns="217686" bIns="108843" rtlCol="0" anchor="ctr"/>
          <a:lstStyle>
            <a:lvl1pPr algn="l">
              <a:defRPr sz="2900">
                <a:solidFill>
                  <a:schemeClr val="tx1">
                    <a:tint val="75000"/>
                  </a:schemeClr>
                </a:solidFill>
              </a:defRPr>
            </a:lvl1pPr>
          </a:lstStyle>
          <a:p>
            <a:fld id="{65C9EC9D-4369-4EC4-95F3-88922B4B0C1C}" type="datetimeFigureOut">
              <a:rPr lang="en-GB" smtClean="0"/>
              <a:t>05/12/2019</a:t>
            </a:fld>
            <a:endParaRPr lang="en-GB"/>
          </a:p>
        </p:txBody>
      </p:sp>
      <p:sp>
        <p:nvSpPr>
          <p:cNvPr id="5" name="Footer Placeholder 4"/>
          <p:cNvSpPr>
            <a:spLocks noGrp="1"/>
          </p:cNvSpPr>
          <p:nvPr>
            <p:ph type="ftr" sz="quarter" idx="3"/>
          </p:nvPr>
        </p:nvSpPr>
        <p:spPr>
          <a:xfrm>
            <a:off x="8331200" y="12712711"/>
            <a:ext cx="7721600" cy="730250"/>
          </a:xfrm>
          <a:prstGeom prst="rect">
            <a:avLst/>
          </a:prstGeom>
        </p:spPr>
        <p:txBody>
          <a:bodyPr vert="horz" lIns="217686" tIns="108843" rIns="217686" bIns="108843" rtlCol="0" anchor="ctr"/>
          <a:lstStyle>
            <a:lvl1pPr algn="ctr">
              <a:defRPr sz="2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7475200" y="12712711"/>
            <a:ext cx="5689600" cy="730250"/>
          </a:xfrm>
          <a:prstGeom prst="rect">
            <a:avLst/>
          </a:prstGeom>
        </p:spPr>
        <p:txBody>
          <a:bodyPr vert="horz" lIns="217686" tIns="108843" rIns="217686" bIns="108843" rtlCol="0" anchor="ctr"/>
          <a:lstStyle>
            <a:lvl1pPr algn="r">
              <a:defRPr sz="2900">
                <a:solidFill>
                  <a:schemeClr val="tx1">
                    <a:tint val="75000"/>
                  </a:schemeClr>
                </a:solidFill>
              </a:defRPr>
            </a:lvl1pPr>
          </a:lstStyle>
          <a:p>
            <a:fld id="{E0C5A916-48A2-48A2-9A75-3DD55F3698BD}" type="slidenum">
              <a:rPr lang="en-GB" smtClean="0"/>
              <a:t>‹#›</a:t>
            </a:fld>
            <a:endParaRPr lang="en-GB"/>
          </a:p>
        </p:txBody>
      </p:sp>
    </p:spTree>
    <p:extLst>
      <p:ext uri="{BB962C8B-B14F-4D97-AF65-F5344CB8AC3E}">
        <p14:creationId xmlns:p14="http://schemas.microsoft.com/office/powerpoint/2010/main" val="6126291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2176857" rtl="0" eaLnBrk="1" latinLnBrk="0" hangingPunct="1">
        <a:spcBef>
          <a:spcPct val="0"/>
        </a:spcBef>
        <a:buNone/>
        <a:defRPr sz="10500" kern="1200">
          <a:solidFill>
            <a:schemeClr val="tx1"/>
          </a:solidFill>
          <a:latin typeface="+mj-lt"/>
          <a:ea typeface="+mj-ea"/>
          <a:cs typeface="+mj-cs"/>
        </a:defRPr>
      </a:lvl1pPr>
    </p:titleStyle>
    <p:bodyStyle>
      <a:lvl1pPr marL="816320" indent="-816320" algn="l" defTabSz="2176857"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1pPr>
      <a:lvl2pPr marL="1768697" indent="-680271" algn="l" defTabSz="2176857"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2pPr>
      <a:lvl3pPr marL="2721071" indent="-544214" algn="l" defTabSz="2176857"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3pPr>
      <a:lvl4pPr marL="3809500"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897928"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86356"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74782"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63209"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51635"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176857" rtl="0" eaLnBrk="1" latinLnBrk="0" hangingPunct="1">
        <a:defRPr sz="4300" kern="1200">
          <a:solidFill>
            <a:schemeClr val="tx1"/>
          </a:solidFill>
          <a:latin typeface="+mn-lt"/>
          <a:ea typeface="+mn-ea"/>
          <a:cs typeface="+mn-cs"/>
        </a:defRPr>
      </a:lvl1pPr>
      <a:lvl2pPr marL="1088428" algn="l" defTabSz="2176857" rtl="0" eaLnBrk="1" latinLnBrk="0" hangingPunct="1">
        <a:defRPr sz="4300" kern="1200">
          <a:solidFill>
            <a:schemeClr val="tx1"/>
          </a:solidFill>
          <a:latin typeface="+mn-lt"/>
          <a:ea typeface="+mn-ea"/>
          <a:cs typeface="+mn-cs"/>
        </a:defRPr>
      </a:lvl2pPr>
      <a:lvl3pPr marL="2176857" algn="l" defTabSz="2176857" rtl="0" eaLnBrk="1" latinLnBrk="0" hangingPunct="1">
        <a:defRPr sz="4300" kern="1200">
          <a:solidFill>
            <a:schemeClr val="tx1"/>
          </a:solidFill>
          <a:latin typeface="+mn-lt"/>
          <a:ea typeface="+mn-ea"/>
          <a:cs typeface="+mn-cs"/>
        </a:defRPr>
      </a:lvl3pPr>
      <a:lvl4pPr marL="3265285" algn="l" defTabSz="2176857" rtl="0" eaLnBrk="1" latinLnBrk="0" hangingPunct="1">
        <a:defRPr sz="4300" kern="1200">
          <a:solidFill>
            <a:schemeClr val="tx1"/>
          </a:solidFill>
          <a:latin typeface="+mn-lt"/>
          <a:ea typeface="+mn-ea"/>
          <a:cs typeface="+mn-cs"/>
        </a:defRPr>
      </a:lvl4pPr>
      <a:lvl5pPr marL="4353714" algn="l" defTabSz="2176857" rtl="0" eaLnBrk="1" latinLnBrk="0" hangingPunct="1">
        <a:defRPr sz="4300" kern="1200">
          <a:solidFill>
            <a:schemeClr val="tx1"/>
          </a:solidFill>
          <a:latin typeface="+mn-lt"/>
          <a:ea typeface="+mn-ea"/>
          <a:cs typeface="+mn-cs"/>
        </a:defRPr>
      </a:lvl5pPr>
      <a:lvl6pPr marL="5442142" algn="l" defTabSz="2176857" rtl="0" eaLnBrk="1" latinLnBrk="0" hangingPunct="1">
        <a:defRPr sz="4300" kern="1200">
          <a:solidFill>
            <a:schemeClr val="tx1"/>
          </a:solidFill>
          <a:latin typeface="+mn-lt"/>
          <a:ea typeface="+mn-ea"/>
          <a:cs typeface="+mn-cs"/>
        </a:defRPr>
      </a:lvl6pPr>
      <a:lvl7pPr marL="6530568" algn="l" defTabSz="2176857" rtl="0" eaLnBrk="1" latinLnBrk="0" hangingPunct="1">
        <a:defRPr sz="4300" kern="1200">
          <a:solidFill>
            <a:schemeClr val="tx1"/>
          </a:solidFill>
          <a:latin typeface="+mn-lt"/>
          <a:ea typeface="+mn-ea"/>
          <a:cs typeface="+mn-cs"/>
        </a:defRPr>
      </a:lvl7pPr>
      <a:lvl8pPr marL="7618992" algn="l" defTabSz="2176857" rtl="0" eaLnBrk="1" latinLnBrk="0" hangingPunct="1">
        <a:defRPr sz="4300" kern="1200">
          <a:solidFill>
            <a:schemeClr val="tx1"/>
          </a:solidFill>
          <a:latin typeface="+mn-lt"/>
          <a:ea typeface="+mn-ea"/>
          <a:cs typeface="+mn-cs"/>
        </a:defRPr>
      </a:lvl8pPr>
      <a:lvl9pPr marL="8707425" algn="l" defTabSz="2176857"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6.png"/><Relationship Id="rId4" Type="http://schemas.microsoft.com/office/2017/06/relationships/model3d" Target="../media/model3d1.glb"/></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microsoft.com/office/2017/06/relationships/model3d" Target="../media/model3d2.glb"/><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gif"/><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microsoft.com/office/2017/06/relationships/model3d" Target="../media/model3d3.glb"/><Relationship Id="rId5" Type="http://schemas.openxmlformats.org/officeDocument/2006/relationships/image" Target="../media/image9.jpe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gif"/><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microsoft.com/office/2017/06/relationships/model3d" Target="../media/model3d3.glb"/><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jpg"/><Relationship Id="rId7" Type="http://schemas.microsoft.com/office/2017/06/relationships/model3d" Target="../media/model3d5.glb"/><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image" Target="../media/image16.png"/><Relationship Id="rId10" Type="http://schemas.microsoft.com/office/2017/06/relationships/model3d" Target="../media/model3d6.glb"/><Relationship Id="rId4" Type="http://schemas.microsoft.com/office/2017/06/relationships/model3d" Target="../media/model3d4.glb"/><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p:cNvSpPr>
          <p:nvPr/>
        </p:nvSpPr>
        <p:spPr bwMode="auto">
          <a:xfrm>
            <a:off x="-27856" y="11030981"/>
            <a:ext cx="2438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sz="5400" b="1" dirty="0">
              <a:solidFill>
                <a:srgbClr val="3C3C3C"/>
              </a:solidFill>
              <a:latin typeface="Century Gothic" panose="020B0502020202020204" pitchFamily="34" charset="0"/>
              <a:ea typeface="Aleo" panose="020F0502020204030203" pitchFamily="34" charset="0"/>
              <a:cs typeface="Aleo" panose="020F0502020204030203" pitchFamily="34" charset="0"/>
              <a:sym typeface="Aleo"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1688" y="89248"/>
            <a:ext cx="3657656" cy="435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p:cNvSpPr>
          <p:nvPr/>
        </p:nvSpPr>
        <p:spPr bwMode="auto">
          <a:xfrm>
            <a:off x="3530060" y="6081881"/>
            <a:ext cx="17039908"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br>
              <a:rPr lang="en-GB" sz="44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br>
            <a:r>
              <a:rPr lang="en-GB" sz="80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Best Practices from Project idea to Project End</a:t>
            </a:r>
          </a:p>
        </p:txBody>
      </p:sp>
      <p:sp>
        <p:nvSpPr>
          <p:cNvPr id="9" name="Rectangle 7"/>
          <p:cNvSpPr>
            <a:spLocks/>
          </p:cNvSpPr>
          <p:nvPr/>
        </p:nvSpPr>
        <p:spPr bwMode="auto">
          <a:xfrm>
            <a:off x="3551040" y="733539"/>
            <a:ext cx="1703990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GB" sz="96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CELTIC-NEXT </a:t>
            </a:r>
            <a:br>
              <a:rPr lang="en-GB" sz="96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br>
            <a:r>
              <a:rPr lang="en-GB" sz="96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Online Proposers Day</a:t>
            </a:r>
          </a:p>
          <a:p>
            <a:pPr eaLnBrk="1" hangingPunct="1"/>
            <a:r>
              <a:rPr lang="en-GB" sz="7000"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10</a:t>
            </a:r>
            <a:r>
              <a:rPr lang="en-GB" sz="7000" baseline="30000"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th</a:t>
            </a:r>
            <a:r>
              <a:rPr lang="en-GB" sz="7000"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  December 2019, via WebEx  </a:t>
            </a:r>
          </a:p>
        </p:txBody>
      </p:sp>
      <p:sp>
        <p:nvSpPr>
          <p:cNvPr id="11" name="Rectangle 6"/>
          <p:cNvSpPr>
            <a:spLocks/>
          </p:cNvSpPr>
          <p:nvPr/>
        </p:nvSpPr>
        <p:spPr bwMode="auto">
          <a:xfrm>
            <a:off x="7924037" y="11768479"/>
            <a:ext cx="8050281"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GB" sz="4400" b="1" dirty="0">
                <a:solidFill>
                  <a:schemeClr val="tx2"/>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Pekka Eloranta, </a:t>
            </a:r>
            <a:r>
              <a:rPr lang="en-GB" sz="4400" b="1" dirty="0" err="1">
                <a:solidFill>
                  <a:schemeClr val="tx2"/>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Sitowise</a:t>
            </a:r>
            <a:r>
              <a:rPr lang="en-GB" sz="4400" b="1" dirty="0">
                <a:solidFill>
                  <a:schemeClr val="tx2"/>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 Oy</a:t>
            </a:r>
          </a:p>
          <a:p>
            <a:pPr eaLnBrk="1" hangingPunct="1"/>
            <a:r>
              <a:rPr lang="en-GB" sz="4400" b="1" dirty="0">
                <a:solidFill>
                  <a:schemeClr val="tx2"/>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pekka.eloranta@sitowise.com</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79" t="12515"/>
          <a:stretch/>
        </p:blipFill>
        <p:spPr>
          <a:xfrm>
            <a:off x="0" y="0"/>
            <a:ext cx="4991201" cy="4409729"/>
          </a:xfrm>
          <a:prstGeom prst="rect">
            <a:avLst/>
          </a:prstGeom>
        </p:spPr>
      </p:pic>
      <p:pic>
        <p:nvPicPr>
          <p:cNvPr id="10" name="Picture 7" descr="2017_Sitowise_logo_D_RGB.png">
            <a:extLst>
              <a:ext uri="{FF2B5EF4-FFF2-40B4-BE49-F238E27FC236}">
                <a16:creationId xmlns:a16="http://schemas.microsoft.com/office/drawing/2014/main" id="{3F3F8EC8-64C3-45B2-9D03-73DF2982B4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black">
          <a:xfrm>
            <a:off x="8649750" y="9713506"/>
            <a:ext cx="6638594" cy="10526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fontAlgn="base">
              <a:spcAft>
                <a:spcPct val="0"/>
              </a:spcAft>
            </a:pPr>
            <a:r>
              <a:rPr lang="en-GB" sz="9200" b="1" dirty="0">
                <a:solidFill>
                  <a:srgbClr val="0070C0"/>
                </a:solidFill>
                <a:latin typeface="Aleo" panose="020F0502020204030203" pitchFamily="34" charset="0"/>
                <a:ea typeface="Aleo" panose="020F0502020204030203" pitchFamily="34" charset="0"/>
                <a:cs typeface="Aleo" panose="020F0502020204030203" pitchFamily="34" charset="0"/>
              </a:rPr>
              <a:t>Contact Info</a:t>
            </a: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10</a:t>
            </a:fld>
            <a:endParaRPr lang="en-GB" altLang="en-US"/>
          </a:p>
        </p:txBody>
      </p:sp>
      <p:sp>
        <p:nvSpPr>
          <p:cNvPr id="5" name="TextBox 4"/>
          <p:cNvSpPr txBox="1"/>
          <p:nvPr/>
        </p:nvSpPr>
        <p:spPr>
          <a:xfrm>
            <a:off x="2542928" y="3185592"/>
            <a:ext cx="20018224" cy="12746342"/>
          </a:xfrm>
          <a:prstGeom prst="rect">
            <a:avLst/>
          </a:prstGeom>
          <a:noFill/>
        </p:spPr>
        <p:txBody>
          <a:bodyPr wrap="square" lIns="217709" tIns="108855" rIns="217709" bIns="108855" rtlCol="0">
            <a:spAutoFit/>
          </a:bodyPr>
          <a:lstStyle/>
          <a:p>
            <a:pPr eaLnBrk="1" hangingPunct="1"/>
            <a:r>
              <a:rPr lang="en-GB" sz="5400" b="1" dirty="0">
                <a:solidFill>
                  <a:schemeClr val="tx1"/>
                </a:solidFill>
                <a:latin typeface="Arial" panose="020B0604020202020204" pitchFamily="34" charset="0"/>
                <a:ea typeface="Aleo" panose="020F0502020204030203" pitchFamily="34" charset="0"/>
                <a:cs typeface="Arial" panose="020B0604020202020204" pitchFamily="34" charset="0"/>
              </a:rPr>
              <a:t>For more information and for interest to participate please contact:</a:t>
            </a:r>
          </a:p>
          <a:p>
            <a:endParaRPr lang="en-GB" sz="4800" dirty="0">
              <a:solidFill>
                <a:schemeClr val="tx1"/>
              </a:solidFill>
            </a:endParaRPr>
          </a:p>
          <a:p>
            <a:r>
              <a:rPr lang="en-GB" sz="4800" dirty="0">
                <a:solidFill>
                  <a:schemeClr val="tx1"/>
                </a:solidFill>
              </a:rPr>
              <a:t>		</a:t>
            </a:r>
            <a:r>
              <a:rPr lang="en-GB" sz="4000" dirty="0">
                <a:solidFill>
                  <a:schemeClr val="tx1"/>
                </a:solidFill>
                <a:effectLst>
                  <a:outerShdw blurRad="38100" dist="38100" dir="2700000" algn="tl">
                    <a:srgbClr val="000000">
                      <a:alpha val="43137"/>
                    </a:srgbClr>
                  </a:outerShdw>
                </a:effectLst>
              </a:rPr>
              <a:t>Pekka Eloranta</a:t>
            </a:r>
          </a:p>
          <a:p>
            <a:r>
              <a:rPr lang="en-GB" sz="4000" dirty="0">
                <a:solidFill>
                  <a:schemeClr val="tx1"/>
                </a:solidFill>
                <a:effectLst>
                  <a:outerShdw blurRad="38100" dist="38100" dir="2700000" algn="tl">
                    <a:srgbClr val="000000">
                      <a:alpha val="43137"/>
                    </a:srgbClr>
                  </a:outerShdw>
                </a:effectLst>
              </a:rPr>
              <a:t>		pekka.eloranta@sitowise.com</a:t>
            </a:r>
          </a:p>
          <a:p>
            <a:r>
              <a:rPr lang="en-GB" sz="4000" dirty="0">
                <a:solidFill>
                  <a:schemeClr val="tx1"/>
                </a:solidFill>
                <a:effectLst>
                  <a:outerShdw blurRad="38100" dist="38100" dir="2700000" algn="tl">
                    <a:srgbClr val="000000">
                      <a:alpha val="43137"/>
                    </a:srgbClr>
                  </a:outerShdw>
                </a:effectLst>
              </a:rPr>
              <a:t>		+358 40 505 1818</a:t>
            </a:r>
          </a:p>
          <a:p>
            <a:r>
              <a:rPr lang="en-GB" sz="4000" dirty="0">
                <a:solidFill>
                  <a:schemeClr val="tx1"/>
                </a:solidFill>
                <a:effectLst>
                  <a:outerShdw blurRad="38100" dist="38100" dir="2700000" algn="tl">
                    <a:srgbClr val="000000">
                      <a:alpha val="43137"/>
                    </a:srgbClr>
                  </a:outerShdw>
                </a:effectLst>
              </a:rPr>
              <a:t>		Åkerlundinkatu 11 A</a:t>
            </a:r>
          </a:p>
          <a:p>
            <a:r>
              <a:rPr lang="en-GB" sz="4000" dirty="0">
                <a:solidFill>
                  <a:schemeClr val="tx1"/>
                </a:solidFill>
                <a:effectLst>
                  <a:outerShdw blurRad="38100" dist="38100" dir="2700000" algn="tl">
                    <a:srgbClr val="000000">
                      <a:alpha val="43137"/>
                    </a:srgbClr>
                  </a:outerShdw>
                </a:effectLst>
              </a:rPr>
              <a:t>		33100 Tampere, Finland</a:t>
            </a:r>
          </a:p>
          <a:p>
            <a:r>
              <a:rPr lang="en-GB" sz="4000" dirty="0">
                <a:solidFill>
                  <a:schemeClr val="tx1"/>
                </a:solidFill>
                <a:effectLst>
                  <a:outerShdw blurRad="38100" dist="38100" dir="2700000" algn="tl">
                    <a:srgbClr val="000000">
                      <a:alpha val="43137"/>
                    </a:srgbClr>
                  </a:outerShdw>
                </a:effectLst>
              </a:rPr>
              <a:t>		www.sitowise.com</a:t>
            </a:r>
          </a:p>
          <a:p>
            <a:endParaRPr lang="en-GB" sz="4800" dirty="0">
              <a:solidFill>
                <a:schemeClr val="tx1"/>
              </a:solidFill>
            </a:endParaRPr>
          </a:p>
          <a:p>
            <a:pPr lvl="8"/>
            <a:r>
              <a:rPr lang="de-DE" sz="5400" b="1" dirty="0">
                <a:solidFill>
                  <a:schemeClr val="tx1"/>
                </a:solidFill>
                <a:latin typeface="Arial" panose="020B0604020202020204" pitchFamily="34" charset="0"/>
                <a:ea typeface="Aleo" panose="020F0502020204030203" pitchFamily="34" charset="0"/>
                <a:cs typeface="Arial" panose="020B0604020202020204" pitchFamily="34" charset="0"/>
              </a:rPr>
              <a:t>Presentation </a:t>
            </a:r>
            <a:r>
              <a:rPr lang="de-DE" sz="5400" b="1" dirty="0" err="1">
                <a:solidFill>
                  <a:schemeClr val="tx1"/>
                </a:solidFill>
                <a:latin typeface="Arial" panose="020B0604020202020204" pitchFamily="34" charset="0"/>
                <a:ea typeface="Aleo" panose="020F0502020204030203" pitchFamily="34" charset="0"/>
                <a:cs typeface="Arial" panose="020B0604020202020204" pitchFamily="34" charset="0"/>
              </a:rPr>
              <a:t>available</a:t>
            </a:r>
            <a:r>
              <a:rPr lang="de-DE" sz="5400" b="1" dirty="0">
                <a:solidFill>
                  <a:schemeClr val="tx1"/>
                </a:solidFill>
                <a:latin typeface="Arial" panose="020B0604020202020204" pitchFamily="34" charset="0"/>
                <a:ea typeface="Aleo" panose="020F0502020204030203" pitchFamily="34" charset="0"/>
                <a:cs typeface="Arial" panose="020B0604020202020204" pitchFamily="34" charset="0"/>
              </a:rPr>
              <a:t> via: </a:t>
            </a:r>
          </a:p>
          <a:p>
            <a:pPr lvl="8"/>
            <a:endParaRPr lang="en-GB" sz="4800" dirty="0">
              <a:solidFill>
                <a:srgbClr val="0070C0"/>
              </a:solidFill>
            </a:endParaRPr>
          </a:p>
          <a:p>
            <a:pPr lvl="8"/>
            <a:r>
              <a:rPr lang="en-GB" sz="4800" dirty="0">
                <a:solidFill>
                  <a:srgbClr val="0070C0"/>
                </a:solidFill>
              </a:rPr>
              <a:t>       </a:t>
            </a:r>
          </a:p>
          <a:p>
            <a:pPr lvl="8"/>
            <a:r>
              <a:rPr lang="en-GB" sz="4800" dirty="0">
                <a:solidFill>
                  <a:srgbClr val="0070C0"/>
                </a:solidFill>
              </a:rPr>
              <a:t>  </a:t>
            </a:r>
          </a:p>
          <a:p>
            <a:pPr lvl="8"/>
            <a:endParaRPr lang="de-DE" sz="4800" dirty="0">
              <a:solidFill>
                <a:srgbClr val="0070C0"/>
              </a:solidFill>
            </a:endParaRPr>
          </a:p>
          <a:p>
            <a:pPr lvl="8"/>
            <a:endParaRPr lang="en-GB" sz="4800" dirty="0"/>
          </a:p>
          <a:p>
            <a:pPr lvl="8"/>
            <a:endParaRPr lang="en-GB" sz="4800" dirty="0"/>
          </a:p>
        </p:txBody>
      </p:sp>
      <p:sp>
        <p:nvSpPr>
          <p:cNvPr id="3" name="Rectangle 2"/>
          <p:cNvSpPr/>
          <p:nvPr/>
        </p:nvSpPr>
        <p:spPr>
          <a:xfrm>
            <a:off x="15720391" y="6436322"/>
            <a:ext cx="2050689" cy="1697164"/>
          </a:xfrm>
          <a:prstGeom prst="rect">
            <a:avLst/>
          </a:prstGeom>
        </p:spPr>
        <p:txBody>
          <a:bodyPr wrap="none" lIns="217709" tIns="108855" rIns="217709" bIns="108855">
            <a:spAutoFit/>
          </a:bodyPr>
          <a:lstStyle/>
          <a:p>
            <a:pPr algn="ctr"/>
            <a:r>
              <a:rPr lang="de-DE" sz="4800" dirty="0" err="1">
                <a:solidFill>
                  <a:srgbClr val="0070C0"/>
                </a:solidFill>
              </a:rPr>
              <a:t>Your</a:t>
            </a:r>
            <a:endParaRPr lang="de-DE" sz="4800" dirty="0">
              <a:solidFill>
                <a:srgbClr val="0070C0"/>
              </a:solidFill>
            </a:endParaRPr>
          </a:p>
          <a:p>
            <a:pPr algn="ctr"/>
            <a:r>
              <a:rPr lang="de-DE" sz="4800" dirty="0" err="1">
                <a:solidFill>
                  <a:srgbClr val="0070C0"/>
                </a:solidFill>
              </a:rPr>
              <a:t>Photo</a:t>
            </a:r>
            <a:endParaRPr lang="en-GB" sz="4800" dirty="0">
              <a:solidFill>
                <a:srgbClr val="0070C0"/>
              </a:solidFill>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6496" y="269999"/>
            <a:ext cx="745648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54696" y="12870025"/>
            <a:ext cx="20522280" cy="650723"/>
          </a:xfrm>
          <a:prstGeom prst="rect">
            <a:avLst/>
          </a:prstGeom>
        </p:spPr>
        <p:txBody>
          <a:bodyPr wrap="square" lIns="217709" tIns="108855" rIns="217709" bIns="108855">
            <a:spAutoFit/>
          </a:bodyPr>
          <a:lstStyle/>
          <a:p>
            <a:r>
              <a:rPr lang="en-GB" sz="2800" dirty="0">
                <a:solidFill>
                  <a:schemeClr val="accent1">
                    <a:lumMod val="75000"/>
                  </a:schemeClr>
                </a:solidFill>
              </a:rPr>
              <a:t>                                                              </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5550" y="10026352"/>
            <a:ext cx="2300370" cy="231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Kuva 6">
            <a:extLst>
              <a:ext uri="{FF2B5EF4-FFF2-40B4-BE49-F238E27FC236}">
                <a16:creationId xmlns:a16="http://schemas.microsoft.com/office/drawing/2014/main" id="{D506DE96-440F-485C-B6CD-4D078943D0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50445" y="5859781"/>
            <a:ext cx="3246211" cy="3246211"/>
          </a:xfrm>
          <a:prstGeom prst="rect">
            <a:avLst/>
          </a:prstGeom>
          <a:scene3d>
            <a:camera prst="orthographicFront"/>
            <a:lightRig rig="threePt" dir="t"/>
          </a:scene3d>
          <a:sp3d>
            <a:bevelT/>
          </a:sp3d>
        </p:spPr>
      </p:pic>
    </p:spTree>
    <p:extLst>
      <p:ext uri="{BB962C8B-B14F-4D97-AF65-F5344CB8AC3E}">
        <p14:creationId xmlns:p14="http://schemas.microsoft.com/office/powerpoint/2010/main" val="1052411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4776" y="597575"/>
            <a:ext cx="21945600" cy="2286000"/>
          </a:xfrm>
        </p:spPr>
        <p:txBody>
          <a:bodyPr>
            <a:normAutofit/>
          </a:bodyPr>
          <a:lstStyle/>
          <a:p>
            <a:pPr algn="l" fontAlgn="base">
              <a:spcAft>
                <a:spcPct val="0"/>
              </a:spcAft>
            </a:pPr>
            <a:r>
              <a:rPr lang="de-DE"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Teaser</a:t>
            </a:r>
            <a:endParaRPr lang="en-GB"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2</a:t>
            </a:fld>
            <a:endParaRPr lang="en-GB" altLang="en-US" dirty="0"/>
          </a:p>
        </p:txBody>
      </p:sp>
      <p:sp>
        <p:nvSpPr>
          <p:cNvPr id="5" name="TextBox 4"/>
          <p:cNvSpPr txBox="1"/>
          <p:nvPr/>
        </p:nvSpPr>
        <p:spPr>
          <a:xfrm>
            <a:off x="1174776" y="3064012"/>
            <a:ext cx="21197936" cy="7575696"/>
          </a:xfrm>
          <a:prstGeom prst="rect">
            <a:avLst/>
          </a:prstGeom>
          <a:noFill/>
        </p:spPr>
        <p:txBody>
          <a:bodyPr wrap="square" lIns="217709" tIns="108855" rIns="217709" bIns="108855" rtlCol="0">
            <a:spAutoFit/>
          </a:bodyPr>
          <a:lstStyle/>
          <a:p>
            <a:pPr marL="685800" indent="-685800" algn="just">
              <a:spcAft>
                <a:spcPts val="600"/>
              </a:spcAft>
              <a:buFont typeface="Arial" panose="020B0604020202020204" pitchFamily="34" charset="0"/>
              <a:buChar char="•"/>
            </a:pPr>
            <a:r>
              <a:rPr lang="de-DE" sz="4000" dirty="0" err="1">
                <a:solidFill>
                  <a:schemeClr val="tx1"/>
                </a:solidFill>
              </a:rPr>
              <a:t>Your</a:t>
            </a:r>
            <a:r>
              <a:rPr lang="de-DE" sz="4000" dirty="0">
                <a:solidFill>
                  <a:schemeClr val="tx1"/>
                </a:solidFill>
              </a:rPr>
              <a:t> CELTIC –</a:t>
            </a:r>
            <a:r>
              <a:rPr lang="de-DE" sz="4000" dirty="0" err="1">
                <a:solidFill>
                  <a:schemeClr val="tx1"/>
                </a:solidFill>
              </a:rPr>
              <a:t>project</a:t>
            </a:r>
            <a:r>
              <a:rPr lang="de-DE" sz="4000" dirty="0">
                <a:solidFill>
                  <a:schemeClr val="tx1"/>
                </a:solidFill>
              </a:rPr>
              <a:t> </a:t>
            </a:r>
            <a:r>
              <a:rPr lang="de-DE" sz="4000" dirty="0" err="1">
                <a:solidFill>
                  <a:schemeClr val="tx1"/>
                </a:solidFill>
              </a:rPr>
              <a:t>can</a:t>
            </a:r>
            <a:r>
              <a:rPr lang="de-DE" sz="4000" dirty="0">
                <a:solidFill>
                  <a:schemeClr val="tx1"/>
                </a:solidFill>
              </a:rPr>
              <a:t> </a:t>
            </a:r>
            <a:r>
              <a:rPr lang="de-DE" sz="4000" dirty="0" err="1">
                <a:solidFill>
                  <a:schemeClr val="tx1"/>
                </a:solidFill>
              </a:rPr>
              <a:t>be</a:t>
            </a:r>
            <a:r>
              <a:rPr lang="de-DE" sz="4000" dirty="0">
                <a:solidFill>
                  <a:schemeClr val="tx1"/>
                </a:solidFill>
              </a:rPr>
              <a:t> </a:t>
            </a:r>
            <a:r>
              <a:rPr lang="de-DE" sz="4000" dirty="0" err="1">
                <a:solidFill>
                  <a:schemeClr val="tx1"/>
                </a:solidFill>
              </a:rPr>
              <a:t>successful</a:t>
            </a:r>
            <a:r>
              <a:rPr lang="de-DE" sz="4000" dirty="0">
                <a:solidFill>
                  <a:schemeClr val="tx1"/>
                </a:solidFill>
              </a:rPr>
              <a:t> and </a:t>
            </a:r>
            <a:r>
              <a:rPr lang="de-DE" sz="4000" dirty="0" err="1">
                <a:solidFill>
                  <a:schemeClr val="tx1"/>
                </a:solidFill>
              </a:rPr>
              <a:t>beneficial</a:t>
            </a:r>
            <a:r>
              <a:rPr lang="de-DE" sz="4000" dirty="0">
                <a:solidFill>
                  <a:schemeClr val="tx1"/>
                </a:solidFill>
              </a:rPr>
              <a:t>, </a:t>
            </a:r>
            <a:r>
              <a:rPr lang="de-DE" sz="4000" dirty="0" err="1">
                <a:solidFill>
                  <a:schemeClr val="tx1"/>
                </a:solidFill>
              </a:rPr>
              <a:t>if</a:t>
            </a:r>
            <a:r>
              <a:rPr lang="de-DE" sz="4000" dirty="0">
                <a:solidFill>
                  <a:schemeClr val="tx1"/>
                </a:solidFill>
              </a:rPr>
              <a:t> </a:t>
            </a:r>
            <a:r>
              <a:rPr lang="de-DE" sz="4000" dirty="0" err="1">
                <a:solidFill>
                  <a:schemeClr val="tx1"/>
                </a:solidFill>
              </a:rPr>
              <a:t>the</a:t>
            </a:r>
            <a:r>
              <a:rPr lang="de-DE" sz="4000" dirty="0">
                <a:solidFill>
                  <a:schemeClr val="tx1"/>
                </a:solidFill>
              </a:rPr>
              <a:t> </a:t>
            </a:r>
            <a:r>
              <a:rPr lang="de-DE" sz="4000" dirty="0" err="1">
                <a:solidFill>
                  <a:schemeClr val="tx1"/>
                </a:solidFill>
              </a:rPr>
              <a:t>project</a:t>
            </a:r>
            <a:r>
              <a:rPr lang="de-DE" sz="4000" dirty="0">
                <a:solidFill>
                  <a:schemeClr val="tx1"/>
                </a:solidFill>
              </a:rPr>
              <a:t> </a:t>
            </a:r>
            <a:r>
              <a:rPr lang="de-DE" sz="4000" dirty="0" err="1">
                <a:solidFill>
                  <a:schemeClr val="tx1"/>
                </a:solidFill>
              </a:rPr>
              <a:t>is</a:t>
            </a:r>
            <a:r>
              <a:rPr lang="de-DE" sz="4000" dirty="0">
                <a:solidFill>
                  <a:schemeClr val="tx1"/>
                </a:solidFill>
              </a:rPr>
              <a:t> </a:t>
            </a:r>
            <a:r>
              <a:rPr lang="de-DE" sz="4000" dirty="0" err="1">
                <a:solidFill>
                  <a:schemeClr val="tx1"/>
                </a:solidFill>
              </a:rPr>
              <a:t>managed</a:t>
            </a:r>
            <a:r>
              <a:rPr lang="de-DE" sz="4000" dirty="0">
                <a:solidFill>
                  <a:schemeClr val="tx1"/>
                </a:solidFill>
              </a:rPr>
              <a:t> and </a:t>
            </a:r>
            <a:r>
              <a:rPr lang="de-DE" sz="4000" dirty="0" err="1">
                <a:solidFill>
                  <a:schemeClr val="tx1"/>
                </a:solidFill>
              </a:rPr>
              <a:t>controlled</a:t>
            </a:r>
            <a:r>
              <a:rPr lang="de-DE" sz="4000" dirty="0">
                <a:solidFill>
                  <a:schemeClr val="tx1"/>
                </a:solidFill>
              </a:rPr>
              <a:t> </a:t>
            </a:r>
            <a:r>
              <a:rPr lang="de-DE" sz="4000" dirty="0" err="1">
                <a:solidFill>
                  <a:schemeClr val="tx1"/>
                </a:solidFill>
              </a:rPr>
              <a:t>properly</a:t>
            </a:r>
            <a:r>
              <a:rPr lang="de-DE" sz="4000" dirty="0">
                <a:solidFill>
                  <a:schemeClr val="tx1"/>
                </a:solidFill>
              </a:rPr>
              <a:t>.</a:t>
            </a:r>
          </a:p>
          <a:p>
            <a:pPr marL="685800" indent="-685800" algn="just">
              <a:spcAft>
                <a:spcPts val="600"/>
              </a:spcAft>
              <a:buFont typeface="Arial" panose="020B0604020202020204" pitchFamily="34" charset="0"/>
              <a:buChar char="•"/>
            </a:pPr>
            <a:r>
              <a:rPr lang="de-DE" sz="4000" dirty="0" err="1">
                <a:solidFill>
                  <a:schemeClr val="tx1"/>
                </a:solidFill>
              </a:rPr>
              <a:t>It</a:t>
            </a:r>
            <a:r>
              <a:rPr lang="de-DE" sz="4000" dirty="0">
                <a:solidFill>
                  <a:schemeClr val="tx1"/>
                </a:solidFill>
              </a:rPr>
              <a:t> </a:t>
            </a:r>
            <a:r>
              <a:rPr lang="de-DE" sz="4000" dirty="0" err="1">
                <a:solidFill>
                  <a:schemeClr val="tx1"/>
                </a:solidFill>
              </a:rPr>
              <a:t>can</a:t>
            </a:r>
            <a:r>
              <a:rPr lang="de-DE" sz="4000" dirty="0">
                <a:solidFill>
                  <a:schemeClr val="tx1"/>
                </a:solidFill>
              </a:rPr>
              <a:t> </a:t>
            </a:r>
            <a:r>
              <a:rPr lang="de-DE" sz="4000" dirty="0" err="1">
                <a:solidFill>
                  <a:schemeClr val="tx1"/>
                </a:solidFill>
              </a:rPr>
              <a:t>be</a:t>
            </a:r>
            <a:r>
              <a:rPr lang="de-DE" sz="4000" dirty="0">
                <a:solidFill>
                  <a:schemeClr val="tx1"/>
                </a:solidFill>
              </a:rPr>
              <a:t> </a:t>
            </a:r>
            <a:r>
              <a:rPr lang="de-DE" sz="4000" dirty="0" err="1">
                <a:solidFill>
                  <a:schemeClr val="tx1"/>
                </a:solidFill>
              </a:rPr>
              <a:t>used</a:t>
            </a:r>
            <a:r>
              <a:rPr lang="de-DE" sz="4000" dirty="0">
                <a:solidFill>
                  <a:schemeClr val="tx1"/>
                </a:solidFill>
              </a:rPr>
              <a:t> </a:t>
            </a:r>
            <a:r>
              <a:rPr lang="de-DE" sz="4000" dirty="0" err="1">
                <a:solidFill>
                  <a:schemeClr val="tx1"/>
                </a:solidFill>
              </a:rPr>
              <a:t>as</a:t>
            </a:r>
            <a:r>
              <a:rPr lang="de-DE" sz="4000" dirty="0">
                <a:solidFill>
                  <a:schemeClr val="tx1"/>
                </a:solidFill>
              </a:rPr>
              <a:t> a </a:t>
            </a:r>
            <a:r>
              <a:rPr lang="de-DE" sz="4000" dirty="0" err="1">
                <a:solidFill>
                  <a:schemeClr val="tx1"/>
                </a:solidFill>
              </a:rPr>
              <a:t>tool</a:t>
            </a:r>
            <a:r>
              <a:rPr lang="de-DE" sz="4000" dirty="0">
                <a:solidFill>
                  <a:schemeClr val="tx1"/>
                </a:solidFill>
              </a:rPr>
              <a:t> </a:t>
            </a:r>
            <a:r>
              <a:rPr lang="de-DE" sz="4000" dirty="0" err="1">
                <a:solidFill>
                  <a:schemeClr val="tx1"/>
                </a:solidFill>
              </a:rPr>
              <a:t>to</a:t>
            </a:r>
            <a:r>
              <a:rPr lang="de-DE" sz="4000" dirty="0">
                <a:solidFill>
                  <a:schemeClr val="tx1"/>
                </a:solidFill>
              </a:rPr>
              <a:t> </a:t>
            </a:r>
            <a:r>
              <a:rPr lang="de-DE" sz="4000" dirty="0" err="1">
                <a:solidFill>
                  <a:schemeClr val="tx1"/>
                </a:solidFill>
              </a:rPr>
              <a:t>develop</a:t>
            </a:r>
            <a:r>
              <a:rPr lang="de-DE" sz="4000" dirty="0">
                <a:solidFill>
                  <a:schemeClr val="tx1"/>
                </a:solidFill>
              </a:rPr>
              <a:t> </a:t>
            </a:r>
            <a:r>
              <a:rPr lang="de-DE" sz="4000" dirty="0" err="1">
                <a:solidFill>
                  <a:schemeClr val="tx1"/>
                </a:solidFill>
              </a:rPr>
              <a:t>your</a:t>
            </a:r>
            <a:r>
              <a:rPr lang="de-DE" sz="4000" dirty="0">
                <a:solidFill>
                  <a:schemeClr val="tx1"/>
                </a:solidFill>
              </a:rPr>
              <a:t> </a:t>
            </a:r>
            <a:r>
              <a:rPr lang="de-DE" sz="4000" dirty="0" err="1">
                <a:solidFill>
                  <a:schemeClr val="tx1"/>
                </a:solidFill>
              </a:rPr>
              <a:t>business</a:t>
            </a:r>
            <a:r>
              <a:rPr lang="de-DE" sz="4000" dirty="0">
                <a:solidFill>
                  <a:schemeClr val="tx1"/>
                </a:solidFill>
              </a:rPr>
              <a:t>, </a:t>
            </a:r>
            <a:r>
              <a:rPr lang="de-DE" sz="4000" dirty="0" err="1">
                <a:solidFill>
                  <a:schemeClr val="tx1"/>
                </a:solidFill>
              </a:rPr>
              <a:t>if</a:t>
            </a:r>
            <a:r>
              <a:rPr lang="de-DE" sz="4000" dirty="0">
                <a:solidFill>
                  <a:schemeClr val="tx1"/>
                </a:solidFill>
              </a:rPr>
              <a:t> </a:t>
            </a:r>
            <a:r>
              <a:rPr lang="de-DE" sz="4000" dirty="0" err="1">
                <a:solidFill>
                  <a:schemeClr val="tx1"/>
                </a:solidFill>
              </a:rPr>
              <a:t>the</a:t>
            </a:r>
            <a:r>
              <a:rPr lang="de-DE" sz="4000" dirty="0">
                <a:solidFill>
                  <a:schemeClr val="tx1"/>
                </a:solidFill>
              </a:rPr>
              <a:t> </a:t>
            </a:r>
            <a:r>
              <a:rPr lang="de-DE" sz="4000" dirty="0" err="1">
                <a:solidFill>
                  <a:schemeClr val="tx1"/>
                </a:solidFill>
              </a:rPr>
              <a:t>project</a:t>
            </a:r>
            <a:r>
              <a:rPr lang="de-DE" sz="4000" dirty="0">
                <a:solidFill>
                  <a:schemeClr val="tx1"/>
                </a:solidFill>
              </a:rPr>
              <a:t> </a:t>
            </a:r>
            <a:r>
              <a:rPr lang="de-DE" sz="4000" dirty="0" err="1">
                <a:solidFill>
                  <a:schemeClr val="tx1"/>
                </a:solidFill>
              </a:rPr>
              <a:t>scope</a:t>
            </a:r>
            <a:r>
              <a:rPr lang="de-DE" sz="4000" dirty="0">
                <a:solidFill>
                  <a:schemeClr val="tx1"/>
                </a:solidFill>
              </a:rPr>
              <a:t> </a:t>
            </a:r>
            <a:r>
              <a:rPr lang="de-DE" sz="4000" dirty="0" err="1">
                <a:solidFill>
                  <a:schemeClr val="tx1"/>
                </a:solidFill>
              </a:rPr>
              <a:t>is</a:t>
            </a:r>
            <a:r>
              <a:rPr lang="de-DE" sz="4000" dirty="0">
                <a:solidFill>
                  <a:schemeClr val="tx1"/>
                </a:solidFill>
              </a:rPr>
              <a:t> in </a:t>
            </a:r>
            <a:r>
              <a:rPr lang="de-DE" sz="4000" dirty="0" err="1">
                <a:solidFill>
                  <a:schemeClr val="tx1"/>
                </a:solidFill>
              </a:rPr>
              <a:t>line</a:t>
            </a:r>
            <a:r>
              <a:rPr lang="de-DE" sz="4000" dirty="0">
                <a:solidFill>
                  <a:schemeClr val="tx1"/>
                </a:solidFill>
              </a:rPr>
              <a:t> </a:t>
            </a:r>
            <a:r>
              <a:rPr lang="de-DE" sz="4000" dirty="0" err="1">
                <a:solidFill>
                  <a:schemeClr val="tx1"/>
                </a:solidFill>
              </a:rPr>
              <a:t>with</a:t>
            </a:r>
            <a:r>
              <a:rPr lang="de-DE" sz="4000" dirty="0">
                <a:solidFill>
                  <a:schemeClr val="tx1"/>
                </a:solidFill>
              </a:rPr>
              <a:t> </a:t>
            </a:r>
            <a:r>
              <a:rPr lang="de-DE" sz="4000" dirty="0" err="1">
                <a:solidFill>
                  <a:schemeClr val="tx1"/>
                </a:solidFill>
              </a:rPr>
              <a:t>your</a:t>
            </a:r>
            <a:r>
              <a:rPr lang="de-DE" sz="4000" dirty="0">
                <a:solidFill>
                  <a:schemeClr val="tx1"/>
                </a:solidFill>
              </a:rPr>
              <a:t> </a:t>
            </a:r>
            <a:r>
              <a:rPr lang="de-DE" sz="4000" dirty="0" err="1">
                <a:solidFill>
                  <a:schemeClr val="tx1"/>
                </a:solidFill>
              </a:rPr>
              <a:t>strategies</a:t>
            </a:r>
            <a:r>
              <a:rPr lang="de-DE" sz="4000" dirty="0">
                <a:solidFill>
                  <a:schemeClr val="tx1"/>
                </a:solidFill>
              </a:rPr>
              <a:t> and </a:t>
            </a:r>
            <a:r>
              <a:rPr lang="de-DE" sz="4000" dirty="0" err="1">
                <a:solidFill>
                  <a:schemeClr val="tx1"/>
                </a:solidFill>
              </a:rPr>
              <a:t>future</a:t>
            </a:r>
            <a:r>
              <a:rPr lang="de-DE" sz="4000" dirty="0">
                <a:solidFill>
                  <a:schemeClr val="tx1"/>
                </a:solidFill>
              </a:rPr>
              <a:t> </a:t>
            </a:r>
            <a:r>
              <a:rPr lang="de-DE" sz="4000" dirty="0" err="1">
                <a:solidFill>
                  <a:schemeClr val="tx1"/>
                </a:solidFill>
              </a:rPr>
              <a:t>plans</a:t>
            </a:r>
            <a:r>
              <a:rPr lang="de-DE" sz="4000" dirty="0">
                <a:solidFill>
                  <a:schemeClr val="tx1"/>
                </a:solidFill>
              </a:rPr>
              <a:t>. </a:t>
            </a:r>
            <a:r>
              <a:rPr lang="de-DE" sz="4000" dirty="0" err="1">
                <a:solidFill>
                  <a:schemeClr val="tx1"/>
                </a:solidFill>
              </a:rPr>
              <a:t>However</a:t>
            </a:r>
            <a:r>
              <a:rPr lang="de-DE" sz="4000" dirty="0">
                <a:solidFill>
                  <a:schemeClr val="tx1"/>
                </a:solidFill>
              </a:rPr>
              <a:t>, </a:t>
            </a:r>
            <a:r>
              <a:rPr lang="de-DE" sz="4000" dirty="0" err="1">
                <a:solidFill>
                  <a:schemeClr val="tx1"/>
                </a:solidFill>
              </a:rPr>
              <a:t>it</a:t>
            </a:r>
            <a:r>
              <a:rPr lang="de-DE" sz="4000" dirty="0">
                <a:solidFill>
                  <a:schemeClr val="tx1"/>
                </a:solidFill>
              </a:rPr>
              <a:t> </a:t>
            </a:r>
            <a:r>
              <a:rPr lang="de-DE" sz="4000" dirty="0" err="1">
                <a:solidFill>
                  <a:schemeClr val="tx1"/>
                </a:solidFill>
              </a:rPr>
              <a:t>may</a:t>
            </a:r>
            <a:r>
              <a:rPr lang="de-DE" sz="4000" dirty="0">
                <a:solidFill>
                  <a:schemeClr val="tx1"/>
                </a:solidFill>
              </a:rPr>
              <a:t> </a:t>
            </a:r>
            <a:r>
              <a:rPr lang="de-DE" sz="4000" dirty="0" err="1">
                <a:solidFill>
                  <a:schemeClr val="tx1"/>
                </a:solidFill>
              </a:rPr>
              <a:t>take</a:t>
            </a:r>
            <a:r>
              <a:rPr lang="de-DE" sz="4000" dirty="0">
                <a:solidFill>
                  <a:schemeClr val="tx1"/>
                </a:solidFill>
              </a:rPr>
              <a:t> </a:t>
            </a:r>
            <a:r>
              <a:rPr lang="de-DE" sz="4000" dirty="0" err="1">
                <a:solidFill>
                  <a:schemeClr val="tx1"/>
                </a:solidFill>
              </a:rPr>
              <a:t>some</a:t>
            </a:r>
            <a:r>
              <a:rPr lang="de-DE" sz="4000" dirty="0">
                <a:solidFill>
                  <a:schemeClr val="tx1"/>
                </a:solidFill>
              </a:rPr>
              <a:t> time </a:t>
            </a:r>
            <a:r>
              <a:rPr lang="de-DE" sz="4000" dirty="0" err="1">
                <a:solidFill>
                  <a:schemeClr val="tx1"/>
                </a:solidFill>
              </a:rPr>
              <a:t>to</a:t>
            </a:r>
            <a:r>
              <a:rPr lang="de-DE" sz="4000" dirty="0">
                <a:solidFill>
                  <a:schemeClr val="tx1"/>
                </a:solidFill>
              </a:rPr>
              <a:t> </a:t>
            </a:r>
            <a:r>
              <a:rPr lang="de-DE" sz="4000" dirty="0" err="1">
                <a:solidFill>
                  <a:schemeClr val="tx1"/>
                </a:solidFill>
              </a:rPr>
              <a:t>reach</a:t>
            </a:r>
            <a:r>
              <a:rPr lang="de-DE" sz="4000" dirty="0">
                <a:solidFill>
                  <a:schemeClr val="tx1"/>
                </a:solidFill>
              </a:rPr>
              <a:t> </a:t>
            </a:r>
            <a:r>
              <a:rPr lang="de-DE" sz="4000" dirty="0" err="1">
                <a:solidFill>
                  <a:schemeClr val="tx1"/>
                </a:solidFill>
              </a:rPr>
              <a:t>commercial</a:t>
            </a:r>
            <a:r>
              <a:rPr lang="de-DE" sz="4000" dirty="0">
                <a:solidFill>
                  <a:schemeClr val="tx1"/>
                </a:solidFill>
              </a:rPr>
              <a:t> </a:t>
            </a:r>
            <a:r>
              <a:rPr lang="de-DE" sz="4000" dirty="0" err="1">
                <a:solidFill>
                  <a:schemeClr val="tx1"/>
                </a:solidFill>
              </a:rPr>
              <a:t>success</a:t>
            </a:r>
            <a:r>
              <a:rPr lang="de-DE" sz="4000" dirty="0">
                <a:solidFill>
                  <a:schemeClr val="tx1"/>
                </a:solidFill>
              </a:rPr>
              <a:t>.</a:t>
            </a:r>
          </a:p>
          <a:p>
            <a:pPr marL="685800" indent="-685800" algn="just">
              <a:spcAft>
                <a:spcPts val="600"/>
              </a:spcAft>
              <a:buFont typeface="Arial" panose="020B0604020202020204" pitchFamily="34" charset="0"/>
              <a:buChar char="•"/>
            </a:pPr>
            <a:r>
              <a:rPr lang="de-DE" sz="4000" dirty="0">
                <a:solidFill>
                  <a:schemeClr val="tx1"/>
                </a:solidFill>
              </a:rPr>
              <a:t>In a </a:t>
            </a:r>
            <a:r>
              <a:rPr lang="de-DE" sz="4000" dirty="0" err="1">
                <a:solidFill>
                  <a:schemeClr val="tx1"/>
                </a:solidFill>
              </a:rPr>
              <a:t>good</a:t>
            </a:r>
            <a:r>
              <a:rPr lang="de-DE" sz="4000" dirty="0">
                <a:solidFill>
                  <a:schemeClr val="tx1"/>
                </a:solidFill>
              </a:rPr>
              <a:t> </a:t>
            </a:r>
            <a:r>
              <a:rPr lang="de-DE" sz="4000" dirty="0" err="1">
                <a:solidFill>
                  <a:schemeClr val="tx1"/>
                </a:solidFill>
              </a:rPr>
              <a:t>project</a:t>
            </a:r>
            <a:r>
              <a:rPr lang="de-DE" sz="4000" dirty="0">
                <a:solidFill>
                  <a:schemeClr val="tx1"/>
                </a:solidFill>
              </a:rPr>
              <a:t> </a:t>
            </a:r>
            <a:r>
              <a:rPr lang="de-DE" sz="4000" dirty="0" err="1">
                <a:solidFill>
                  <a:schemeClr val="tx1"/>
                </a:solidFill>
              </a:rPr>
              <a:t>the</a:t>
            </a:r>
            <a:r>
              <a:rPr lang="de-DE" sz="4000" dirty="0">
                <a:solidFill>
                  <a:schemeClr val="tx1"/>
                </a:solidFill>
              </a:rPr>
              <a:t> </a:t>
            </a:r>
            <a:r>
              <a:rPr lang="de-DE" sz="4000" dirty="0" err="1">
                <a:solidFill>
                  <a:schemeClr val="tx1"/>
                </a:solidFill>
              </a:rPr>
              <a:t>activities</a:t>
            </a:r>
            <a:r>
              <a:rPr lang="de-DE" sz="4000" dirty="0">
                <a:solidFill>
                  <a:schemeClr val="tx1"/>
                </a:solidFill>
              </a:rPr>
              <a:t> </a:t>
            </a:r>
            <a:r>
              <a:rPr lang="de-DE" sz="4000" dirty="0" err="1">
                <a:solidFill>
                  <a:schemeClr val="tx1"/>
                </a:solidFill>
              </a:rPr>
              <a:t>are</a:t>
            </a:r>
            <a:r>
              <a:rPr lang="de-DE" sz="4000" dirty="0">
                <a:solidFill>
                  <a:schemeClr val="tx1"/>
                </a:solidFill>
              </a:rPr>
              <a:t> </a:t>
            </a:r>
            <a:r>
              <a:rPr lang="de-DE" sz="4000" dirty="0" err="1">
                <a:solidFill>
                  <a:schemeClr val="tx1"/>
                </a:solidFill>
              </a:rPr>
              <a:t>carried</a:t>
            </a:r>
            <a:r>
              <a:rPr lang="de-DE" sz="4000" dirty="0">
                <a:solidFill>
                  <a:schemeClr val="tx1"/>
                </a:solidFill>
              </a:rPr>
              <a:t> out </a:t>
            </a:r>
            <a:r>
              <a:rPr lang="de-DE" sz="4000" dirty="0" err="1">
                <a:solidFill>
                  <a:schemeClr val="tx1"/>
                </a:solidFill>
              </a:rPr>
              <a:t>properly</a:t>
            </a:r>
            <a:r>
              <a:rPr lang="de-DE" sz="4000" dirty="0">
                <a:solidFill>
                  <a:schemeClr val="tx1"/>
                </a:solidFill>
              </a:rPr>
              <a:t>, </a:t>
            </a:r>
            <a:r>
              <a:rPr lang="de-DE" sz="4000" dirty="0" err="1">
                <a:solidFill>
                  <a:schemeClr val="tx1"/>
                </a:solidFill>
              </a:rPr>
              <a:t>the</a:t>
            </a:r>
            <a:r>
              <a:rPr lang="de-DE" sz="4000" dirty="0">
                <a:solidFill>
                  <a:schemeClr val="tx1"/>
                </a:solidFill>
              </a:rPr>
              <a:t> </a:t>
            </a:r>
            <a:r>
              <a:rPr lang="de-DE" sz="4000" dirty="0" err="1">
                <a:solidFill>
                  <a:schemeClr val="tx1"/>
                </a:solidFill>
              </a:rPr>
              <a:t>consortium</a:t>
            </a:r>
            <a:r>
              <a:rPr lang="de-DE" sz="4000" dirty="0">
                <a:solidFill>
                  <a:schemeClr val="tx1"/>
                </a:solidFill>
              </a:rPr>
              <a:t> </a:t>
            </a:r>
            <a:r>
              <a:rPr lang="de-DE" sz="4000" dirty="0" err="1">
                <a:solidFill>
                  <a:schemeClr val="tx1"/>
                </a:solidFill>
              </a:rPr>
              <a:t>is</a:t>
            </a:r>
            <a:r>
              <a:rPr lang="de-DE" sz="4000" dirty="0">
                <a:solidFill>
                  <a:schemeClr val="tx1"/>
                </a:solidFill>
              </a:rPr>
              <a:t> </a:t>
            </a:r>
            <a:r>
              <a:rPr lang="de-DE" sz="4000" dirty="0" err="1">
                <a:solidFill>
                  <a:schemeClr val="tx1"/>
                </a:solidFill>
              </a:rPr>
              <a:t>committed</a:t>
            </a:r>
            <a:r>
              <a:rPr lang="de-DE" sz="4000" dirty="0">
                <a:solidFill>
                  <a:schemeClr val="tx1"/>
                </a:solidFill>
              </a:rPr>
              <a:t> </a:t>
            </a:r>
            <a:r>
              <a:rPr lang="de-DE" sz="4000" dirty="0" err="1">
                <a:solidFill>
                  <a:schemeClr val="tx1"/>
                </a:solidFill>
              </a:rPr>
              <a:t>to</a:t>
            </a:r>
            <a:r>
              <a:rPr lang="de-DE" sz="4000" dirty="0">
                <a:solidFill>
                  <a:schemeClr val="tx1"/>
                </a:solidFill>
              </a:rPr>
              <a:t> </a:t>
            </a:r>
            <a:r>
              <a:rPr lang="de-DE" sz="4000" dirty="0" err="1">
                <a:solidFill>
                  <a:schemeClr val="tx1"/>
                </a:solidFill>
              </a:rPr>
              <a:t>the</a:t>
            </a:r>
            <a:r>
              <a:rPr lang="de-DE" sz="4000" dirty="0">
                <a:solidFill>
                  <a:schemeClr val="tx1"/>
                </a:solidFill>
              </a:rPr>
              <a:t> </a:t>
            </a:r>
            <a:r>
              <a:rPr lang="de-DE" sz="4000" dirty="0" err="1">
                <a:solidFill>
                  <a:schemeClr val="tx1"/>
                </a:solidFill>
              </a:rPr>
              <a:t>work</a:t>
            </a:r>
            <a:r>
              <a:rPr lang="de-DE" sz="4000" dirty="0">
                <a:solidFill>
                  <a:schemeClr val="tx1"/>
                </a:solidFill>
              </a:rPr>
              <a:t> and </a:t>
            </a:r>
            <a:r>
              <a:rPr lang="de-DE" sz="4000" dirty="0" err="1">
                <a:solidFill>
                  <a:schemeClr val="tx1"/>
                </a:solidFill>
              </a:rPr>
              <a:t>respects</a:t>
            </a:r>
            <a:r>
              <a:rPr lang="de-DE" sz="4000" dirty="0">
                <a:solidFill>
                  <a:schemeClr val="tx1"/>
                </a:solidFill>
              </a:rPr>
              <a:t> </a:t>
            </a:r>
            <a:r>
              <a:rPr lang="de-DE" sz="4000" dirty="0" err="1">
                <a:solidFill>
                  <a:schemeClr val="tx1"/>
                </a:solidFill>
              </a:rPr>
              <a:t>the</a:t>
            </a:r>
            <a:r>
              <a:rPr lang="de-DE" sz="4000" dirty="0">
                <a:solidFill>
                  <a:schemeClr val="tx1"/>
                </a:solidFill>
              </a:rPr>
              <a:t> </a:t>
            </a:r>
            <a:r>
              <a:rPr lang="de-DE" sz="4000" dirty="0" err="1">
                <a:solidFill>
                  <a:schemeClr val="tx1"/>
                </a:solidFill>
              </a:rPr>
              <a:t>dad-lines</a:t>
            </a:r>
            <a:r>
              <a:rPr lang="de-DE" sz="4000" dirty="0">
                <a:solidFill>
                  <a:schemeClr val="tx1"/>
                </a:solidFill>
              </a:rPr>
              <a:t>.</a:t>
            </a:r>
          </a:p>
          <a:p>
            <a:pPr marL="685800" indent="-685800" algn="just">
              <a:spcAft>
                <a:spcPts val="600"/>
              </a:spcAft>
              <a:buFont typeface="Arial" panose="020B0604020202020204" pitchFamily="34" charset="0"/>
              <a:buChar char="•"/>
            </a:pPr>
            <a:r>
              <a:rPr lang="de-DE" sz="4000" dirty="0" err="1">
                <a:solidFill>
                  <a:schemeClr val="tx1"/>
                </a:solidFill>
              </a:rPr>
              <a:t>Naturally</a:t>
            </a:r>
            <a:r>
              <a:rPr lang="de-DE" sz="4000" dirty="0">
                <a:solidFill>
                  <a:schemeClr val="tx1"/>
                </a:solidFill>
              </a:rPr>
              <a:t> </a:t>
            </a:r>
            <a:r>
              <a:rPr lang="de-DE" sz="4000" dirty="0" err="1">
                <a:solidFill>
                  <a:schemeClr val="tx1"/>
                </a:solidFill>
              </a:rPr>
              <a:t>active</a:t>
            </a:r>
            <a:r>
              <a:rPr lang="de-DE" sz="4000" dirty="0">
                <a:solidFill>
                  <a:schemeClr val="tx1"/>
                </a:solidFill>
              </a:rPr>
              <a:t> </a:t>
            </a:r>
            <a:r>
              <a:rPr lang="de-DE" sz="4000" dirty="0" err="1">
                <a:solidFill>
                  <a:schemeClr val="tx1"/>
                </a:solidFill>
              </a:rPr>
              <a:t>dissemination</a:t>
            </a:r>
            <a:r>
              <a:rPr lang="de-DE" sz="4000" dirty="0">
                <a:solidFill>
                  <a:schemeClr val="tx1"/>
                </a:solidFill>
              </a:rPr>
              <a:t> and </a:t>
            </a:r>
            <a:r>
              <a:rPr lang="de-DE" sz="4000" dirty="0" err="1">
                <a:solidFill>
                  <a:schemeClr val="tx1"/>
                </a:solidFill>
              </a:rPr>
              <a:t>exploitation</a:t>
            </a:r>
            <a:r>
              <a:rPr lang="de-DE" sz="4000" dirty="0">
                <a:solidFill>
                  <a:schemeClr val="tx1"/>
                </a:solidFill>
              </a:rPr>
              <a:t> </a:t>
            </a:r>
            <a:r>
              <a:rPr lang="de-DE" sz="4000" dirty="0" err="1">
                <a:solidFill>
                  <a:schemeClr val="tx1"/>
                </a:solidFill>
              </a:rPr>
              <a:t>activities</a:t>
            </a:r>
            <a:r>
              <a:rPr lang="de-DE" sz="4000" dirty="0">
                <a:solidFill>
                  <a:schemeClr val="tx1"/>
                </a:solidFill>
              </a:rPr>
              <a:t> </a:t>
            </a:r>
            <a:r>
              <a:rPr lang="de-DE" sz="4000" dirty="0" err="1">
                <a:solidFill>
                  <a:schemeClr val="tx1"/>
                </a:solidFill>
              </a:rPr>
              <a:t>are</a:t>
            </a:r>
            <a:r>
              <a:rPr lang="de-DE" sz="4000" dirty="0">
                <a:solidFill>
                  <a:schemeClr val="tx1"/>
                </a:solidFill>
              </a:rPr>
              <a:t> </a:t>
            </a:r>
            <a:r>
              <a:rPr lang="de-DE" sz="4000" dirty="0" err="1">
                <a:solidFill>
                  <a:schemeClr val="tx1"/>
                </a:solidFill>
              </a:rPr>
              <a:t>important</a:t>
            </a:r>
            <a:r>
              <a:rPr lang="de-DE" sz="4000" dirty="0">
                <a:solidFill>
                  <a:schemeClr val="tx1"/>
                </a:solidFill>
              </a:rPr>
              <a:t>.</a:t>
            </a:r>
          </a:p>
          <a:p>
            <a:pPr marL="685800" indent="-685800" algn="just">
              <a:spcAft>
                <a:spcPts val="600"/>
              </a:spcAft>
              <a:buFont typeface="Arial" panose="020B0604020202020204" pitchFamily="34" charset="0"/>
              <a:buChar char="•"/>
            </a:pPr>
            <a:r>
              <a:rPr lang="de-DE" sz="4000" dirty="0">
                <a:solidFill>
                  <a:schemeClr val="tx1"/>
                </a:solidFill>
              </a:rPr>
              <a:t>Be also </a:t>
            </a:r>
            <a:r>
              <a:rPr lang="de-DE" sz="4000" dirty="0" err="1">
                <a:solidFill>
                  <a:schemeClr val="tx1"/>
                </a:solidFill>
              </a:rPr>
              <a:t>aware</a:t>
            </a:r>
            <a:r>
              <a:rPr lang="de-DE" sz="4000" dirty="0">
                <a:solidFill>
                  <a:schemeClr val="tx1"/>
                </a:solidFill>
              </a:rPr>
              <a:t> </a:t>
            </a:r>
            <a:r>
              <a:rPr lang="de-DE" sz="4000" dirty="0" err="1">
                <a:solidFill>
                  <a:schemeClr val="tx1"/>
                </a:solidFill>
              </a:rPr>
              <a:t>that</a:t>
            </a:r>
            <a:r>
              <a:rPr lang="de-DE" sz="4000" dirty="0">
                <a:solidFill>
                  <a:schemeClr val="tx1"/>
                </a:solidFill>
              </a:rPr>
              <a:t> </a:t>
            </a:r>
            <a:r>
              <a:rPr lang="de-DE" sz="4000" dirty="0" err="1">
                <a:solidFill>
                  <a:schemeClr val="tx1"/>
                </a:solidFill>
              </a:rPr>
              <a:t>there</a:t>
            </a:r>
            <a:r>
              <a:rPr lang="de-DE" sz="4000" dirty="0">
                <a:solidFill>
                  <a:schemeClr val="tx1"/>
                </a:solidFill>
              </a:rPr>
              <a:t> </a:t>
            </a:r>
            <a:r>
              <a:rPr lang="de-DE" sz="4000" dirty="0" err="1">
                <a:solidFill>
                  <a:schemeClr val="tx1"/>
                </a:solidFill>
              </a:rPr>
              <a:t>may</a:t>
            </a:r>
            <a:r>
              <a:rPr lang="de-DE" sz="4000" dirty="0">
                <a:solidFill>
                  <a:schemeClr val="tx1"/>
                </a:solidFill>
              </a:rPr>
              <a:t> </a:t>
            </a:r>
            <a:r>
              <a:rPr lang="de-DE" sz="4000" dirty="0" err="1">
                <a:solidFill>
                  <a:schemeClr val="tx1"/>
                </a:solidFill>
              </a:rPr>
              <a:t>be</a:t>
            </a:r>
            <a:r>
              <a:rPr lang="de-DE" sz="4000" dirty="0">
                <a:solidFill>
                  <a:schemeClr val="tx1"/>
                </a:solidFill>
              </a:rPr>
              <a:t> </a:t>
            </a:r>
            <a:r>
              <a:rPr lang="de-DE" sz="4000" dirty="0" err="1">
                <a:solidFill>
                  <a:schemeClr val="tx1"/>
                </a:solidFill>
              </a:rPr>
              <a:t>changes</a:t>
            </a:r>
            <a:r>
              <a:rPr lang="de-DE" sz="4000" dirty="0">
                <a:solidFill>
                  <a:schemeClr val="tx1"/>
                </a:solidFill>
              </a:rPr>
              <a:t> in </a:t>
            </a:r>
            <a:r>
              <a:rPr lang="de-DE" sz="4000" dirty="0" err="1">
                <a:solidFill>
                  <a:schemeClr val="tx1"/>
                </a:solidFill>
              </a:rPr>
              <a:t>the</a:t>
            </a:r>
            <a:r>
              <a:rPr lang="de-DE" sz="4000" dirty="0">
                <a:solidFill>
                  <a:schemeClr val="tx1"/>
                </a:solidFill>
              </a:rPr>
              <a:t> </a:t>
            </a:r>
            <a:r>
              <a:rPr lang="de-DE" sz="4000" dirty="0" err="1">
                <a:solidFill>
                  <a:schemeClr val="tx1"/>
                </a:solidFill>
              </a:rPr>
              <a:t>project</a:t>
            </a:r>
            <a:r>
              <a:rPr lang="de-DE" sz="4000" dirty="0">
                <a:solidFill>
                  <a:schemeClr val="tx1"/>
                </a:solidFill>
              </a:rPr>
              <a:t> </a:t>
            </a:r>
            <a:r>
              <a:rPr lang="de-DE" sz="4000" dirty="0" err="1">
                <a:solidFill>
                  <a:schemeClr val="tx1"/>
                </a:solidFill>
              </a:rPr>
              <a:t>consortium</a:t>
            </a:r>
            <a:r>
              <a:rPr lang="de-DE" sz="4000" dirty="0">
                <a:solidFill>
                  <a:schemeClr val="tx1"/>
                </a:solidFill>
              </a:rPr>
              <a:t> and </a:t>
            </a:r>
            <a:r>
              <a:rPr lang="de-DE" sz="4000" dirty="0" err="1">
                <a:solidFill>
                  <a:schemeClr val="tx1"/>
                </a:solidFill>
              </a:rPr>
              <a:t>are</a:t>
            </a:r>
            <a:r>
              <a:rPr lang="de-DE" sz="4000" dirty="0">
                <a:solidFill>
                  <a:schemeClr val="tx1"/>
                </a:solidFill>
              </a:rPr>
              <a:t> </a:t>
            </a:r>
            <a:r>
              <a:rPr lang="de-DE" sz="4000" dirty="0" err="1">
                <a:solidFill>
                  <a:schemeClr val="tx1"/>
                </a:solidFill>
              </a:rPr>
              <a:t>ready</a:t>
            </a:r>
            <a:r>
              <a:rPr lang="de-DE" sz="4000" dirty="0">
                <a:solidFill>
                  <a:schemeClr val="tx1"/>
                </a:solidFill>
              </a:rPr>
              <a:t> </a:t>
            </a:r>
            <a:r>
              <a:rPr lang="de-DE" sz="4000" dirty="0" err="1">
                <a:solidFill>
                  <a:schemeClr val="tx1"/>
                </a:solidFill>
              </a:rPr>
              <a:t>to</a:t>
            </a:r>
            <a:r>
              <a:rPr lang="de-DE" sz="4000" dirty="0">
                <a:solidFill>
                  <a:schemeClr val="tx1"/>
                </a:solidFill>
              </a:rPr>
              <a:t> </a:t>
            </a:r>
            <a:r>
              <a:rPr lang="de-DE" sz="4000" dirty="0" err="1">
                <a:solidFill>
                  <a:schemeClr val="tx1"/>
                </a:solidFill>
              </a:rPr>
              <a:t>make</a:t>
            </a:r>
            <a:r>
              <a:rPr lang="de-DE" sz="4000" dirty="0">
                <a:solidFill>
                  <a:schemeClr val="tx1"/>
                </a:solidFill>
              </a:rPr>
              <a:t> </a:t>
            </a:r>
            <a:r>
              <a:rPr lang="de-DE" sz="4000" dirty="0" err="1">
                <a:solidFill>
                  <a:schemeClr val="tx1"/>
                </a:solidFill>
              </a:rPr>
              <a:t>changes</a:t>
            </a:r>
            <a:r>
              <a:rPr lang="de-DE" sz="4000" dirty="0">
                <a:solidFill>
                  <a:schemeClr val="tx1"/>
                </a:solidFill>
              </a:rPr>
              <a:t> in </a:t>
            </a:r>
            <a:r>
              <a:rPr lang="de-DE" sz="4000" dirty="0" err="1">
                <a:solidFill>
                  <a:schemeClr val="tx1"/>
                </a:solidFill>
              </a:rPr>
              <a:t>your</a:t>
            </a:r>
            <a:r>
              <a:rPr lang="de-DE" sz="4000" dirty="0">
                <a:solidFill>
                  <a:schemeClr val="tx1"/>
                </a:solidFill>
              </a:rPr>
              <a:t> </a:t>
            </a:r>
            <a:r>
              <a:rPr lang="de-DE" sz="4000" dirty="0" err="1">
                <a:solidFill>
                  <a:schemeClr val="tx1"/>
                </a:solidFill>
              </a:rPr>
              <a:t>plans</a:t>
            </a:r>
            <a:r>
              <a:rPr lang="de-DE" sz="4000" dirty="0">
                <a:solidFill>
                  <a:schemeClr val="tx1"/>
                </a:solidFill>
              </a:rPr>
              <a:t> (</a:t>
            </a:r>
            <a:r>
              <a:rPr lang="de-DE" sz="4000" dirty="0" err="1">
                <a:solidFill>
                  <a:schemeClr val="tx1"/>
                </a:solidFill>
              </a:rPr>
              <a:t>the</a:t>
            </a:r>
            <a:r>
              <a:rPr lang="de-DE" sz="4000" dirty="0">
                <a:solidFill>
                  <a:schemeClr val="tx1"/>
                </a:solidFill>
              </a:rPr>
              <a:t> Project Description).</a:t>
            </a:r>
          </a:p>
          <a:p>
            <a:pPr marL="685800" indent="-685800" algn="just">
              <a:spcAft>
                <a:spcPts val="600"/>
              </a:spcAft>
              <a:buFont typeface="Arial" panose="020B0604020202020204" pitchFamily="34" charset="0"/>
              <a:buChar char="•"/>
            </a:pPr>
            <a:r>
              <a:rPr lang="de-DE" sz="4000" dirty="0">
                <a:solidFill>
                  <a:schemeClr val="tx1"/>
                </a:solidFill>
              </a:rPr>
              <a:t>Keep </a:t>
            </a:r>
            <a:r>
              <a:rPr lang="de-DE" sz="4000" dirty="0" err="1">
                <a:solidFill>
                  <a:schemeClr val="tx1"/>
                </a:solidFill>
              </a:rPr>
              <a:t>the</a:t>
            </a:r>
            <a:r>
              <a:rPr lang="de-DE" sz="4000" dirty="0">
                <a:solidFill>
                  <a:schemeClr val="tx1"/>
                </a:solidFill>
              </a:rPr>
              <a:t> Celtic Office </a:t>
            </a:r>
            <a:r>
              <a:rPr lang="de-DE" sz="4000" dirty="0" err="1">
                <a:solidFill>
                  <a:schemeClr val="tx1"/>
                </a:solidFill>
              </a:rPr>
              <a:t>aware</a:t>
            </a:r>
            <a:r>
              <a:rPr lang="de-DE" sz="4000" dirty="0">
                <a:solidFill>
                  <a:schemeClr val="tx1"/>
                </a:solidFill>
              </a:rPr>
              <a:t> </a:t>
            </a:r>
            <a:r>
              <a:rPr lang="de-DE" sz="4000" dirty="0" err="1">
                <a:solidFill>
                  <a:schemeClr val="tx1"/>
                </a:solidFill>
              </a:rPr>
              <a:t>of</a:t>
            </a:r>
            <a:r>
              <a:rPr lang="de-DE" sz="4000" dirty="0">
                <a:solidFill>
                  <a:schemeClr val="tx1"/>
                </a:solidFill>
              </a:rPr>
              <a:t> </a:t>
            </a:r>
            <a:r>
              <a:rPr lang="de-DE" sz="4000" dirty="0" err="1">
                <a:solidFill>
                  <a:schemeClr val="tx1"/>
                </a:solidFill>
              </a:rPr>
              <a:t>the</a:t>
            </a:r>
            <a:r>
              <a:rPr lang="de-DE" sz="4000" dirty="0">
                <a:solidFill>
                  <a:schemeClr val="tx1"/>
                </a:solidFill>
              </a:rPr>
              <a:t> </a:t>
            </a:r>
            <a:r>
              <a:rPr lang="de-DE" sz="4000" dirty="0" err="1">
                <a:solidFill>
                  <a:schemeClr val="tx1"/>
                </a:solidFill>
              </a:rPr>
              <a:t>process</a:t>
            </a:r>
            <a:r>
              <a:rPr lang="de-DE" sz="4000" dirty="0">
                <a:solidFill>
                  <a:schemeClr val="tx1"/>
                </a:solidFill>
              </a:rPr>
              <a:t> and possible </a:t>
            </a:r>
            <a:r>
              <a:rPr lang="de-DE" sz="4000" dirty="0" err="1">
                <a:solidFill>
                  <a:schemeClr val="tx1"/>
                </a:solidFill>
              </a:rPr>
              <a:t>changes</a:t>
            </a:r>
            <a:r>
              <a:rPr lang="de-DE" sz="4000" dirty="0">
                <a:solidFill>
                  <a:schemeClr val="tx1"/>
                </a:solidFill>
              </a:rPr>
              <a:t> </a:t>
            </a:r>
            <a:r>
              <a:rPr lang="de-DE" sz="4000" dirty="0" err="1">
                <a:solidFill>
                  <a:schemeClr val="tx1"/>
                </a:solidFill>
              </a:rPr>
              <a:t>needed</a:t>
            </a:r>
            <a:r>
              <a:rPr lang="de-DE" sz="4000" dirty="0">
                <a:solidFill>
                  <a:schemeClr val="tx1"/>
                </a:solidFill>
              </a:rPr>
              <a:t>.</a:t>
            </a:r>
          </a:p>
          <a:p>
            <a:pPr algn="just"/>
            <a:r>
              <a:rPr lang="de-DE" sz="4800" dirty="0">
                <a:solidFill>
                  <a:schemeClr val="tx1"/>
                </a:solidFill>
              </a:rPr>
              <a:t> </a:t>
            </a:r>
            <a:endParaRPr lang="en-GB" sz="4800" dirty="0">
              <a:solidFill>
                <a:schemeClr val="tx1"/>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sp>
        <p:nvSpPr>
          <p:cNvPr id="8" name="Rectangle 7">
            <a:extLst>
              <a:ext uri="{FF2B5EF4-FFF2-40B4-BE49-F238E27FC236}">
                <a16:creationId xmlns:a16="http://schemas.microsoft.com/office/drawing/2014/main" id="{38993617-A439-4718-B792-AC6C3BB680C1}"/>
              </a:ext>
            </a:extLst>
          </p:cNvPr>
          <p:cNvSpPr/>
          <p:nvPr/>
        </p:nvSpPr>
        <p:spPr>
          <a:xfrm>
            <a:off x="1174776" y="12834664"/>
            <a:ext cx="20522280" cy="650723"/>
          </a:xfrm>
          <a:prstGeom prst="rect">
            <a:avLst/>
          </a:prstGeom>
        </p:spPr>
        <p:txBody>
          <a:bodyPr wrap="square" lIns="217709" tIns="108855" rIns="217709" bIns="108855">
            <a:spAutoFit/>
          </a:bodyPr>
          <a:lstStyle/>
          <a:p>
            <a:r>
              <a:rPr lang="en-GB" sz="2800" dirty="0">
                <a:solidFill>
                  <a:schemeClr val="accent1">
                    <a:lumMod val="75000"/>
                  </a:schemeClr>
                </a:solidFill>
              </a:rPr>
              <a:t>www.celticnext.eu                                         Best Practices,  Pekka Eloranta, </a:t>
            </a:r>
            <a:r>
              <a:rPr lang="en-GB" sz="2800" dirty="0" err="1">
                <a:solidFill>
                  <a:schemeClr val="accent1">
                    <a:lumMod val="75000"/>
                  </a:schemeClr>
                </a:solidFill>
              </a:rPr>
              <a:t>Sitowise</a:t>
            </a:r>
            <a:r>
              <a:rPr lang="en-GB" sz="2800" dirty="0">
                <a:solidFill>
                  <a:schemeClr val="accent1">
                    <a:lumMod val="75000"/>
                  </a:schemeClr>
                </a:solidFill>
              </a:rPr>
              <a:t>, pekka.eloranta@sitowise.com</a:t>
            </a:r>
          </a:p>
        </p:txBody>
      </p:sp>
      <mc:AlternateContent xmlns:mc="http://schemas.openxmlformats.org/markup-compatibility/2006" xmlns:am3d="http://schemas.microsoft.com/office/drawing/2017/model3d">
        <mc:Choice Requires="am3d">
          <p:graphicFrame>
            <p:nvGraphicFramePr>
              <p:cNvPr id="3" name="3D Model 2" descr="Warning">
                <a:extLst>
                  <a:ext uri="{FF2B5EF4-FFF2-40B4-BE49-F238E27FC236}">
                    <a16:creationId xmlns:a16="http://schemas.microsoft.com/office/drawing/2014/main" id="{F0B7094A-A0AE-4704-BC36-ED04C7A0A349}"/>
                  </a:ext>
                </a:extLst>
              </p:cNvPr>
              <p:cNvGraphicFramePr>
                <a:graphicFrameLocks noChangeAspect="1"/>
              </p:cNvGraphicFramePr>
              <p:nvPr>
                <p:extLst>
                  <p:ext uri="{D42A27DB-BD31-4B8C-83A1-F6EECF244321}">
                    <p14:modId xmlns:p14="http://schemas.microsoft.com/office/powerpoint/2010/main" val="2027563923"/>
                  </p:ext>
                </p:extLst>
              </p:nvPr>
            </p:nvGraphicFramePr>
            <p:xfrm>
              <a:off x="18816736" y="8655825"/>
              <a:ext cx="4104456" cy="4063616"/>
            </p:xfrm>
            <a:graphic>
              <a:graphicData uri="http://schemas.microsoft.com/office/drawing/2017/model3d">
                <am3d:model3d r:embed="rId4">
                  <am3d:spPr>
                    <a:xfrm>
                      <a:off x="0" y="0"/>
                      <a:ext cx="4104456" cy="4063616"/>
                    </a:xfrm>
                    <a:prstGeom prst="rect">
                      <a:avLst/>
                    </a:prstGeom>
                  </am3d:spPr>
                  <am3d:camera>
                    <am3d:pos x="0" y="0" z="63351631"/>
                    <am3d:up dx="0" dy="36000000" dz="0"/>
                    <am3d:lookAt x="0" y="0" z="0"/>
                    <am3d:perspective fov="2700000"/>
                  </am3d:camera>
                  <am3d:trans>
                    <am3d:meterPerModelUnit n="20271560" d="1000000"/>
                    <am3d:preTrans dx="0" dy="-16278167" dz="-464067"/>
                    <am3d:scale>
                      <am3d:sx n="1000000" d="1000000"/>
                      <am3d:sy n="1000000" d="1000000"/>
                      <am3d:sz n="1000000" d="1000000"/>
                    </am3d:scale>
                    <am3d:rot ax="291005" ay="1532702" az="125731"/>
                    <am3d:postTrans dx="0" dy="0" dz="0"/>
                  </am3d:trans>
                  <am3d:raster rName="Office3DRenderer" rVer="16.0.8326">
                    <am3d:blip r:embed="rId5"/>
                  </am3d:raster>
                  <am3d:objViewport viewportSz="580954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3" name="3D Model 2" descr="Warning">
                <a:extLst>
                  <a:ext uri="{FF2B5EF4-FFF2-40B4-BE49-F238E27FC236}">
                    <a16:creationId xmlns:a16="http://schemas.microsoft.com/office/drawing/2014/main" id="{F0B7094A-A0AE-4704-BC36-ED04C7A0A349}"/>
                  </a:ext>
                </a:extLst>
              </p:cNvPr>
              <p:cNvPicPr>
                <a:picLocks noGrp="1" noRot="1" noChangeAspect="1" noMove="1" noResize="1" noEditPoints="1" noAdjustHandles="1" noChangeArrowheads="1" noChangeShapeType="1" noCrop="1"/>
              </p:cNvPicPr>
              <p:nvPr/>
            </p:nvPicPr>
            <p:blipFill>
              <a:blip r:embed="rId6"/>
              <a:stretch>
                <a:fillRect/>
              </a:stretch>
            </p:blipFill>
            <p:spPr>
              <a:xfrm>
                <a:off x="18816736" y="8655825"/>
                <a:ext cx="4104456" cy="4063616"/>
              </a:xfrm>
              <a:prstGeom prst="rect">
                <a:avLst/>
              </a:prstGeom>
            </p:spPr>
          </p:pic>
        </mc:Fallback>
      </mc:AlternateContent>
    </p:spTree>
    <p:extLst>
      <p:ext uri="{BB962C8B-B14F-4D97-AF65-F5344CB8AC3E}">
        <p14:creationId xmlns:p14="http://schemas.microsoft.com/office/powerpoint/2010/main" val="424169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2919" y="1327919"/>
            <a:ext cx="13197086" cy="1149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id="{FDEF2151-E845-4631-86A2-8BD39618DA8B}"/>
              </a:ext>
            </a:extLst>
          </p:cNvPr>
          <p:cNvSpPr/>
          <p:nvPr/>
        </p:nvSpPr>
        <p:spPr>
          <a:xfrm>
            <a:off x="1174776" y="12834664"/>
            <a:ext cx="20522280" cy="650723"/>
          </a:xfrm>
          <a:prstGeom prst="rect">
            <a:avLst/>
          </a:prstGeom>
        </p:spPr>
        <p:txBody>
          <a:bodyPr wrap="square" lIns="217709" tIns="108855" rIns="217709" bIns="108855">
            <a:spAutoFit/>
          </a:bodyPr>
          <a:lstStyle/>
          <a:p>
            <a:r>
              <a:rPr lang="en-GB" sz="2800" dirty="0">
                <a:solidFill>
                  <a:schemeClr val="accent1">
                    <a:lumMod val="75000"/>
                  </a:schemeClr>
                </a:solidFill>
              </a:rPr>
              <a:t>www.celticnext.eu                                         Best Practices,  Pekka Eloranta, </a:t>
            </a:r>
            <a:r>
              <a:rPr lang="en-GB" sz="2800" dirty="0" err="1">
                <a:solidFill>
                  <a:schemeClr val="accent1">
                    <a:lumMod val="75000"/>
                  </a:schemeClr>
                </a:solidFill>
              </a:rPr>
              <a:t>Sitowise</a:t>
            </a:r>
            <a:r>
              <a:rPr lang="en-GB" sz="2800" dirty="0">
                <a:solidFill>
                  <a:schemeClr val="accent1">
                    <a:lumMod val="75000"/>
                  </a:schemeClr>
                </a:solidFill>
              </a:rPr>
              <a:t>, pekka.eloranta@sitowise.com</a:t>
            </a:r>
          </a:p>
        </p:txBody>
      </p:sp>
      <p:sp>
        <p:nvSpPr>
          <p:cNvPr id="15" name="Titre 1">
            <a:extLst>
              <a:ext uri="{FF2B5EF4-FFF2-40B4-BE49-F238E27FC236}">
                <a16:creationId xmlns:a16="http://schemas.microsoft.com/office/drawing/2014/main" id="{3A2D2196-2599-494F-B1AE-6DFFC5CA22C6}"/>
              </a:ext>
            </a:extLst>
          </p:cNvPr>
          <p:cNvSpPr>
            <a:spLocks noGrp="1"/>
          </p:cNvSpPr>
          <p:nvPr>
            <p:ph type="title"/>
          </p:nvPr>
        </p:nvSpPr>
        <p:spPr>
          <a:xfrm>
            <a:off x="1219200" y="549276"/>
            <a:ext cx="21945600" cy="2286000"/>
          </a:xfrm>
        </p:spPr>
        <p:txBody>
          <a:bodyPr>
            <a:normAutofit/>
          </a:bodyPr>
          <a:lstStyle/>
          <a:p>
            <a:pPr algn="l" fontAlgn="base">
              <a:spcAft>
                <a:spcPct val="0"/>
              </a:spcAft>
            </a:pPr>
            <a:r>
              <a:rPr lang="de-DE" sz="9200" b="1" dirty="0" err="1">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My</a:t>
            </a:r>
            <a:r>
              <a:rPr lang="de-DE"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 Celtic </a:t>
            </a:r>
            <a:r>
              <a:rPr lang="de-DE" sz="9200" b="1" dirty="0" err="1">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History</a:t>
            </a:r>
            <a:endParaRPr lang="en-GB"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endParaRPr>
          </a:p>
        </p:txBody>
      </p:sp>
      <p:pic>
        <p:nvPicPr>
          <p:cNvPr id="19" name="Picture 18">
            <a:extLst>
              <a:ext uri="{FF2B5EF4-FFF2-40B4-BE49-F238E27FC236}">
                <a16:creationId xmlns:a16="http://schemas.microsoft.com/office/drawing/2014/main" id="{C0F15801-E8A5-4A81-BD26-F8A1723F2D5C}"/>
              </a:ext>
            </a:extLst>
          </p:cNvPr>
          <p:cNvPicPr>
            <a:picLocks noChangeAspect="1"/>
          </p:cNvPicPr>
          <p:nvPr/>
        </p:nvPicPr>
        <p:blipFill rotWithShape="1">
          <a:blip r:embed="rId4">
            <a:extLst>
              <a:ext uri="{28A0092B-C50C-407E-A947-70E740481C1C}">
                <a14:useLocalDpi xmlns:a14="http://schemas.microsoft.com/office/drawing/2010/main" val="0"/>
              </a:ext>
            </a:extLst>
          </a:blip>
          <a:srcRect t="4095" r="2224"/>
          <a:stretch/>
        </p:blipFill>
        <p:spPr>
          <a:xfrm>
            <a:off x="0" y="11109539"/>
            <a:ext cx="6198279" cy="1725125"/>
          </a:xfrm>
          <a:prstGeom prst="rect">
            <a:avLst/>
          </a:prstGeom>
        </p:spPr>
      </p:pic>
      <mc:AlternateContent xmlns:mc="http://schemas.openxmlformats.org/markup-compatibility/2006" xmlns:am3d="http://schemas.microsoft.com/office/drawing/2017/model3d">
        <mc:Choice Requires="am3d">
          <p:graphicFrame>
            <p:nvGraphicFramePr>
              <p:cNvPr id="2" name="3D Model 1" descr="Sigma">
                <a:extLst>
                  <a:ext uri="{FF2B5EF4-FFF2-40B4-BE49-F238E27FC236}">
                    <a16:creationId xmlns:a16="http://schemas.microsoft.com/office/drawing/2014/main" id="{3137C72D-13FE-4907-B3CF-08F290F243E5}"/>
                  </a:ext>
                </a:extLst>
              </p:cNvPr>
              <p:cNvGraphicFramePr>
                <a:graphicFrameLocks noChangeAspect="1"/>
              </p:cNvGraphicFramePr>
              <p:nvPr>
                <p:extLst>
                  <p:ext uri="{D42A27DB-BD31-4B8C-83A1-F6EECF244321}">
                    <p14:modId xmlns:p14="http://schemas.microsoft.com/office/powerpoint/2010/main" val="2965963510"/>
                  </p:ext>
                </p:extLst>
              </p:nvPr>
            </p:nvGraphicFramePr>
            <p:xfrm>
              <a:off x="2110880" y="2637994"/>
              <a:ext cx="6030536" cy="7820822"/>
            </p:xfrm>
            <a:graphic>
              <a:graphicData uri="http://schemas.microsoft.com/office/drawing/2017/model3d">
                <am3d:model3d r:embed="rId5">
                  <am3d:spPr>
                    <a:xfrm>
                      <a:off x="0" y="0"/>
                      <a:ext cx="6030536" cy="7820822"/>
                    </a:xfrm>
                    <a:prstGeom prst="rect">
                      <a:avLst/>
                    </a:prstGeom>
                  </am3d:spPr>
                  <am3d:camera>
                    <am3d:pos x="0" y="0" z="59938496"/>
                    <am3d:up dx="0" dy="36000000" dz="0"/>
                    <am3d:lookAt x="0" y="0" z="0"/>
                    <am3d:perspective fov="2700000"/>
                  </am3d:camera>
                  <am3d:trans>
                    <am3d:meterPerModelUnit n="3063641" d="1000000"/>
                    <am3d:preTrans dx="5" dy="-18000000" dz="1222"/>
                    <am3d:scale>
                      <am3d:sx n="1000000" d="1000000"/>
                      <am3d:sy n="1000000" d="1000000"/>
                      <am3d:sz n="1000000" d="1000000"/>
                    </am3d:scale>
                    <am3d:rot ax="-643262" ay="1514028" az="-276879"/>
                    <am3d:postTrans dx="0" dy="0" dz="0"/>
                  </am3d:trans>
                  <am3d:raster rName="Office3DRenderer" rVer="16.0.8326">
                    <am3d:blip r:embed="rId6"/>
                  </am3d:raster>
                  <am3d:objViewport viewportSz="975873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2" name="3D Model 1" descr="Sigma">
                <a:extLst>
                  <a:ext uri="{FF2B5EF4-FFF2-40B4-BE49-F238E27FC236}">
                    <a16:creationId xmlns:a16="http://schemas.microsoft.com/office/drawing/2014/main" id="{3137C72D-13FE-4907-B3CF-08F290F243E5}"/>
                  </a:ext>
                </a:extLst>
              </p:cNvPr>
              <p:cNvPicPr>
                <a:picLocks noGrp="1" noRot="1" noChangeAspect="1" noMove="1" noResize="1" noEditPoints="1" noAdjustHandles="1" noChangeArrowheads="1" noChangeShapeType="1" noCrop="1"/>
              </p:cNvPicPr>
              <p:nvPr/>
            </p:nvPicPr>
            <p:blipFill>
              <a:blip r:embed="rId7"/>
              <a:stretch>
                <a:fillRect/>
              </a:stretch>
            </p:blipFill>
            <p:spPr>
              <a:xfrm>
                <a:off x="2110880" y="2637994"/>
                <a:ext cx="6030536" cy="7820822"/>
              </a:xfrm>
              <a:prstGeom prst="rect">
                <a:avLst/>
              </a:prstGeom>
            </p:spPr>
          </p:pic>
        </mc:Fallback>
      </mc:AlternateContent>
    </p:spTree>
    <p:extLst>
      <p:ext uri="{BB962C8B-B14F-4D97-AF65-F5344CB8AC3E}">
        <p14:creationId xmlns:p14="http://schemas.microsoft.com/office/powerpoint/2010/main" val="1195875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2919" y="1327919"/>
            <a:ext cx="13197086" cy="11499536"/>
          </a:xfrm>
          <a:prstGeom prst="rect">
            <a:avLst/>
          </a:prstGeom>
          <a:noFill/>
          <a:ln>
            <a:noFill/>
          </a:ln>
          <a:effectLst/>
          <a:scene3d>
            <a:camera prst="orthographicFront"/>
            <a:lightRig rig="threePt" dir="t"/>
          </a:scene3d>
          <a:sp3d>
            <a:bevelT prst="relaxedIns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1200000">
            <a:off x="10210452" y="8296650"/>
            <a:ext cx="4964885" cy="1938992"/>
          </a:xfrm>
          <a:prstGeom prst="rect">
            <a:avLst/>
          </a:prstGeom>
          <a:noFill/>
        </p:spPr>
        <p:txBody>
          <a:bodyPr wrap="none" rtlCol="0">
            <a:spAutoFit/>
          </a:bodyPr>
          <a:lstStyle/>
          <a:p>
            <a:r>
              <a:rPr lang="fi-FI" sz="4000" b="1" dirty="0">
                <a:solidFill>
                  <a:srgbClr val="FF0000"/>
                </a:solidFill>
                <a:effectLst>
                  <a:outerShdw blurRad="38100" dist="38100" dir="2700000" algn="tl">
                    <a:srgbClr val="000000">
                      <a:alpha val="43137"/>
                    </a:srgbClr>
                  </a:outerShdw>
                </a:effectLst>
                <a:latin typeface="Copperplate Gothic Bold" panose="020E0705020206020404" pitchFamily="34" charset="0"/>
              </a:rPr>
              <a:t>Technology</a:t>
            </a:r>
          </a:p>
          <a:p>
            <a:r>
              <a:rPr lang="fi-FI" sz="4000" b="1" dirty="0" err="1">
                <a:solidFill>
                  <a:srgbClr val="FF0000"/>
                </a:solidFill>
                <a:effectLst>
                  <a:outerShdw blurRad="38100" dist="38100" dir="2700000" algn="tl">
                    <a:srgbClr val="000000">
                      <a:alpha val="43137"/>
                    </a:srgbClr>
                  </a:outerShdw>
                </a:effectLst>
                <a:latin typeface="Copperplate Gothic Bold" panose="020E0705020206020404" pitchFamily="34" charset="0"/>
              </a:rPr>
              <a:t>Tests</a:t>
            </a:r>
            <a:r>
              <a:rPr lang="fi-FI" sz="4000" b="1" dirty="0">
                <a:solidFill>
                  <a:srgbClr val="FF0000"/>
                </a:solidFill>
                <a:effectLst>
                  <a:outerShdw blurRad="38100" dist="38100" dir="2700000" algn="tl">
                    <a:srgbClr val="000000">
                      <a:alpha val="43137"/>
                    </a:srgbClr>
                  </a:outerShdw>
                </a:effectLst>
                <a:latin typeface="Copperplate Gothic Bold" panose="020E0705020206020404" pitchFamily="34" charset="0"/>
              </a:rPr>
              <a:t> – </a:t>
            </a:r>
          </a:p>
          <a:p>
            <a:r>
              <a:rPr lang="fi-FI" sz="4000" b="1" dirty="0" err="1">
                <a:solidFill>
                  <a:srgbClr val="FF0000"/>
                </a:solidFill>
                <a:effectLst>
                  <a:outerShdw blurRad="38100" dist="38100" dir="2700000" algn="tl">
                    <a:srgbClr val="000000">
                      <a:alpha val="43137"/>
                    </a:srgbClr>
                  </a:outerShdw>
                </a:effectLst>
                <a:latin typeface="Copperplate Gothic Bold" panose="020E0705020206020404" pitchFamily="34" charset="0"/>
              </a:rPr>
              <a:t>Finnish</a:t>
            </a:r>
            <a:r>
              <a:rPr lang="fi-FI" sz="4000" b="1" dirty="0">
                <a:solidFill>
                  <a:srgbClr val="FF0000"/>
                </a:solidFill>
                <a:effectLst>
                  <a:outerShdw blurRad="38100" dist="38100" dir="2700000" algn="tl">
                    <a:srgbClr val="000000">
                      <a:alpha val="43137"/>
                    </a:srgbClr>
                  </a:outerShdw>
                </a:effectLst>
                <a:latin typeface="Copperplate Gothic Bold" panose="020E0705020206020404" pitchFamily="34" charset="0"/>
              </a:rPr>
              <a:t> </a:t>
            </a:r>
            <a:r>
              <a:rPr lang="fi-FI" sz="4000" b="1" dirty="0" err="1">
                <a:solidFill>
                  <a:srgbClr val="FF0000"/>
                </a:solidFill>
                <a:effectLst>
                  <a:outerShdw blurRad="38100" dist="38100" dir="2700000" algn="tl">
                    <a:srgbClr val="000000">
                      <a:alpha val="43137"/>
                    </a:srgbClr>
                  </a:outerShdw>
                </a:effectLst>
                <a:latin typeface="Copperplate Gothic Bold" panose="020E0705020206020404" pitchFamily="34" charset="0"/>
              </a:rPr>
              <a:t>partner</a:t>
            </a:r>
            <a:r>
              <a:rPr lang="fi-FI" sz="4000" b="1" dirty="0">
                <a:solidFill>
                  <a:srgbClr val="FF0000"/>
                </a:solidFill>
                <a:effectLst>
                  <a:outerShdw blurRad="38100" dist="38100" dir="2700000" algn="tl">
                    <a:srgbClr val="000000">
                      <a:alpha val="43137"/>
                    </a:srgbClr>
                  </a:outerShdw>
                </a:effectLst>
                <a:latin typeface="Copperplate Gothic Bold" panose="020E0705020206020404" pitchFamily="34" charset="0"/>
              </a:rPr>
              <a:t> </a:t>
            </a:r>
            <a:endParaRPr lang="en-GB" sz="4000" b="1" dirty="0">
              <a:solidFill>
                <a:srgbClr val="FF0000"/>
              </a:solidFill>
              <a:effectLst>
                <a:outerShdw blurRad="38100" dist="38100" dir="2700000" algn="tl">
                  <a:srgbClr val="000000">
                    <a:alpha val="43137"/>
                  </a:srgbClr>
                </a:outerShdw>
              </a:effectLst>
              <a:latin typeface="Copperplate Gothic Bold" panose="020E0705020206020404" pitchFamily="34" charset="0"/>
            </a:endParaRPr>
          </a:p>
        </p:txBody>
      </p:sp>
      <p:sp>
        <p:nvSpPr>
          <p:cNvPr id="12" name="Rectangle 11">
            <a:extLst>
              <a:ext uri="{FF2B5EF4-FFF2-40B4-BE49-F238E27FC236}">
                <a16:creationId xmlns:a16="http://schemas.microsoft.com/office/drawing/2014/main" id="{FDEF2151-E845-4631-86A2-8BD39618DA8B}"/>
              </a:ext>
            </a:extLst>
          </p:cNvPr>
          <p:cNvSpPr/>
          <p:nvPr/>
        </p:nvSpPr>
        <p:spPr>
          <a:xfrm>
            <a:off x="1174776" y="12834664"/>
            <a:ext cx="20522280" cy="650723"/>
          </a:xfrm>
          <a:prstGeom prst="rect">
            <a:avLst/>
          </a:prstGeom>
        </p:spPr>
        <p:txBody>
          <a:bodyPr wrap="square" lIns="217709" tIns="108855" rIns="217709" bIns="108855">
            <a:spAutoFit/>
          </a:bodyPr>
          <a:lstStyle/>
          <a:p>
            <a:r>
              <a:rPr lang="en-GB" sz="2800" dirty="0">
                <a:solidFill>
                  <a:schemeClr val="accent1">
                    <a:lumMod val="75000"/>
                  </a:schemeClr>
                </a:solidFill>
              </a:rPr>
              <a:t>www.celticnext.eu                                         Best Practices,  Pekka Eloranta, </a:t>
            </a:r>
            <a:r>
              <a:rPr lang="en-GB" sz="2800" dirty="0" err="1">
                <a:solidFill>
                  <a:schemeClr val="accent1">
                    <a:lumMod val="75000"/>
                  </a:schemeClr>
                </a:solidFill>
              </a:rPr>
              <a:t>Sitowise</a:t>
            </a:r>
            <a:r>
              <a:rPr lang="en-GB" sz="2800" dirty="0">
                <a:solidFill>
                  <a:schemeClr val="accent1">
                    <a:lumMod val="75000"/>
                  </a:schemeClr>
                </a:solidFill>
              </a:rPr>
              <a:t>, pekka.eloranta@sitowise.com</a:t>
            </a:r>
          </a:p>
        </p:txBody>
      </p:sp>
      <p:sp>
        <p:nvSpPr>
          <p:cNvPr id="15" name="Titre 1">
            <a:extLst>
              <a:ext uri="{FF2B5EF4-FFF2-40B4-BE49-F238E27FC236}">
                <a16:creationId xmlns:a16="http://schemas.microsoft.com/office/drawing/2014/main" id="{3A2D2196-2599-494F-B1AE-6DFFC5CA22C6}"/>
              </a:ext>
            </a:extLst>
          </p:cNvPr>
          <p:cNvSpPr>
            <a:spLocks noGrp="1"/>
          </p:cNvSpPr>
          <p:nvPr>
            <p:ph type="title"/>
          </p:nvPr>
        </p:nvSpPr>
        <p:spPr>
          <a:xfrm>
            <a:off x="1219200" y="549276"/>
            <a:ext cx="21945600" cy="2286000"/>
          </a:xfrm>
        </p:spPr>
        <p:txBody>
          <a:bodyPr>
            <a:normAutofit/>
          </a:bodyPr>
          <a:lstStyle/>
          <a:p>
            <a:pPr algn="l" fontAlgn="base">
              <a:spcAft>
                <a:spcPct val="0"/>
              </a:spcAft>
            </a:pPr>
            <a:r>
              <a:rPr lang="de-DE" sz="9200" b="1" dirty="0" err="1">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My</a:t>
            </a:r>
            <a:r>
              <a:rPr lang="de-DE"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 Celtic </a:t>
            </a:r>
            <a:r>
              <a:rPr lang="de-DE" sz="9200" b="1" dirty="0" err="1">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History</a:t>
            </a:r>
            <a:endParaRPr lang="en-GB"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endParaRPr>
          </a:p>
        </p:txBody>
      </p:sp>
      <p:pic>
        <p:nvPicPr>
          <p:cNvPr id="19" name="Picture 18">
            <a:extLst>
              <a:ext uri="{FF2B5EF4-FFF2-40B4-BE49-F238E27FC236}">
                <a16:creationId xmlns:a16="http://schemas.microsoft.com/office/drawing/2014/main" id="{C0F15801-E8A5-4A81-BD26-F8A1723F2D5C}"/>
              </a:ext>
            </a:extLst>
          </p:cNvPr>
          <p:cNvPicPr>
            <a:picLocks noChangeAspect="1"/>
          </p:cNvPicPr>
          <p:nvPr/>
        </p:nvPicPr>
        <p:blipFill rotWithShape="1">
          <a:blip r:embed="rId4">
            <a:extLst>
              <a:ext uri="{28A0092B-C50C-407E-A947-70E740481C1C}">
                <a14:useLocalDpi xmlns:a14="http://schemas.microsoft.com/office/drawing/2010/main" val="0"/>
              </a:ext>
            </a:extLst>
          </a:blip>
          <a:srcRect t="4095" r="2224"/>
          <a:stretch/>
        </p:blipFill>
        <p:spPr>
          <a:xfrm>
            <a:off x="0" y="11109539"/>
            <a:ext cx="6198279" cy="1725125"/>
          </a:xfrm>
          <a:prstGeom prst="rect">
            <a:avLst/>
          </a:prstGeom>
        </p:spPr>
      </p:pic>
      <p:pic>
        <p:nvPicPr>
          <p:cNvPr id="1026" name="Picture 2" descr="http://carlink.lcc.uma.es/images/meeting-lux/IMG_2646.JPG">
            <a:extLst>
              <a:ext uri="{FF2B5EF4-FFF2-40B4-BE49-F238E27FC236}">
                <a16:creationId xmlns:a16="http://schemas.microsoft.com/office/drawing/2014/main" id="{A146937C-EABB-4DC1-85DD-DB2A8D9861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4948" y="4070366"/>
            <a:ext cx="7607829" cy="5705872"/>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m3d="http://schemas.microsoft.com/office/drawing/2017/model3d">
        <mc:Choice Requires="am3d">
          <p:graphicFrame>
            <p:nvGraphicFramePr>
              <p:cNvPr id="2" name="3D Model 1" descr="Trophy">
                <a:extLst>
                  <a:ext uri="{FF2B5EF4-FFF2-40B4-BE49-F238E27FC236}">
                    <a16:creationId xmlns:a16="http://schemas.microsoft.com/office/drawing/2014/main" id="{4FE0AFD7-1AD2-46D6-A742-0FDDB8F32425}"/>
                  </a:ext>
                </a:extLst>
              </p:cNvPr>
              <p:cNvGraphicFramePr>
                <a:graphicFrameLocks noChangeAspect="1"/>
              </p:cNvGraphicFramePr>
              <p:nvPr>
                <p:extLst>
                  <p:ext uri="{D42A27DB-BD31-4B8C-83A1-F6EECF244321}">
                    <p14:modId xmlns:p14="http://schemas.microsoft.com/office/powerpoint/2010/main" val="4252020593"/>
                  </p:ext>
                </p:extLst>
              </p:nvPr>
            </p:nvGraphicFramePr>
            <p:xfrm>
              <a:off x="11699826" y="6046265"/>
              <a:ext cx="1823292" cy="2062844"/>
            </p:xfrm>
            <a:graphic>
              <a:graphicData uri="http://schemas.microsoft.com/office/drawing/2017/model3d">
                <am3d:model3d r:embed="rId6">
                  <am3d:spPr>
                    <a:xfrm>
                      <a:off x="0" y="0"/>
                      <a:ext cx="1823292" cy="2062844"/>
                    </a:xfrm>
                    <a:prstGeom prst="rect">
                      <a:avLst/>
                    </a:prstGeom>
                  </am3d:spPr>
                  <am3d:camera>
                    <am3d:pos x="0" y="0" z="72591244"/>
                    <am3d:up dx="0" dy="36000000" dz="0"/>
                    <am3d:lookAt x="0" y="0" z="0"/>
                    <am3d:perspective fov="2700000"/>
                  </am3d:camera>
                  <am3d:trans>
                    <am3d:meterPerModelUnit n="9481211" d="1000000"/>
                    <am3d:preTrans dx="0" dy="-17921674" dz="3"/>
                    <am3d:scale>
                      <am3d:sx n="1000000" d="1000000"/>
                      <am3d:sy n="1000000" d="1000000"/>
                      <am3d:sz n="1000000" d="1000000"/>
                    </am3d:scale>
                    <am3d:rot/>
                    <am3d:postTrans dx="0" dy="0" dz="0"/>
                  </am3d:trans>
                  <am3d:raster rName="Office3DRenderer" rVer="16.0.8326">
                    <am3d:blip r:embed="rId7"/>
                  </am3d:raster>
                  <am3d:objViewport viewportSz="292486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2" name="3D Model 1" descr="Trophy">
                <a:extLst>
                  <a:ext uri="{FF2B5EF4-FFF2-40B4-BE49-F238E27FC236}">
                    <a16:creationId xmlns:a16="http://schemas.microsoft.com/office/drawing/2014/main" id="{4FE0AFD7-1AD2-46D6-A742-0FDDB8F32425}"/>
                  </a:ext>
                </a:extLst>
              </p:cNvPr>
              <p:cNvPicPr>
                <a:picLocks noGrp="1" noRot="1" noChangeAspect="1" noMove="1" noResize="1" noEditPoints="1" noAdjustHandles="1" noChangeArrowheads="1" noChangeShapeType="1" noCrop="1"/>
              </p:cNvPicPr>
              <p:nvPr/>
            </p:nvPicPr>
            <p:blipFill>
              <a:blip r:embed="rId8"/>
              <a:stretch>
                <a:fillRect/>
              </a:stretch>
            </p:blipFill>
            <p:spPr>
              <a:xfrm>
                <a:off x="11699826" y="6046265"/>
                <a:ext cx="1823292" cy="2062844"/>
              </a:xfrm>
              <a:prstGeom prst="rect">
                <a:avLst/>
              </a:prstGeom>
            </p:spPr>
          </p:pic>
        </mc:Fallback>
      </mc:AlternateContent>
    </p:spTree>
    <p:extLst>
      <p:ext uri="{BB962C8B-B14F-4D97-AF65-F5344CB8AC3E}">
        <p14:creationId xmlns:p14="http://schemas.microsoft.com/office/powerpoint/2010/main" val="45445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2919" y="1327919"/>
            <a:ext cx="13197086" cy="1149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rot="1200000">
            <a:off x="14982301" y="8249368"/>
            <a:ext cx="3956789" cy="1938992"/>
          </a:xfrm>
          <a:prstGeom prst="rect">
            <a:avLst/>
          </a:prstGeom>
          <a:noFill/>
        </p:spPr>
        <p:txBody>
          <a:bodyPr wrap="none" rtlCol="0">
            <a:spAutoFit/>
          </a:bodyPr>
          <a:lstStyle/>
          <a:p>
            <a:r>
              <a:rPr lang="fi-FI" sz="4000" b="1" dirty="0" err="1">
                <a:solidFill>
                  <a:srgbClr val="FF0000"/>
                </a:solidFill>
                <a:effectLst>
                  <a:outerShdw blurRad="38100" dist="38100" dir="2700000" algn="tl">
                    <a:srgbClr val="000000">
                      <a:alpha val="43137"/>
                    </a:srgbClr>
                  </a:outerShdw>
                </a:effectLst>
                <a:latin typeface="Copperplate Gothic Bold" panose="020E0705020206020404" pitchFamily="34" charset="0"/>
              </a:rPr>
              <a:t>Proof</a:t>
            </a:r>
            <a:r>
              <a:rPr lang="fi-FI" sz="4000" b="1" dirty="0">
                <a:solidFill>
                  <a:srgbClr val="FF0000"/>
                </a:solidFill>
                <a:effectLst>
                  <a:outerShdw blurRad="38100" dist="38100" dir="2700000" algn="tl">
                    <a:srgbClr val="000000">
                      <a:alpha val="43137"/>
                    </a:srgbClr>
                  </a:outerShdw>
                </a:effectLst>
                <a:latin typeface="Copperplate Gothic Bold" panose="020E0705020206020404" pitchFamily="34" charset="0"/>
              </a:rPr>
              <a:t> of</a:t>
            </a:r>
          </a:p>
          <a:p>
            <a:r>
              <a:rPr lang="fi-FI" sz="4000" b="1" dirty="0" err="1">
                <a:solidFill>
                  <a:srgbClr val="FF0000"/>
                </a:solidFill>
                <a:effectLst>
                  <a:outerShdw blurRad="38100" dist="38100" dir="2700000" algn="tl">
                    <a:srgbClr val="000000">
                      <a:alpha val="43137"/>
                    </a:srgbClr>
                  </a:outerShdw>
                </a:effectLst>
                <a:latin typeface="Copperplate Gothic Bold" panose="020E0705020206020404" pitchFamily="34" charset="0"/>
              </a:rPr>
              <a:t>Concept</a:t>
            </a:r>
            <a:r>
              <a:rPr lang="fi-FI" sz="4000" b="1" dirty="0">
                <a:solidFill>
                  <a:srgbClr val="FF0000"/>
                </a:solidFill>
                <a:effectLst>
                  <a:outerShdw blurRad="38100" dist="38100" dir="2700000" algn="tl">
                    <a:srgbClr val="000000">
                      <a:alpha val="43137"/>
                    </a:srgbClr>
                  </a:outerShdw>
                </a:effectLst>
                <a:latin typeface="Copperplate Gothic Bold" panose="020E0705020206020404" pitchFamily="34" charset="0"/>
              </a:rPr>
              <a:t> –</a:t>
            </a:r>
          </a:p>
          <a:p>
            <a:r>
              <a:rPr lang="fi-FI" sz="4000" b="1" dirty="0" err="1">
                <a:solidFill>
                  <a:srgbClr val="FF0000"/>
                </a:solidFill>
                <a:effectLst>
                  <a:outerShdw blurRad="38100" dist="38100" dir="2700000" algn="tl">
                    <a:srgbClr val="000000">
                      <a:alpha val="43137"/>
                    </a:srgbClr>
                  </a:outerShdw>
                </a:effectLst>
                <a:latin typeface="Copperplate Gothic Bold" panose="020E0705020206020404" pitchFamily="34" charset="0"/>
              </a:rPr>
              <a:t>Coordinator</a:t>
            </a:r>
            <a:endParaRPr lang="en-GB" sz="4000" b="1" dirty="0">
              <a:solidFill>
                <a:srgbClr val="FF0000"/>
              </a:solidFill>
              <a:effectLst>
                <a:outerShdw blurRad="38100" dist="38100" dir="2700000" algn="tl">
                  <a:srgbClr val="000000">
                    <a:alpha val="43137"/>
                  </a:srgbClr>
                </a:outerShdw>
              </a:effectLst>
              <a:latin typeface="Copperplate Gothic Bold" panose="020E0705020206020404" pitchFamily="34" charset="0"/>
            </a:endParaRPr>
          </a:p>
        </p:txBody>
      </p:sp>
      <p:sp>
        <p:nvSpPr>
          <p:cNvPr id="12" name="Rectangle 11">
            <a:extLst>
              <a:ext uri="{FF2B5EF4-FFF2-40B4-BE49-F238E27FC236}">
                <a16:creationId xmlns:a16="http://schemas.microsoft.com/office/drawing/2014/main" id="{FDEF2151-E845-4631-86A2-8BD39618DA8B}"/>
              </a:ext>
            </a:extLst>
          </p:cNvPr>
          <p:cNvSpPr/>
          <p:nvPr/>
        </p:nvSpPr>
        <p:spPr>
          <a:xfrm>
            <a:off x="1174776" y="12834664"/>
            <a:ext cx="20522280" cy="650723"/>
          </a:xfrm>
          <a:prstGeom prst="rect">
            <a:avLst/>
          </a:prstGeom>
        </p:spPr>
        <p:txBody>
          <a:bodyPr wrap="square" lIns="217709" tIns="108855" rIns="217709" bIns="108855">
            <a:spAutoFit/>
          </a:bodyPr>
          <a:lstStyle/>
          <a:p>
            <a:r>
              <a:rPr lang="en-GB" sz="2800" dirty="0">
                <a:solidFill>
                  <a:schemeClr val="accent1">
                    <a:lumMod val="75000"/>
                  </a:schemeClr>
                </a:solidFill>
              </a:rPr>
              <a:t>www.celticnext.eu                                         Best Practices,  Pekka Eloranta, </a:t>
            </a:r>
            <a:r>
              <a:rPr lang="en-GB" sz="2800" dirty="0" err="1">
                <a:solidFill>
                  <a:schemeClr val="accent1">
                    <a:lumMod val="75000"/>
                  </a:schemeClr>
                </a:solidFill>
              </a:rPr>
              <a:t>Sitowise</a:t>
            </a:r>
            <a:r>
              <a:rPr lang="en-GB" sz="2800" dirty="0">
                <a:solidFill>
                  <a:schemeClr val="accent1">
                    <a:lumMod val="75000"/>
                  </a:schemeClr>
                </a:solidFill>
              </a:rPr>
              <a:t>, pekka.eloranta@sitowise.com</a:t>
            </a:r>
          </a:p>
        </p:txBody>
      </p:sp>
      <p:sp>
        <p:nvSpPr>
          <p:cNvPr id="15" name="Titre 1">
            <a:extLst>
              <a:ext uri="{FF2B5EF4-FFF2-40B4-BE49-F238E27FC236}">
                <a16:creationId xmlns:a16="http://schemas.microsoft.com/office/drawing/2014/main" id="{3A2D2196-2599-494F-B1AE-6DFFC5CA22C6}"/>
              </a:ext>
            </a:extLst>
          </p:cNvPr>
          <p:cNvSpPr>
            <a:spLocks noGrp="1"/>
          </p:cNvSpPr>
          <p:nvPr>
            <p:ph type="title"/>
          </p:nvPr>
        </p:nvSpPr>
        <p:spPr>
          <a:xfrm>
            <a:off x="1219200" y="549276"/>
            <a:ext cx="21945600" cy="2286000"/>
          </a:xfrm>
        </p:spPr>
        <p:txBody>
          <a:bodyPr>
            <a:normAutofit/>
          </a:bodyPr>
          <a:lstStyle/>
          <a:p>
            <a:pPr algn="l" fontAlgn="base">
              <a:spcAft>
                <a:spcPct val="0"/>
              </a:spcAft>
            </a:pPr>
            <a:r>
              <a:rPr lang="de-DE" sz="9200" b="1" dirty="0" err="1">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My</a:t>
            </a:r>
            <a:r>
              <a:rPr lang="de-DE"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 Celtic </a:t>
            </a:r>
            <a:r>
              <a:rPr lang="de-DE" sz="9200" b="1" dirty="0" err="1">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History</a:t>
            </a:r>
            <a:endParaRPr lang="en-GB"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endParaRPr>
          </a:p>
        </p:txBody>
      </p:sp>
      <p:pic>
        <p:nvPicPr>
          <p:cNvPr id="19" name="Picture 18">
            <a:extLst>
              <a:ext uri="{FF2B5EF4-FFF2-40B4-BE49-F238E27FC236}">
                <a16:creationId xmlns:a16="http://schemas.microsoft.com/office/drawing/2014/main" id="{C0F15801-E8A5-4A81-BD26-F8A1723F2D5C}"/>
              </a:ext>
            </a:extLst>
          </p:cNvPr>
          <p:cNvPicPr>
            <a:picLocks noChangeAspect="1"/>
          </p:cNvPicPr>
          <p:nvPr/>
        </p:nvPicPr>
        <p:blipFill rotWithShape="1">
          <a:blip r:embed="rId4">
            <a:extLst>
              <a:ext uri="{28A0092B-C50C-407E-A947-70E740481C1C}">
                <a14:useLocalDpi xmlns:a14="http://schemas.microsoft.com/office/drawing/2010/main" val="0"/>
              </a:ext>
            </a:extLst>
          </a:blip>
          <a:srcRect t="4095" r="2224"/>
          <a:stretch/>
        </p:blipFill>
        <p:spPr>
          <a:xfrm>
            <a:off x="0" y="11109539"/>
            <a:ext cx="6198279" cy="1725125"/>
          </a:xfrm>
          <a:prstGeom prst="rect">
            <a:avLst/>
          </a:prstGeom>
        </p:spPr>
      </p:pic>
      <p:pic>
        <p:nvPicPr>
          <p:cNvPr id="3" name="Picture 2">
            <a:extLst>
              <a:ext uri="{FF2B5EF4-FFF2-40B4-BE49-F238E27FC236}">
                <a16:creationId xmlns:a16="http://schemas.microsoft.com/office/drawing/2014/main" id="{41D245A6-B411-47A6-B60F-F3411B19D61C}"/>
              </a:ext>
            </a:extLst>
          </p:cNvPr>
          <p:cNvPicPr>
            <a:picLocks noChangeAspect="1"/>
          </p:cNvPicPr>
          <p:nvPr/>
        </p:nvPicPr>
        <p:blipFill>
          <a:blip r:embed="rId5"/>
          <a:stretch>
            <a:fillRect/>
          </a:stretch>
        </p:blipFill>
        <p:spPr>
          <a:xfrm>
            <a:off x="1534816" y="4351519"/>
            <a:ext cx="7453114" cy="5791132"/>
          </a:xfrm>
          <a:prstGeom prst="rect">
            <a:avLst/>
          </a:prstGeom>
          <a:scene3d>
            <a:camera prst="orthographicFront"/>
            <a:lightRig rig="threePt" dir="t"/>
          </a:scene3d>
          <a:sp3d>
            <a:bevelT/>
          </a:sp3d>
        </p:spPr>
      </p:pic>
    </p:spTree>
    <p:extLst>
      <p:ext uri="{BB962C8B-B14F-4D97-AF65-F5344CB8AC3E}">
        <p14:creationId xmlns:p14="http://schemas.microsoft.com/office/powerpoint/2010/main" val="3009561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2919" y="1327919"/>
            <a:ext cx="13197086" cy="1149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rot="1200000">
            <a:off x="19548357" y="549654"/>
            <a:ext cx="4297395" cy="1938992"/>
          </a:xfrm>
          <a:prstGeom prst="rect">
            <a:avLst/>
          </a:prstGeom>
          <a:noFill/>
        </p:spPr>
        <p:txBody>
          <a:bodyPr wrap="none" rtlCol="0">
            <a:spAutoFit/>
          </a:bodyPr>
          <a:lstStyle/>
          <a:p>
            <a:r>
              <a:rPr lang="fi-FI" sz="4000" b="1" dirty="0">
                <a:solidFill>
                  <a:srgbClr val="FF0000"/>
                </a:solidFill>
                <a:effectLst>
                  <a:outerShdw blurRad="38100" dist="38100" dir="2700000" algn="tl">
                    <a:srgbClr val="000000">
                      <a:alpha val="43137"/>
                    </a:srgbClr>
                  </a:outerShdw>
                </a:effectLst>
                <a:latin typeface="Copperplate Gothic Bold" panose="020E0705020206020404" pitchFamily="34" charset="0"/>
              </a:rPr>
              <a:t>Deployment – </a:t>
            </a:r>
          </a:p>
          <a:p>
            <a:r>
              <a:rPr lang="fi-FI" sz="4000" b="1" dirty="0" err="1">
                <a:solidFill>
                  <a:srgbClr val="FF0000"/>
                </a:solidFill>
                <a:effectLst>
                  <a:outerShdw blurRad="38100" dist="38100" dir="2700000" algn="tl">
                    <a:srgbClr val="000000">
                      <a:alpha val="43137"/>
                    </a:srgbClr>
                  </a:outerShdw>
                </a:effectLst>
                <a:latin typeface="Copperplate Gothic Bold" panose="020E0705020206020404" pitchFamily="34" charset="0"/>
              </a:rPr>
              <a:t>Coordinator</a:t>
            </a:r>
            <a:endParaRPr lang="fi-FI" sz="4000" b="1" dirty="0">
              <a:solidFill>
                <a:srgbClr val="FF0000"/>
              </a:solidFill>
              <a:effectLst>
                <a:outerShdw blurRad="38100" dist="38100" dir="2700000" algn="tl">
                  <a:srgbClr val="000000">
                    <a:alpha val="43137"/>
                  </a:srgbClr>
                </a:outerShdw>
              </a:effectLst>
              <a:latin typeface="Copperplate Gothic Bold" panose="020E0705020206020404" pitchFamily="34" charset="0"/>
            </a:endParaRPr>
          </a:p>
          <a:p>
            <a:endParaRPr lang="en-GB" sz="4000" b="1" dirty="0">
              <a:solidFill>
                <a:srgbClr val="FF0000"/>
              </a:solidFill>
              <a:effectLst>
                <a:outerShdw blurRad="38100" dist="38100" dir="2700000" algn="tl">
                  <a:srgbClr val="000000">
                    <a:alpha val="43137"/>
                  </a:srgbClr>
                </a:outerShdw>
              </a:effectLst>
              <a:latin typeface="Copperplate Gothic Bold" panose="020E0705020206020404" pitchFamily="34" charset="0"/>
            </a:endParaRPr>
          </a:p>
        </p:txBody>
      </p:sp>
      <p:sp>
        <p:nvSpPr>
          <p:cNvPr id="12" name="Rectangle 11">
            <a:extLst>
              <a:ext uri="{FF2B5EF4-FFF2-40B4-BE49-F238E27FC236}">
                <a16:creationId xmlns:a16="http://schemas.microsoft.com/office/drawing/2014/main" id="{FDEF2151-E845-4631-86A2-8BD39618DA8B}"/>
              </a:ext>
            </a:extLst>
          </p:cNvPr>
          <p:cNvSpPr/>
          <p:nvPr/>
        </p:nvSpPr>
        <p:spPr>
          <a:xfrm>
            <a:off x="1174776" y="12834664"/>
            <a:ext cx="20522280" cy="650723"/>
          </a:xfrm>
          <a:prstGeom prst="rect">
            <a:avLst/>
          </a:prstGeom>
        </p:spPr>
        <p:txBody>
          <a:bodyPr wrap="square" lIns="217709" tIns="108855" rIns="217709" bIns="108855">
            <a:spAutoFit/>
          </a:bodyPr>
          <a:lstStyle/>
          <a:p>
            <a:r>
              <a:rPr lang="en-GB" sz="2800" dirty="0">
                <a:solidFill>
                  <a:schemeClr val="accent1">
                    <a:lumMod val="75000"/>
                  </a:schemeClr>
                </a:solidFill>
              </a:rPr>
              <a:t>www.celticnext.eu                                         Best Practices,  Pekka Eloranta, </a:t>
            </a:r>
            <a:r>
              <a:rPr lang="en-GB" sz="2800" dirty="0" err="1">
                <a:solidFill>
                  <a:schemeClr val="accent1">
                    <a:lumMod val="75000"/>
                  </a:schemeClr>
                </a:solidFill>
              </a:rPr>
              <a:t>Sitowise</a:t>
            </a:r>
            <a:r>
              <a:rPr lang="en-GB" sz="2800" dirty="0">
                <a:solidFill>
                  <a:schemeClr val="accent1">
                    <a:lumMod val="75000"/>
                  </a:schemeClr>
                </a:solidFill>
              </a:rPr>
              <a:t>, pekka.eloranta@sitowise.com</a:t>
            </a:r>
          </a:p>
        </p:txBody>
      </p:sp>
      <p:sp>
        <p:nvSpPr>
          <p:cNvPr id="15" name="Titre 1">
            <a:extLst>
              <a:ext uri="{FF2B5EF4-FFF2-40B4-BE49-F238E27FC236}">
                <a16:creationId xmlns:a16="http://schemas.microsoft.com/office/drawing/2014/main" id="{3A2D2196-2599-494F-B1AE-6DFFC5CA22C6}"/>
              </a:ext>
            </a:extLst>
          </p:cNvPr>
          <p:cNvSpPr>
            <a:spLocks noGrp="1"/>
          </p:cNvSpPr>
          <p:nvPr>
            <p:ph type="title"/>
          </p:nvPr>
        </p:nvSpPr>
        <p:spPr>
          <a:xfrm>
            <a:off x="1219200" y="549276"/>
            <a:ext cx="21945600" cy="2286000"/>
          </a:xfrm>
        </p:spPr>
        <p:txBody>
          <a:bodyPr>
            <a:normAutofit/>
          </a:bodyPr>
          <a:lstStyle/>
          <a:p>
            <a:pPr algn="l" fontAlgn="base">
              <a:spcAft>
                <a:spcPct val="0"/>
              </a:spcAft>
            </a:pPr>
            <a:r>
              <a:rPr lang="de-DE" sz="9200" b="1" dirty="0" err="1">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My</a:t>
            </a:r>
            <a:r>
              <a:rPr lang="de-DE"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 Celtic </a:t>
            </a:r>
            <a:r>
              <a:rPr lang="de-DE" sz="9200" b="1" dirty="0" err="1">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History</a:t>
            </a:r>
            <a:endParaRPr lang="en-GB"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endParaRPr>
          </a:p>
        </p:txBody>
      </p:sp>
      <p:pic>
        <p:nvPicPr>
          <p:cNvPr id="19" name="Picture 18">
            <a:extLst>
              <a:ext uri="{FF2B5EF4-FFF2-40B4-BE49-F238E27FC236}">
                <a16:creationId xmlns:a16="http://schemas.microsoft.com/office/drawing/2014/main" id="{C0F15801-E8A5-4A81-BD26-F8A1723F2D5C}"/>
              </a:ext>
            </a:extLst>
          </p:cNvPr>
          <p:cNvPicPr>
            <a:picLocks noChangeAspect="1"/>
          </p:cNvPicPr>
          <p:nvPr/>
        </p:nvPicPr>
        <p:blipFill rotWithShape="1">
          <a:blip r:embed="rId4">
            <a:extLst>
              <a:ext uri="{28A0092B-C50C-407E-A947-70E740481C1C}">
                <a14:useLocalDpi xmlns:a14="http://schemas.microsoft.com/office/drawing/2010/main" val="0"/>
              </a:ext>
            </a:extLst>
          </a:blip>
          <a:srcRect t="4095" r="2224"/>
          <a:stretch/>
        </p:blipFill>
        <p:spPr>
          <a:xfrm>
            <a:off x="0" y="11109539"/>
            <a:ext cx="6198279" cy="1725125"/>
          </a:xfrm>
          <a:prstGeom prst="rect">
            <a:avLst/>
          </a:prstGeom>
        </p:spPr>
      </p:pic>
      <mc:AlternateContent xmlns:mc="http://schemas.openxmlformats.org/markup-compatibility/2006" xmlns:am3d="http://schemas.microsoft.com/office/drawing/2017/model3d">
        <mc:Choice Requires="am3d">
          <p:graphicFrame>
            <p:nvGraphicFramePr>
              <p:cNvPr id="10" name="3D Model 9" descr="Trophy">
                <a:extLst>
                  <a:ext uri="{FF2B5EF4-FFF2-40B4-BE49-F238E27FC236}">
                    <a16:creationId xmlns:a16="http://schemas.microsoft.com/office/drawing/2014/main" id="{D75A4E9E-D24F-4130-AE6D-AE39EBAA0095}"/>
                  </a:ext>
                </a:extLst>
              </p:cNvPr>
              <p:cNvGraphicFramePr>
                <a:graphicFrameLocks noChangeAspect="1"/>
              </p:cNvGraphicFramePr>
              <p:nvPr>
                <p:extLst>
                  <p:ext uri="{D42A27DB-BD31-4B8C-83A1-F6EECF244321}">
                    <p14:modId xmlns:p14="http://schemas.microsoft.com/office/powerpoint/2010/main" val="1521491465"/>
                  </p:ext>
                </p:extLst>
              </p:nvPr>
            </p:nvGraphicFramePr>
            <p:xfrm>
              <a:off x="22560712" y="10078119"/>
              <a:ext cx="1823288" cy="2062840"/>
            </p:xfrm>
            <a:graphic>
              <a:graphicData uri="http://schemas.microsoft.com/office/drawing/2017/model3d">
                <am3d:model3d r:embed="rId5">
                  <am3d:spPr>
                    <a:xfrm>
                      <a:off x="0" y="0"/>
                      <a:ext cx="1823288" cy="2062840"/>
                    </a:xfrm>
                    <a:prstGeom prst="rect">
                      <a:avLst/>
                    </a:prstGeom>
                  </am3d:spPr>
                  <am3d:camera>
                    <am3d:pos x="0" y="0" z="72591244"/>
                    <am3d:up dx="0" dy="36000000" dz="0"/>
                    <am3d:lookAt x="0" y="0" z="0"/>
                    <am3d:perspective fov="2700000"/>
                  </am3d:camera>
                  <am3d:trans>
                    <am3d:meterPerModelUnit n="9481211" d="1000000"/>
                    <am3d:preTrans dx="0" dy="-17921674" dz="3"/>
                    <am3d:scale>
                      <am3d:sx n="1000000" d="1000000"/>
                      <am3d:sy n="1000000" d="1000000"/>
                      <am3d:sz n="1000000" d="1000000"/>
                    </am3d:scale>
                    <am3d:rot/>
                    <am3d:postTrans dx="0" dy="0" dz="0"/>
                  </am3d:trans>
                  <am3d:raster rName="Office3DRenderer" rVer="16.0.8326">
                    <am3d:blip r:embed="rId6"/>
                  </am3d:raster>
                  <am3d:objViewport viewportSz="292485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0" name="3D Model 9" descr="Trophy">
                <a:extLst>
                  <a:ext uri="{FF2B5EF4-FFF2-40B4-BE49-F238E27FC236}">
                    <a16:creationId xmlns:a16="http://schemas.microsoft.com/office/drawing/2014/main" id="{D75A4E9E-D24F-4130-AE6D-AE39EBAA0095}"/>
                  </a:ext>
                </a:extLst>
              </p:cNvPr>
              <p:cNvPicPr>
                <a:picLocks noGrp="1" noRot="1" noChangeAspect="1" noMove="1" noResize="1" noEditPoints="1" noAdjustHandles="1" noChangeArrowheads="1" noChangeShapeType="1" noCrop="1"/>
              </p:cNvPicPr>
              <p:nvPr/>
            </p:nvPicPr>
            <p:blipFill>
              <a:blip r:embed="rId7"/>
              <a:stretch>
                <a:fillRect/>
              </a:stretch>
            </p:blipFill>
            <p:spPr>
              <a:xfrm>
                <a:off x="22560712" y="10078119"/>
                <a:ext cx="1823288" cy="2062840"/>
              </a:xfrm>
              <a:prstGeom prst="rect">
                <a:avLst/>
              </a:prstGeom>
            </p:spPr>
          </p:pic>
        </mc:Fallback>
      </mc:AlternateContent>
      <p:pic>
        <p:nvPicPr>
          <p:cNvPr id="2" name="Picture 1">
            <a:extLst>
              <a:ext uri="{FF2B5EF4-FFF2-40B4-BE49-F238E27FC236}">
                <a16:creationId xmlns:a16="http://schemas.microsoft.com/office/drawing/2014/main" id="{A67136A8-83DD-4E44-8A0D-3BCB581116E4}"/>
              </a:ext>
            </a:extLst>
          </p:cNvPr>
          <p:cNvPicPr>
            <a:picLocks noChangeAspect="1"/>
          </p:cNvPicPr>
          <p:nvPr/>
        </p:nvPicPr>
        <p:blipFill>
          <a:blip r:embed="rId8"/>
          <a:stretch>
            <a:fillRect/>
          </a:stretch>
        </p:blipFill>
        <p:spPr>
          <a:xfrm>
            <a:off x="604043" y="4482805"/>
            <a:ext cx="9625531" cy="5039491"/>
          </a:xfrm>
          <a:prstGeom prst="rect">
            <a:avLst/>
          </a:prstGeom>
          <a:scene3d>
            <a:camera prst="orthographicFront"/>
            <a:lightRig rig="threePt" dir="t"/>
          </a:scene3d>
          <a:sp3d>
            <a:bevelT/>
          </a:sp3d>
        </p:spPr>
      </p:pic>
    </p:spTree>
    <p:extLst>
      <p:ext uri="{BB962C8B-B14F-4D97-AF65-F5344CB8AC3E}">
        <p14:creationId xmlns:p14="http://schemas.microsoft.com/office/powerpoint/2010/main" val="153843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fontAlgn="base">
              <a:spcAft>
                <a:spcPct val="0"/>
              </a:spcAft>
            </a:pPr>
            <a:r>
              <a:rPr lang="de-DE" sz="9200" b="1" dirty="0" err="1">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CoMoSeF</a:t>
            </a:r>
            <a:endParaRPr lang="en-GB"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7</a:t>
            </a:fld>
            <a:endParaRPr lang="en-GB" alt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sp>
        <p:nvSpPr>
          <p:cNvPr id="8" name="TextBox 7">
            <a:extLst>
              <a:ext uri="{FF2B5EF4-FFF2-40B4-BE49-F238E27FC236}">
                <a16:creationId xmlns:a16="http://schemas.microsoft.com/office/drawing/2014/main" id="{E17571D3-FCE9-42AE-8934-4C287671B1A4}"/>
              </a:ext>
            </a:extLst>
          </p:cNvPr>
          <p:cNvSpPr txBox="1"/>
          <p:nvPr/>
        </p:nvSpPr>
        <p:spPr>
          <a:xfrm>
            <a:off x="958752" y="3113584"/>
            <a:ext cx="21197936" cy="8514414"/>
          </a:xfrm>
          <a:prstGeom prst="rect">
            <a:avLst/>
          </a:prstGeom>
          <a:noFill/>
        </p:spPr>
        <p:txBody>
          <a:bodyPr wrap="square" lIns="217709" tIns="108855" rIns="217709" bIns="108855" rtlCol="0">
            <a:spAutoFit/>
          </a:bodyPr>
          <a:lstStyle/>
          <a:p>
            <a:pPr marL="685800" indent="-685800" algn="just">
              <a:spcAft>
                <a:spcPts val="600"/>
              </a:spcAft>
              <a:buFont typeface="Arial" panose="020B0604020202020204" pitchFamily="34" charset="0"/>
              <a:buChar char="•"/>
            </a:pPr>
            <a:r>
              <a:rPr lang="en-US" sz="4000" dirty="0">
                <a:solidFill>
                  <a:schemeClr val="tx1"/>
                </a:solidFill>
              </a:rPr>
              <a:t>9 M€, 94 Person years</a:t>
            </a:r>
          </a:p>
          <a:p>
            <a:pPr marL="685800" indent="-685800" algn="just">
              <a:spcAft>
                <a:spcPts val="600"/>
              </a:spcAft>
              <a:buFont typeface="Arial" panose="020B0604020202020204" pitchFamily="34" charset="0"/>
              <a:buChar char="•"/>
            </a:pPr>
            <a:r>
              <a:rPr lang="en-US" sz="4000" dirty="0">
                <a:solidFill>
                  <a:schemeClr val="tx1"/>
                </a:solidFill>
              </a:rPr>
              <a:t>7 countries, 21 partners, 11 pilots</a:t>
            </a:r>
          </a:p>
          <a:p>
            <a:pPr marL="685800" indent="-685800" algn="just">
              <a:spcAft>
                <a:spcPts val="600"/>
              </a:spcAft>
              <a:buFont typeface="Arial" panose="020B0604020202020204" pitchFamily="34" charset="0"/>
              <a:buChar char="•"/>
            </a:pPr>
            <a:r>
              <a:rPr lang="en-US" sz="4000" dirty="0">
                <a:solidFill>
                  <a:schemeClr val="tx1"/>
                </a:solidFill>
              </a:rPr>
              <a:t>23 new products, 23 product improvements</a:t>
            </a:r>
          </a:p>
          <a:p>
            <a:pPr marL="685800" indent="-685800" algn="just">
              <a:spcAft>
                <a:spcPts val="600"/>
              </a:spcAft>
              <a:buFont typeface="Arial" panose="020B0604020202020204" pitchFamily="34" charset="0"/>
              <a:buChar char="•"/>
            </a:pPr>
            <a:r>
              <a:rPr lang="en-US" sz="4000" dirty="0">
                <a:solidFill>
                  <a:schemeClr val="tx1"/>
                </a:solidFill>
              </a:rPr>
              <a:t>1 new company planned</a:t>
            </a:r>
          </a:p>
          <a:p>
            <a:pPr marL="685800" indent="-685800" algn="just">
              <a:spcAft>
                <a:spcPts val="600"/>
              </a:spcAft>
              <a:buFont typeface="Arial" panose="020B0604020202020204" pitchFamily="34" charset="0"/>
              <a:buChar char="•"/>
            </a:pPr>
            <a:r>
              <a:rPr lang="en-US" sz="4000" dirty="0">
                <a:solidFill>
                  <a:schemeClr val="tx1"/>
                </a:solidFill>
              </a:rPr>
              <a:t>15 new employees</a:t>
            </a:r>
          </a:p>
          <a:p>
            <a:pPr marL="685800" indent="-685800" algn="just">
              <a:spcAft>
                <a:spcPts val="600"/>
              </a:spcAft>
              <a:buFont typeface="Arial" panose="020B0604020202020204" pitchFamily="34" charset="0"/>
              <a:buChar char="•"/>
            </a:pPr>
            <a:r>
              <a:rPr lang="en-US" sz="4000" dirty="0">
                <a:solidFill>
                  <a:schemeClr val="tx1"/>
                </a:solidFill>
              </a:rPr>
              <a:t>1 patent</a:t>
            </a:r>
          </a:p>
          <a:p>
            <a:pPr marL="685800" indent="-685800" algn="just">
              <a:spcAft>
                <a:spcPts val="600"/>
              </a:spcAft>
              <a:buFont typeface="Arial" panose="020B0604020202020204" pitchFamily="34" charset="0"/>
              <a:buChar char="•"/>
            </a:pPr>
            <a:r>
              <a:rPr lang="en-US" sz="4000" dirty="0">
                <a:solidFill>
                  <a:schemeClr val="tx1"/>
                </a:solidFill>
              </a:rPr>
              <a:t>11 scientific publications</a:t>
            </a:r>
          </a:p>
          <a:p>
            <a:pPr marL="685800" indent="-685800" algn="just">
              <a:spcAft>
                <a:spcPts val="600"/>
              </a:spcAft>
              <a:buFont typeface="Arial" panose="020B0604020202020204" pitchFamily="34" charset="0"/>
              <a:buChar char="•"/>
            </a:pPr>
            <a:r>
              <a:rPr lang="en-US" sz="4000" dirty="0">
                <a:solidFill>
                  <a:schemeClr val="tx1"/>
                </a:solidFill>
              </a:rPr>
              <a:t>59 conference papers, presentations and posters</a:t>
            </a:r>
          </a:p>
          <a:p>
            <a:pPr marL="685800" indent="-685800" algn="just">
              <a:spcAft>
                <a:spcPts val="600"/>
              </a:spcAft>
              <a:buFont typeface="Arial" panose="020B0604020202020204" pitchFamily="34" charset="0"/>
              <a:buChar char="•"/>
            </a:pPr>
            <a:r>
              <a:rPr lang="en-US" sz="4000" dirty="0">
                <a:solidFill>
                  <a:schemeClr val="tx1"/>
                </a:solidFill>
              </a:rPr>
              <a:t>3 Ph.D Thesis, 2 Masters Thesis, 2 Bachelor’s Thesis</a:t>
            </a:r>
          </a:p>
          <a:p>
            <a:pPr algn="just">
              <a:spcAft>
                <a:spcPts val="600"/>
              </a:spcAft>
            </a:pPr>
            <a:r>
              <a:rPr lang="en-US" sz="4000" dirty="0">
                <a:solidFill>
                  <a:schemeClr val="tx1"/>
                </a:solidFill>
              </a:rPr>
              <a:t> </a:t>
            </a:r>
          </a:p>
          <a:p>
            <a:pPr marL="685800" indent="-685800" algn="just">
              <a:spcAft>
                <a:spcPts val="600"/>
              </a:spcAft>
              <a:buFont typeface="Arial" panose="020B0604020202020204" pitchFamily="34" charset="0"/>
              <a:buChar char="•"/>
            </a:pPr>
            <a:r>
              <a:rPr lang="en-US" sz="4000" dirty="0">
                <a:solidFill>
                  <a:schemeClr val="tx1"/>
                </a:solidFill>
              </a:rPr>
              <a:t>But also numerous Project Change Requests</a:t>
            </a:r>
            <a:r>
              <a:rPr lang="de-DE" sz="4000" dirty="0">
                <a:solidFill>
                  <a:schemeClr val="tx1"/>
                </a:solidFill>
              </a:rPr>
              <a:t>.</a:t>
            </a:r>
          </a:p>
          <a:p>
            <a:pPr algn="just"/>
            <a:r>
              <a:rPr lang="de-DE" sz="4400" dirty="0">
                <a:solidFill>
                  <a:schemeClr val="tx1"/>
                </a:solidFill>
              </a:rPr>
              <a:t> </a:t>
            </a:r>
            <a:endParaRPr lang="en-GB" sz="4400" dirty="0">
              <a:solidFill>
                <a:schemeClr val="tx1"/>
              </a:solidFill>
            </a:endParaRPr>
          </a:p>
        </p:txBody>
      </p:sp>
      <p:pic>
        <p:nvPicPr>
          <p:cNvPr id="3" name="Picture 2">
            <a:extLst>
              <a:ext uri="{FF2B5EF4-FFF2-40B4-BE49-F238E27FC236}">
                <a16:creationId xmlns:a16="http://schemas.microsoft.com/office/drawing/2014/main" id="{DF74E9FA-428C-408E-BA1E-2FE3BEDC5D09}"/>
              </a:ext>
            </a:extLst>
          </p:cNvPr>
          <p:cNvPicPr>
            <a:picLocks noChangeAspect="1"/>
          </p:cNvPicPr>
          <p:nvPr/>
        </p:nvPicPr>
        <p:blipFill>
          <a:blip r:embed="rId4"/>
          <a:stretch>
            <a:fillRect/>
          </a:stretch>
        </p:blipFill>
        <p:spPr>
          <a:xfrm>
            <a:off x="13119446" y="2681535"/>
            <a:ext cx="11376097" cy="5812895"/>
          </a:xfrm>
          <a:prstGeom prst="rect">
            <a:avLst/>
          </a:prstGeom>
        </p:spPr>
      </p:pic>
      <p:pic>
        <p:nvPicPr>
          <p:cNvPr id="5" name="Picture 4">
            <a:extLst>
              <a:ext uri="{FF2B5EF4-FFF2-40B4-BE49-F238E27FC236}">
                <a16:creationId xmlns:a16="http://schemas.microsoft.com/office/drawing/2014/main" id="{7749A24C-2741-4A62-8DA6-B55AAE2E2420}"/>
              </a:ext>
            </a:extLst>
          </p:cNvPr>
          <p:cNvPicPr>
            <a:picLocks noChangeAspect="1"/>
          </p:cNvPicPr>
          <p:nvPr/>
        </p:nvPicPr>
        <p:blipFill>
          <a:blip r:embed="rId5"/>
          <a:stretch>
            <a:fillRect/>
          </a:stretch>
        </p:blipFill>
        <p:spPr>
          <a:xfrm>
            <a:off x="12843581" y="8898316"/>
            <a:ext cx="11376097" cy="3771969"/>
          </a:xfrm>
          <a:prstGeom prst="rect">
            <a:avLst/>
          </a:prstGeom>
        </p:spPr>
      </p:pic>
      <p:sp>
        <p:nvSpPr>
          <p:cNvPr id="27" name="Rectangle 26">
            <a:extLst>
              <a:ext uri="{FF2B5EF4-FFF2-40B4-BE49-F238E27FC236}">
                <a16:creationId xmlns:a16="http://schemas.microsoft.com/office/drawing/2014/main" id="{4E27DC54-5615-4F79-B9CC-462CAAD07DC3}"/>
              </a:ext>
            </a:extLst>
          </p:cNvPr>
          <p:cNvSpPr/>
          <p:nvPr/>
        </p:nvSpPr>
        <p:spPr>
          <a:xfrm>
            <a:off x="1174776" y="12834664"/>
            <a:ext cx="20522280" cy="650723"/>
          </a:xfrm>
          <a:prstGeom prst="rect">
            <a:avLst/>
          </a:prstGeom>
        </p:spPr>
        <p:txBody>
          <a:bodyPr wrap="square" lIns="217709" tIns="108855" rIns="217709" bIns="108855">
            <a:spAutoFit/>
          </a:bodyPr>
          <a:lstStyle/>
          <a:p>
            <a:r>
              <a:rPr lang="en-GB" sz="2800" dirty="0">
                <a:solidFill>
                  <a:schemeClr val="accent1">
                    <a:lumMod val="75000"/>
                  </a:schemeClr>
                </a:solidFill>
              </a:rPr>
              <a:t>www.celticnext.eu                                         Best Practices,  Pekka Eloranta, </a:t>
            </a:r>
            <a:r>
              <a:rPr lang="en-GB" sz="2800" dirty="0" err="1">
                <a:solidFill>
                  <a:schemeClr val="accent1">
                    <a:lumMod val="75000"/>
                  </a:schemeClr>
                </a:solidFill>
              </a:rPr>
              <a:t>Sitowise</a:t>
            </a:r>
            <a:r>
              <a:rPr lang="en-GB" sz="2800" dirty="0">
                <a:solidFill>
                  <a:schemeClr val="accent1">
                    <a:lumMod val="75000"/>
                  </a:schemeClr>
                </a:solidFill>
              </a:rPr>
              <a:t>, pekka.eloranta@sitowise.com</a:t>
            </a:r>
          </a:p>
        </p:txBody>
      </p:sp>
    </p:spTree>
    <p:extLst>
      <p:ext uri="{BB962C8B-B14F-4D97-AF65-F5344CB8AC3E}">
        <p14:creationId xmlns:p14="http://schemas.microsoft.com/office/powerpoint/2010/main" val="3381054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9200" y="549276"/>
            <a:ext cx="21945600" cy="2286000"/>
          </a:xfrm>
        </p:spPr>
        <p:txBody>
          <a:bodyPr>
            <a:normAutofit/>
          </a:bodyPr>
          <a:lstStyle/>
          <a:p>
            <a:pPr algn="l" fontAlgn="base">
              <a:spcAft>
                <a:spcPct val="0"/>
              </a:spcAft>
            </a:pPr>
            <a:r>
              <a:rPr lang="de-DE" sz="9200" b="1" dirty="0" err="1">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CoMoSeF</a:t>
            </a:r>
            <a:r>
              <a:rPr lang="de-DE"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 PROs &amp; CONs</a:t>
            </a:r>
            <a:endParaRPr lang="en-GB"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8</a:t>
            </a:fld>
            <a:endParaRPr lang="en-GB" alt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sp>
        <p:nvSpPr>
          <p:cNvPr id="8" name="TextBox 7">
            <a:extLst>
              <a:ext uri="{FF2B5EF4-FFF2-40B4-BE49-F238E27FC236}">
                <a16:creationId xmlns:a16="http://schemas.microsoft.com/office/drawing/2014/main" id="{E17571D3-FCE9-42AE-8934-4C287671B1A4}"/>
              </a:ext>
            </a:extLst>
          </p:cNvPr>
          <p:cNvSpPr txBox="1"/>
          <p:nvPr/>
        </p:nvSpPr>
        <p:spPr>
          <a:xfrm>
            <a:off x="958752" y="3113584"/>
            <a:ext cx="10369152" cy="10699628"/>
          </a:xfrm>
          <a:prstGeom prst="rect">
            <a:avLst/>
          </a:prstGeom>
          <a:noFill/>
        </p:spPr>
        <p:txBody>
          <a:bodyPr wrap="square" lIns="217709" tIns="108855" rIns="217709" bIns="108855" rtlCol="0">
            <a:spAutoFit/>
          </a:bodyPr>
          <a:lstStyle/>
          <a:p>
            <a:pPr algn="just">
              <a:spcAft>
                <a:spcPts val="600"/>
              </a:spcAft>
            </a:pPr>
            <a:r>
              <a:rPr lang="en-US" sz="4000" dirty="0">
                <a:solidFill>
                  <a:schemeClr val="tx1"/>
                </a:solidFill>
              </a:rPr>
              <a:t>PROs</a:t>
            </a:r>
          </a:p>
          <a:p>
            <a:pPr marL="342900" indent="-342900" algn="just">
              <a:spcAft>
                <a:spcPts val="600"/>
              </a:spcAft>
              <a:buFont typeface="Arial" panose="020B0604020202020204" pitchFamily="34" charset="0"/>
              <a:buChar char="•"/>
            </a:pPr>
            <a:r>
              <a:rPr lang="en-US" sz="2400" dirty="0">
                <a:solidFill>
                  <a:schemeClr val="tx1"/>
                </a:solidFill>
              </a:rPr>
              <a:t>Results were in line with the European level and national strategies. </a:t>
            </a:r>
          </a:p>
          <a:p>
            <a:pPr marL="342900" indent="-342900" algn="just">
              <a:spcAft>
                <a:spcPts val="600"/>
              </a:spcAft>
              <a:buFont typeface="Arial" panose="020B0604020202020204" pitchFamily="34" charset="0"/>
              <a:buChar char="•"/>
            </a:pPr>
            <a:r>
              <a:rPr lang="en-US" sz="2400" dirty="0">
                <a:solidFill>
                  <a:schemeClr val="tx1"/>
                </a:solidFill>
              </a:rPr>
              <a:t>Solutions, services &amp; technologies developed were in line with results and suggestions by the main standardization bodies.</a:t>
            </a:r>
          </a:p>
          <a:p>
            <a:pPr marL="342900" indent="-342900" algn="just">
              <a:spcAft>
                <a:spcPts val="600"/>
              </a:spcAft>
              <a:buFont typeface="Arial" panose="020B0604020202020204" pitchFamily="34" charset="0"/>
              <a:buChar char="•"/>
            </a:pPr>
            <a:r>
              <a:rPr lang="en-US" sz="2400" dirty="0">
                <a:solidFill>
                  <a:schemeClr val="tx1"/>
                </a:solidFill>
              </a:rPr>
              <a:t>Project tested the latest standards for instance related to the use and contents of DATEX2, hybrid communication &amp; conformance test specification for Decentralized Environmental Notification Messages.</a:t>
            </a:r>
          </a:p>
          <a:p>
            <a:pPr marL="342900" indent="-342900" algn="just">
              <a:spcAft>
                <a:spcPts val="600"/>
              </a:spcAft>
              <a:buFont typeface="Arial" panose="020B0604020202020204" pitchFamily="34" charset="0"/>
              <a:buChar char="•"/>
            </a:pPr>
            <a:r>
              <a:rPr lang="en-US" sz="2400" dirty="0">
                <a:solidFill>
                  <a:schemeClr val="tx1"/>
                </a:solidFill>
              </a:rPr>
              <a:t>Developed pilots covered in practice all the systems and services included in the European Commissions and C-ITS </a:t>
            </a:r>
            <a:r>
              <a:rPr lang="en-US" sz="2400" dirty="0" err="1">
                <a:solidFill>
                  <a:schemeClr val="tx1"/>
                </a:solidFill>
              </a:rPr>
              <a:t>Platfrom’s</a:t>
            </a:r>
            <a:r>
              <a:rPr lang="en-US" sz="2400" dirty="0">
                <a:solidFill>
                  <a:schemeClr val="tx1"/>
                </a:solidFill>
              </a:rPr>
              <a:t> “Day One Use Cases” </a:t>
            </a:r>
          </a:p>
          <a:p>
            <a:pPr marL="342900" indent="-342900" algn="just">
              <a:spcAft>
                <a:spcPts val="600"/>
              </a:spcAft>
              <a:buFont typeface="Arial" panose="020B0604020202020204" pitchFamily="34" charset="0"/>
              <a:buChar char="•"/>
            </a:pPr>
            <a:r>
              <a:rPr lang="en-US" sz="2400" dirty="0">
                <a:solidFill>
                  <a:schemeClr val="tx1"/>
                </a:solidFill>
              </a:rPr>
              <a:t>Pilot feedback from the end users and authorities was very encouraging and the profile of the project is high.</a:t>
            </a:r>
          </a:p>
          <a:p>
            <a:pPr marL="342900" indent="-342900" algn="just">
              <a:spcAft>
                <a:spcPts val="600"/>
              </a:spcAft>
              <a:buFont typeface="Arial" panose="020B0604020202020204" pitchFamily="34" charset="0"/>
              <a:buChar char="•"/>
            </a:pPr>
            <a:r>
              <a:rPr lang="en-US" sz="2400" dirty="0">
                <a:solidFill>
                  <a:schemeClr val="tx1"/>
                </a:solidFill>
              </a:rPr>
              <a:t>Several pilots reached a higher maturity level than planned and some were ready for introduction and commercialization.</a:t>
            </a:r>
          </a:p>
          <a:p>
            <a:pPr marL="342900" indent="-342900" algn="just">
              <a:spcAft>
                <a:spcPts val="600"/>
              </a:spcAft>
              <a:buFont typeface="Arial" panose="020B0604020202020204" pitchFamily="34" charset="0"/>
              <a:buChar char="•"/>
            </a:pPr>
            <a:r>
              <a:rPr lang="en-US" sz="2400" dirty="0">
                <a:solidFill>
                  <a:schemeClr val="tx1"/>
                </a:solidFill>
              </a:rPr>
              <a:t>Results of the project had very much publicity and positive feedback. </a:t>
            </a:r>
          </a:p>
          <a:p>
            <a:pPr marL="342900" indent="-342900" algn="just">
              <a:spcAft>
                <a:spcPts val="600"/>
              </a:spcAft>
              <a:buFont typeface="Arial" panose="020B0604020202020204" pitchFamily="34" charset="0"/>
              <a:buChar char="•"/>
            </a:pPr>
            <a:r>
              <a:rPr lang="en-US" sz="2400" dirty="0">
                <a:solidFill>
                  <a:schemeClr val="tx1"/>
                </a:solidFill>
              </a:rPr>
              <a:t>Automotive industry was involved in the project. </a:t>
            </a:r>
          </a:p>
          <a:p>
            <a:pPr marL="342900" indent="-342900" algn="just">
              <a:spcAft>
                <a:spcPts val="600"/>
              </a:spcAft>
              <a:buFont typeface="Arial" panose="020B0604020202020204" pitchFamily="34" charset="0"/>
              <a:buChar char="•"/>
            </a:pPr>
            <a:r>
              <a:rPr lang="en-US" sz="2400" dirty="0">
                <a:solidFill>
                  <a:schemeClr val="tx1"/>
                </a:solidFill>
              </a:rPr>
              <a:t>Consortium worked very well together and all the partners expressed their interest to continue co-operation. </a:t>
            </a:r>
          </a:p>
          <a:p>
            <a:pPr marL="342900" indent="-342900" algn="just">
              <a:spcAft>
                <a:spcPts val="600"/>
              </a:spcAft>
              <a:buFont typeface="Arial" panose="020B0604020202020204" pitchFamily="34" charset="0"/>
              <a:buChar char="•"/>
            </a:pPr>
            <a:r>
              <a:rPr lang="en-US" sz="2400" dirty="0">
                <a:solidFill>
                  <a:schemeClr val="tx1"/>
                </a:solidFill>
              </a:rPr>
              <a:t>Decision to have separate administrative and technical </a:t>
            </a:r>
            <a:r>
              <a:rPr lang="en-US" sz="2400" dirty="0" err="1">
                <a:solidFill>
                  <a:schemeClr val="tx1"/>
                </a:solidFill>
              </a:rPr>
              <a:t>co-ordinators</a:t>
            </a:r>
            <a:r>
              <a:rPr lang="en-US" sz="2400" dirty="0">
                <a:solidFill>
                  <a:schemeClr val="tx1"/>
                </a:solidFill>
              </a:rPr>
              <a:t> was a good decision and made the work easier.  </a:t>
            </a:r>
          </a:p>
          <a:p>
            <a:pPr marL="342900" indent="-342900" algn="just">
              <a:spcAft>
                <a:spcPts val="600"/>
              </a:spcAft>
              <a:buFont typeface="Arial" panose="020B0604020202020204" pitchFamily="34" charset="0"/>
              <a:buChar char="•"/>
            </a:pPr>
            <a:r>
              <a:rPr lang="en-US" sz="2400" dirty="0">
                <a:solidFill>
                  <a:schemeClr val="tx1"/>
                </a:solidFill>
              </a:rPr>
              <a:t>Co-operation with Celtic Plus was very good and it is important to emphasize that, when challenges are discussed and questions asked from Celtic Plus, as soon as they may appear, the project work will be much easier.</a:t>
            </a:r>
            <a:r>
              <a:rPr lang="fi-FI" sz="2400" dirty="0">
                <a:solidFill>
                  <a:schemeClr val="tx1"/>
                </a:solidFill>
              </a:rPr>
              <a:t> </a:t>
            </a:r>
          </a:p>
          <a:p>
            <a:pPr marL="342900" indent="-342900" algn="just">
              <a:spcAft>
                <a:spcPts val="600"/>
              </a:spcAft>
              <a:buFont typeface="Arial" panose="020B0604020202020204" pitchFamily="34" charset="0"/>
              <a:buChar char="•"/>
            </a:pPr>
            <a:r>
              <a:rPr lang="fi-FI" sz="2400" dirty="0" err="1">
                <a:solidFill>
                  <a:schemeClr val="tx1"/>
                </a:solidFill>
              </a:rPr>
              <a:t>The</a:t>
            </a:r>
            <a:r>
              <a:rPr lang="fi-FI" sz="2400" dirty="0">
                <a:solidFill>
                  <a:schemeClr val="tx1"/>
                </a:solidFill>
              </a:rPr>
              <a:t> </a:t>
            </a:r>
            <a:r>
              <a:rPr lang="fi-FI" sz="2400" dirty="0" err="1">
                <a:solidFill>
                  <a:schemeClr val="tx1"/>
                </a:solidFill>
              </a:rPr>
              <a:t>project</a:t>
            </a:r>
            <a:r>
              <a:rPr lang="fi-FI" sz="2400" dirty="0">
                <a:solidFill>
                  <a:schemeClr val="tx1"/>
                </a:solidFill>
              </a:rPr>
              <a:t> </a:t>
            </a:r>
            <a:r>
              <a:rPr lang="fi-FI" sz="2400" dirty="0" err="1">
                <a:solidFill>
                  <a:schemeClr val="tx1"/>
                </a:solidFill>
              </a:rPr>
              <a:t>received</a:t>
            </a:r>
            <a:r>
              <a:rPr lang="fi-FI" sz="2400" dirty="0">
                <a:solidFill>
                  <a:schemeClr val="tx1"/>
                </a:solidFill>
              </a:rPr>
              <a:t> Celtic-Plus Innovation </a:t>
            </a:r>
            <a:r>
              <a:rPr lang="fi-FI" sz="2400" dirty="0" err="1">
                <a:solidFill>
                  <a:schemeClr val="tx1"/>
                </a:solidFill>
              </a:rPr>
              <a:t>Award</a:t>
            </a:r>
            <a:r>
              <a:rPr lang="fi-FI" sz="2400" dirty="0">
                <a:solidFill>
                  <a:schemeClr val="tx1"/>
                </a:solidFill>
              </a:rPr>
              <a:t>. </a:t>
            </a:r>
            <a:endParaRPr lang="de-DE" sz="2800" dirty="0">
              <a:solidFill>
                <a:schemeClr val="tx1"/>
              </a:solidFill>
            </a:endParaRPr>
          </a:p>
          <a:p>
            <a:pPr algn="just"/>
            <a:r>
              <a:rPr lang="de-DE" sz="4400" dirty="0">
                <a:solidFill>
                  <a:schemeClr val="tx1"/>
                </a:solidFill>
              </a:rPr>
              <a:t> </a:t>
            </a:r>
            <a:endParaRPr lang="en-GB" sz="4400" dirty="0">
              <a:solidFill>
                <a:schemeClr val="tx1"/>
              </a:solidFill>
            </a:endParaRPr>
          </a:p>
        </p:txBody>
      </p:sp>
      <p:sp>
        <p:nvSpPr>
          <p:cNvPr id="27" name="Rectangle 26">
            <a:extLst>
              <a:ext uri="{FF2B5EF4-FFF2-40B4-BE49-F238E27FC236}">
                <a16:creationId xmlns:a16="http://schemas.microsoft.com/office/drawing/2014/main" id="{4E27DC54-5615-4F79-B9CC-462CAAD07DC3}"/>
              </a:ext>
            </a:extLst>
          </p:cNvPr>
          <p:cNvSpPr/>
          <p:nvPr/>
        </p:nvSpPr>
        <p:spPr>
          <a:xfrm>
            <a:off x="1174776" y="12834664"/>
            <a:ext cx="20522280" cy="650723"/>
          </a:xfrm>
          <a:prstGeom prst="rect">
            <a:avLst/>
          </a:prstGeom>
        </p:spPr>
        <p:txBody>
          <a:bodyPr wrap="square" lIns="217709" tIns="108855" rIns="217709" bIns="108855">
            <a:spAutoFit/>
          </a:bodyPr>
          <a:lstStyle/>
          <a:p>
            <a:r>
              <a:rPr lang="en-GB" sz="2800" dirty="0">
                <a:solidFill>
                  <a:schemeClr val="accent1">
                    <a:lumMod val="75000"/>
                  </a:schemeClr>
                </a:solidFill>
              </a:rPr>
              <a:t>www.celticnext.eu                                         Best Practices,  Pekka Eloranta, </a:t>
            </a:r>
            <a:r>
              <a:rPr lang="en-GB" sz="2800" dirty="0" err="1">
                <a:solidFill>
                  <a:schemeClr val="accent1">
                    <a:lumMod val="75000"/>
                  </a:schemeClr>
                </a:solidFill>
              </a:rPr>
              <a:t>Sitowise</a:t>
            </a:r>
            <a:r>
              <a:rPr lang="en-GB" sz="2800" dirty="0">
                <a:solidFill>
                  <a:schemeClr val="accent1">
                    <a:lumMod val="75000"/>
                  </a:schemeClr>
                </a:solidFill>
              </a:rPr>
              <a:t>, pekka.eloranta@sitowise.com</a:t>
            </a:r>
          </a:p>
        </p:txBody>
      </p:sp>
      <p:sp>
        <p:nvSpPr>
          <p:cNvPr id="9" name="TextBox 8">
            <a:extLst>
              <a:ext uri="{FF2B5EF4-FFF2-40B4-BE49-F238E27FC236}">
                <a16:creationId xmlns:a16="http://schemas.microsoft.com/office/drawing/2014/main" id="{22312900-6D40-4F5F-8791-9794CCAF534A}"/>
              </a:ext>
            </a:extLst>
          </p:cNvPr>
          <p:cNvSpPr txBox="1"/>
          <p:nvPr/>
        </p:nvSpPr>
        <p:spPr>
          <a:xfrm>
            <a:off x="12840072" y="3113584"/>
            <a:ext cx="10369152" cy="8252804"/>
          </a:xfrm>
          <a:prstGeom prst="rect">
            <a:avLst/>
          </a:prstGeom>
          <a:noFill/>
        </p:spPr>
        <p:txBody>
          <a:bodyPr wrap="square" lIns="217709" tIns="108855" rIns="217709" bIns="108855" rtlCol="0">
            <a:spAutoFit/>
          </a:bodyPr>
          <a:lstStyle/>
          <a:p>
            <a:pPr algn="just">
              <a:spcAft>
                <a:spcPts val="600"/>
              </a:spcAft>
            </a:pPr>
            <a:r>
              <a:rPr lang="en-US" sz="4000" dirty="0">
                <a:solidFill>
                  <a:schemeClr val="tx1"/>
                </a:solidFill>
              </a:rPr>
              <a:t>CONs</a:t>
            </a:r>
          </a:p>
          <a:p>
            <a:pPr marL="342900" indent="-342900" algn="just">
              <a:spcAft>
                <a:spcPts val="600"/>
              </a:spcAft>
              <a:buFont typeface="Arial" panose="020B0604020202020204" pitchFamily="34" charset="0"/>
              <a:buChar char="•"/>
            </a:pPr>
            <a:r>
              <a:rPr lang="en-US" sz="2400" dirty="0">
                <a:solidFill>
                  <a:schemeClr val="tx1"/>
                </a:solidFill>
              </a:rPr>
              <a:t>Continuously changing situation at the early stages of the project required quite a lot of administrative and technical coordination activities. </a:t>
            </a:r>
          </a:p>
          <a:p>
            <a:pPr marL="342900" indent="-342900" algn="just">
              <a:spcAft>
                <a:spcPts val="600"/>
              </a:spcAft>
              <a:buFont typeface="Arial" panose="020B0604020202020204" pitchFamily="34" charset="0"/>
              <a:buChar char="•"/>
            </a:pPr>
            <a:r>
              <a:rPr lang="en-US" sz="2400" dirty="0">
                <a:solidFill>
                  <a:schemeClr val="tx1"/>
                </a:solidFill>
              </a:rPr>
              <a:t>National funding decisions did not come at the same time and therefore a lot of re-planning and changes were needed to make the project run smoothly. </a:t>
            </a:r>
          </a:p>
          <a:p>
            <a:pPr marL="342900" indent="-342900" algn="just">
              <a:spcAft>
                <a:spcPts val="600"/>
              </a:spcAft>
              <a:buFont typeface="Arial" panose="020B0604020202020204" pitchFamily="34" charset="0"/>
              <a:buChar char="•"/>
            </a:pPr>
            <a:r>
              <a:rPr lang="en-US" sz="2400" dirty="0">
                <a:solidFill>
                  <a:schemeClr val="tx1"/>
                </a:solidFill>
              </a:rPr>
              <a:t>Funding approval process in different countries is completely independent, both in the form of decision results and decision process timing. Some kind of synchronization and harmonization would clearly benefit and ease the projects and the related administration. </a:t>
            </a:r>
          </a:p>
          <a:p>
            <a:pPr marL="342900" indent="-342900" algn="just">
              <a:spcAft>
                <a:spcPts val="600"/>
              </a:spcAft>
              <a:buFont typeface="Arial" panose="020B0604020202020204" pitchFamily="34" charset="0"/>
              <a:buChar char="•"/>
            </a:pPr>
            <a:r>
              <a:rPr lang="en-US" sz="2400" dirty="0">
                <a:solidFill>
                  <a:schemeClr val="tx1"/>
                </a:solidFill>
              </a:rPr>
              <a:t>Funding-% varies from country to country, but it is an issue that may be difficult to change. On the other hand the national funding authorities could emphasize the funding rules and percentages. Situations where funding applications are made and approved and then the partner withdraws because of having lower funding-% than expected, should not happen.</a:t>
            </a:r>
          </a:p>
          <a:p>
            <a:pPr marL="342900" indent="-342900" algn="just">
              <a:spcAft>
                <a:spcPts val="600"/>
              </a:spcAft>
              <a:buFont typeface="Arial" panose="020B0604020202020204" pitchFamily="34" charset="0"/>
              <a:buChar char="•"/>
            </a:pPr>
            <a:r>
              <a:rPr lang="en-US" sz="2400" dirty="0">
                <a:solidFill>
                  <a:schemeClr val="tx1"/>
                </a:solidFill>
              </a:rPr>
              <a:t>Withdrawal of some partners caused some challenges. Therefore some of the technical work needed to be re-planned. However the project managed to do this smoothly and there were no major problems to fulfill all the obligations and promises. </a:t>
            </a:r>
            <a:endParaRPr lang="de-DE" sz="2800" dirty="0">
              <a:solidFill>
                <a:schemeClr val="tx1"/>
              </a:solidFill>
            </a:endParaRPr>
          </a:p>
          <a:p>
            <a:pPr algn="just"/>
            <a:r>
              <a:rPr lang="de-DE" sz="4400" dirty="0">
                <a:solidFill>
                  <a:schemeClr val="tx1"/>
                </a:solidFill>
              </a:rPr>
              <a:t> </a:t>
            </a:r>
            <a:endParaRPr lang="en-GB" sz="4400" dirty="0">
              <a:solidFill>
                <a:schemeClr val="tx1"/>
              </a:solidFill>
            </a:endParaRPr>
          </a:p>
        </p:txBody>
      </p:sp>
      <mc:AlternateContent xmlns:mc="http://schemas.openxmlformats.org/markup-compatibility/2006" xmlns:am3d="http://schemas.microsoft.com/office/drawing/2017/model3d">
        <mc:Choice Requires="am3d">
          <p:graphicFrame>
            <p:nvGraphicFramePr>
              <p:cNvPr id="6" name="3D Model 5" descr="Plus sign">
                <a:extLst>
                  <a:ext uri="{FF2B5EF4-FFF2-40B4-BE49-F238E27FC236}">
                    <a16:creationId xmlns:a16="http://schemas.microsoft.com/office/drawing/2014/main" id="{B0EC3877-5A45-4849-A4B9-89BB1A94271B}"/>
                  </a:ext>
                </a:extLst>
              </p:cNvPr>
              <p:cNvGraphicFramePr>
                <a:graphicFrameLocks noChangeAspect="1"/>
              </p:cNvGraphicFramePr>
              <p:nvPr>
                <p:extLst>
                  <p:ext uri="{D42A27DB-BD31-4B8C-83A1-F6EECF244321}">
                    <p14:modId xmlns:p14="http://schemas.microsoft.com/office/powerpoint/2010/main" val="308849278"/>
                  </p:ext>
                </p:extLst>
              </p:nvPr>
            </p:nvGraphicFramePr>
            <p:xfrm>
              <a:off x="10153545" y="2681536"/>
              <a:ext cx="1256058" cy="1258039"/>
            </p:xfrm>
            <a:graphic>
              <a:graphicData uri="http://schemas.microsoft.com/office/drawing/2017/model3d">
                <am3d:model3d r:embed="rId4">
                  <am3d:spPr>
                    <a:xfrm>
                      <a:off x="0" y="0"/>
                      <a:ext cx="1256058" cy="1258039"/>
                    </a:xfrm>
                    <a:prstGeom prst="rect">
                      <a:avLst/>
                    </a:prstGeom>
                  </am3d:spPr>
                  <am3d:camera>
                    <am3d:pos x="0" y="0" z="66594550"/>
                    <am3d:up dx="0" dy="36000000" dz="0"/>
                    <am3d:lookAt x="0" y="0" z="0"/>
                    <am3d:perspective fov="2700000"/>
                  </am3d:camera>
                  <am3d:trans>
                    <am3d:meterPerModelUnit n="3021293" d="1000000"/>
                    <am3d:preTrans dx="39466" dy="-17999980" dz="144"/>
                    <am3d:scale>
                      <am3d:sx n="1000000" d="1000000"/>
                      <am3d:sy n="1000000" d="1000000"/>
                      <am3d:sz n="1000000" d="1000000"/>
                    </am3d:scale>
                    <am3d:rot ax="-90130" ay="185455" az="-4864"/>
                    <am3d:postTrans dx="0" dy="0" dz="0"/>
                  </am3d:trans>
                  <am3d:raster rName="Office3DRenderer" rVer="16.0.8326">
                    <am3d:blip r:embed="rId5"/>
                  </am3d:raster>
                  <am3d:objViewport viewportSz="185769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6" name="3D Model 5" descr="Plus sign">
                <a:extLst>
                  <a:ext uri="{FF2B5EF4-FFF2-40B4-BE49-F238E27FC236}">
                    <a16:creationId xmlns:a16="http://schemas.microsoft.com/office/drawing/2014/main" id="{B0EC3877-5A45-4849-A4B9-89BB1A94271B}"/>
                  </a:ext>
                </a:extLst>
              </p:cNvPr>
              <p:cNvPicPr>
                <a:picLocks noGrp="1" noRot="1" noChangeAspect="1" noMove="1" noResize="1" noEditPoints="1" noAdjustHandles="1" noChangeArrowheads="1" noChangeShapeType="1" noCrop="1"/>
              </p:cNvPicPr>
              <p:nvPr/>
            </p:nvPicPr>
            <p:blipFill>
              <a:blip r:embed="rId6"/>
              <a:stretch>
                <a:fillRect/>
              </a:stretch>
            </p:blipFill>
            <p:spPr>
              <a:xfrm>
                <a:off x="10153545" y="2681536"/>
                <a:ext cx="1256058" cy="1258039"/>
              </a:xfrm>
              <a:prstGeom prst="rect">
                <a:avLst/>
              </a:prstGeom>
            </p:spPr>
          </p:pic>
        </mc:Fallback>
      </mc:AlternateContent>
      <mc:AlternateContent xmlns:mc="http://schemas.openxmlformats.org/markup-compatibility/2006" xmlns:am3d="http://schemas.microsoft.com/office/drawing/2017/model3d">
        <mc:Choice Requires="am3d">
          <p:graphicFrame>
            <p:nvGraphicFramePr>
              <p:cNvPr id="10" name="3D Model 9" descr="Red Minus sign">
                <a:extLst>
                  <a:ext uri="{FF2B5EF4-FFF2-40B4-BE49-F238E27FC236}">
                    <a16:creationId xmlns:a16="http://schemas.microsoft.com/office/drawing/2014/main" id="{651F7CA3-B2C0-42FF-9B2D-56C0E3074C19}"/>
                  </a:ext>
                </a:extLst>
              </p:cNvPr>
              <p:cNvGraphicFramePr>
                <a:graphicFrameLocks noChangeAspect="1"/>
              </p:cNvGraphicFramePr>
              <p:nvPr>
                <p:extLst>
                  <p:ext uri="{D42A27DB-BD31-4B8C-83A1-F6EECF244321}">
                    <p14:modId xmlns:p14="http://schemas.microsoft.com/office/powerpoint/2010/main" val="154518752"/>
                  </p:ext>
                </p:extLst>
              </p:nvPr>
            </p:nvGraphicFramePr>
            <p:xfrm>
              <a:off x="21697056" y="3127715"/>
              <a:ext cx="1143706" cy="320671"/>
            </p:xfrm>
            <a:graphic>
              <a:graphicData uri="http://schemas.microsoft.com/office/drawing/2017/model3d">
                <am3d:model3d r:embed="rId7">
                  <am3d:spPr>
                    <a:xfrm>
                      <a:off x="0" y="0"/>
                      <a:ext cx="1143706" cy="320671"/>
                    </a:xfrm>
                    <a:prstGeom prst="rect">
                      <a:avLst/>
                    </a:prstGeom>
                  </am3d:spPr>
                  <am3d:camera>
                    <am3d:pos x="0" y="0" z="49021875"/>
                    <am3d:up dx="0" dy="36000000" dz="0"/>
                    <am3d:lookAt x="0" y="0" z="0"/>
                    <am3d:perspective fov="2700000"/>
                  </am3d:camera>
                  <am3d:trans>
                    <am3d:meterPerModelUnit n="4685389" d="1000000"/>
                    <am3d:preTrans dx="-2441" dy="-23614363" dz="0"/>
                    <am3d:scale>
                      <am3d:sx n="1000000" d="1000000"/>
                      <am3d:sy n="1000000" d="1000000"/>
                      <am3d:sz n="1000000" d="1000000"/>
                    </am3d:scale>
                    <am3d:rot ax="-10673407" ay="190707" az="6980"/>
                    <am3d:postTrans dx="0" dy="0" dz="0"/>
                  </am3d:trans>
                  <am3d:raster rName="Office3DRenderer" rVer="16.0.8326">
                    <am3d:blip r:embed="rId8"/>
                  </am3d:raster>
                  <am3d:objViewport viewportSz="121926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0" name="3D Model 9" descr="Red Minus sign">
                <a:extLst>
                  <a:ext uri="{FF2B5EF4-FFF2-40B4-BE49-F238E27FC236}">
                    <a16:creationId xmlns:a16="http://schemas.microsoft.com/office/drawing/2014/main" id="{651F7CA3-B2C0-42FF-9B2D-56C0E3074C19}"/>
                  </a:ext>
                </a:extLst>
              </p:cNvPr>
              <p:cNvPicPr>
                <a:picLocks noGrp="1" noRot="1" noChangeAspect="1" noMove="1" noResize="1" noEditPoints="1" noAdjustHandles="1" noChangeArrowheads="1" noChangeShapeType="1" noCrop="1"/>
              </p:cNvPicPr>
              <p:nvPr/>
            </p:nvPicPr>
            <p:blipFill>
              <a:blip r:embed="rId9"/>
              <a:stretch>
                <a:fillRect/>
              </a:stretch>
            </p:blipFill>
            <p:spPr>
              <a:xfrm>
                <a:off x="21697056" y="3127715"/>
                <a:ext cx="1143706" cy="320671"/>
              </a:xfrm>
              <a:prstGeom prst="rect">
                <a:avLst/>
              </a:prstGeom>
            </p:spPr>
          </p:pic>
        </mc:Fallback>
      </mc:AlternateContent>
      <mc:AlternateContent xmlns:mc="http://schemas.openxmlformats.org/markup-compatibility/2006" xmlns:am3d="http://schemas.microsoft.com/office/drawing/2017/model3d">
        <mc:Choice Requires="am3d">
          <p:graphicFrame>
            <p:nvGraphicFramePr>
              <p:cNvPr id="11" name="3D Model 10" descr="Smiling Face">
                <a:extLst>
                  <a:ext uri="{FF2B5EF4-FFF2-40B4-BE49-F238E27FC236}">
                    <a16:creationId xmlns:a16="http://schemas.microsoft.com/office/drawing/2014/main" id="{860A5F4C-B365-4E8C-931D-38E93FC891AD}"/>
                  </a:ext>
                </a:extLst>
              </p:cNvPr>
              <p:cNvGraphicFramePr>
                <a:graphicFrameLocks noChangeAspect="1"/>
              </p:cNvGraphicFramePr>
              <p:nvPr>
                <p:extLst>
                  <p:ext uri="{D42A27DB-BD31-4B8C-83A1-F6EECF244321}">
                    <p14:modId xmlns:p14="http://schemas.microsoft.com/office/powerpoint/2010/main" val="332213478"/>
                  </p:ext>
                </p:extLst>
              </p:nvPr>
            </p:nvGraphicFramePr>
            <p:xfrm>
              <a:off x="7879416" y="12250491"/>
              <a:ext cx="784192" cy="800197"/>
            </p:xfrm>
            <a:graphic>
              <a:graphicData uri="http://schemas.microsoft.com/office/drawing/2017/model3d">
                <am3d:model3d r:embed="rId10">
                  <am3d:spPr>
                    <a:xfrm>
                      <a:off x="0" y="0"/>
                      <a:ext cx="784192" cy="800197"/>
                    </a:xfrm>
                    <a:prstGeom prst="rect">
                      <a:avLst/>
                    </a:prstGeom>
                  </am3d:spPr>
                  <am3d:camera>
                    <am3d:pos x="0" y="0" z="80938013"/>
                    <am3d:up dx="0" dy="36000000" dz="0"/>
                    <am3d:lookAt x="0" y="0" z="0"/>
                    <am3d:perspective fov="2700000"/>
                  </am3d:camera>
                  <am3d:trans>
                    <am3d:meterPerModelUnit n="61067647" d="1000000"/>
                    <am3d:preTrans dx="0" dy="-2" dz="1153533"/>
                    <am3d:scale>
                      <am3d:sx n="1000000" d="1000000"/>
                      <am3d:sy n="1000000" d="1000000"/>
                      <am3d:sz n="1000000" d="1000000"/>
                    </am3d:scale>
                    <am3d:rot ax="704535" ay="992494" az="203198"/>
                    <am3d:postTrans dx="0" dy="0" dz="0"/>
                  </am3d:trans>
                  <am3d:raster rName="Office3DRenderer" rVer="16.0.8326">
                    <am3d:blip r:embed="rId11"/>
                  </am3d:raster>
                  <am3d:objViewport viewportSz="131232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1" name="3D Model 10" descr="Smiling Face">
                <a:extLst>
                  <a:ext uri="{FF2B5EF4-FFF2-40B4-BE49-F238E27FC236}">
                    <a16:creationId xmlns:a16="http://schemas.microsoft.com/office/drawing/2014/main" id="{860A5F4C-B365-4E8C-931D-38E93FC891AD}"/>
                  </a:ext>
                </a:extLst>
              </p:cNvPr>
              <p:cNvPicPr>
                <a:picLocks noGrp="1" noRot="1" noChangeAspect="1" noMove="1" noResize="1" noEditPoints="1" noAdjustHandles="1" noChangeArrowheads="1" noChangeShapeType="1" noCrop="1"/>
              </p:cNvPicPr>
              <p:nvPr/>
            </p:nvPicPr>
            <p:blipFill>
              <a:blip r:embed="rId12"/>
              <a:stretch>
                <a:fillRect/>
              </a:stretch>
            </p:blipFill>
            <p:spPr>
              <a:xfrm>
                <a:off x="7879416" y="12250491"/>
                <a:ext cx="784192" cy="800197"/>
              </a:xfrm>
              <a:prstGeom prst="rect">
                <a:avLst/>
              </a:prstGeom>
            </p:spPr>
          </p:pic>
        </mc:Fallback>
      </mc:AlternateContent>
    </p:spTree>
    <p:extLst>
      <p:ext uri="{BB962C8B-B14F-4D97-AF65-F5344CB8AC3E}">
        <p14:creationId xmlns:p14="http://schemas.microsoft.com/office/powerpoint/2010/main" val="1310065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fontAlgn="base">
              <a:spcAft>
                <a:spcPct val="0"/>
              </a:spcAft>
            </a:pPr>
            <a:r>
              <a:rPr lang="de-DE"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5G-Safe-Plus</a:t>
            </a:r>
            <a:endParaRPr lang="en-GB"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9</a:t>
            </a:fld>
            <a:endParaRPr lang="en-GB" altLang="en-US" dirty="0"/>
          </a:p>
        </p:txBody>
      </p:sp>
      <p:sp>
        <p:nvSpPr>
          <p:cNvPr id="6" name="Rectangle 5"/>
          <p:cNvSpPr/>
          <p:nvPr/>
        </p:nvSpPr>
        <p:spPr>
          <a:xfrm>
            <a:off x="1174776" y="12834664"/>
            <a:ext cx="20522280" cy="650723"/>
          </a:xfrm>
          <a:prstGeom prst="rect">
            <a:avLst/>
          </a:prstGeom>
        </p:spPr>
        <p:txBody>
          <a:bodyPr wrap="square" lIns="217709" tIns="108855" rIns="217709" bIns="108855">
            <a:spAutoFit/>
          </a:bodyPr>
          <a:lstStyle/>
          <a:p>
            <a:r>
              <a:rPr lang="en-GB" sz="2800" dirty="0">
                <a:solidFill>
                  <a:schemeClr val="accent1">
                    <a:lumMod val="75000"/>
                  </a:schemeClr>
                </a:solidFill>
              </a:rPr>
              <a:t>www.celticnext.eu                                         Best Practices,  Your Name, affiliation &amp; e-mail of presenter</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pic>
        <p:nvPicPr>
          <p:cNvPr id="8" name="Picture 3">
            <a:extLst>
              <a:ext uri="{FF2B5EF4-FFF2-40B4-BE49-F238E27FC236}">
                <a16:creationId xmlns:a16="http://schemas.microsoft.com/office/drawing/2014/main" id="{680B4A53-EFB9-46D9-8041-EE52F30F60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405" y="10410534"/>
            <a:ext cx="5340771" cy="2111717"/>
          </a:xfrm>
          <a:prstGeom prst="rect">
            <a:avLst/>
          </a:prstGeom>
        </p:spPr>
      </p:pic>
      <p:sp>
        <p:nvSpPr>
          <p:cNvPr id="9" name="TextBox 8">
            <a:extLst>
              <a:ext uri="{FF2B5EF4-FFF2-40B4-BE49-F238E27FC236}">
                <a16:creationId xmlns:a16="http://schemas.microsoft.com/office/drawing/2014/main" id="{B3BB5891-9156-4041-8712-10A0C0A0FA65}"/>
              </a:ext>
            </a:extLst>
          </p:cNvPr>
          <p:cNvSpPr txBox="1"/>
          <p:nvPr/>
        </p:nvSpPr>
        <p:spPr>
          <a:xfrm>
            <a:off x="670720" y="2681536"/>
            <a:ext cx="22970552" cy="9999436"/>
          </a:xfrm>
          <a:prstGeom prst="rect">
            <a:avLst/>
          </a:prstGeom>
          <a:noFill/>
        </p:spPr>
        <p:txBody>
          <a:bodyPr wrap="square" lIns="217709" tIns="108855" rIns="217709" bIns="108855" rtlCol="0">
            <a:spAutoFit/>
          </a:bodyPr>
          <a:lstStyle/>
          <a:p>
            <a:pPr marL="685800" indent="-685800">
              <a:spcAft>
                <a:spcPts val="600"/>
              </a:spcAft>
              <a:buFont typeface="Arial" panose="020B0604020202020204" pitchFamily="34" charset="0"/>
              <a:buChar char="•"/>
            </a:pPr>
            <a:r>
              <a:rPr lang="en-US" sz="3600" dirty="0">
                <a:solidFill>
                  <a:schemeClr val="tx1"/>
                </a:solidFill>
              </a:rPr>
              <a:t>5G-SAFE-Plus supports wide-scale implementation of </a:t>
            </a:r>
            <a:r>
              <a:rPr lang="en-US" sz="3600" u="sng" dirty="0">
                <a:solidFill>
                  <a:schemeClr val="tx1"/>
                </a:solidFill>
              </a:rPr>
              <a:t>advanced road weather &amp; road maintenance services with 5G networking</a:t>
            </a:r>
            <a:r>
              <a:rPr lang="en-US" sz="3600" dirty="0">
                <a:solidFill>
                  <a:schemeClr val="tx1"/>
                </a:solidFill>
              </a:rPr>
              <a:t> capabilities and service enablers. </a:t>
            </a:r>
          </a:p>
          <a:p>
            <a:pPr marL="685800" indent="-685800">
              <a:spcAft>
                <a:spcPts val="600"/>
              </a:spcAft>
              <a:buFont typeface="Arial" panose="020B0604020202020204" pitchFamily="34" charset="0"/>
              <a:buChar char="•"/>
            </a:pPr>
            <a:r>
              <a:rPr lang="en-US" sz="3600" dirty="0">
                <a:solidFill>
                  <a:schemeClr val="tx1"/>
                </a:solidFill>
              </a:rPr>
              <a:t>5G-SAFE-Plus will produce innovations on </a:t>
            </a:r>
            <a:r>
              <a:rPr lang="en-US" sz="3600" u="sng" dirty="0">
                <a:solidFill>
                  <a:schemeClr val="tx1"/>
                </a:solidFill>
              </a:rPr>
              <a:t>5G-based vehicular connectivity, distributed data processing, and novel road weather &amp; safety services</a:t>
            </a:r>
            <a:r>
              <a:rPr lang="en-US" sz="3600" dirty="0">
                <a:solidFill>
                  <a:schemeClr val="tx1"/>
                </a:solidFill>
              </a:rPr>
              <a:t> that benefit connected and automated vehicles, road operators and 3</a:t>
            </a:r>
            <a:r>
              <a:rPr lang="en-US" sz="3600" baseline="30000" dirty="0">
                <a:solidFill>
                  <a:schemeClr val="tx1"/>
                </a:solidFill>
              </a:rPr>
              <a:t>rd </a:t>
            </a:r>
            <a:r>
              <a:rPr lang="en-US" sz="3600" dirty="0">
                <a:solidFill>
                  <a:schemeClr val="tx1"/>
                </a:solidFill>
              </a:rPr>
              <a:t>party organizations. </a:t>
            </a:r>
          </a:p>
          <a:p>
            <a:pPr marL="685800" indent="-685800">
              <a:spcAft>
                <a:spcPts val="600"/>
              </a:spcAft>
              <a:buFont typeface="Arial" panose="020B0604020202020204" pitchFamily="34" charset="0"/>
              <a:buChar char="•"/>
            </a:pPr>
            <a:r>
              <a:rPr lang="en-US" sz="3600" dirty="0">
                <a:solidFill>
                  <a:schemeClr val="tx1"/>
                </a:solidFill>
              </a:rPr>
              <a:t>Industrial &amp; academic collaboration in identifying novel </a:t>
            </a:r>
            <a:r>
              <a:rPr lang="en-US" sz="3600" u="sng" dirty="0">
                <a:solidFill>
                  <a:schemeClr val="tx1"/>
                </a:solidFill>
              </a:rPr>
              <a:t>road safety use cases and services enabled by 5G.</a:t>
            </a:r>
          </a:p>
          <a:p>
            <a:pPr marL="685800" indent="-685800">
              <a:spcAft>
                <a:spcPts val="600"/>
              </a:spcAft>
              <a:buFont typeface="Arial" panose="020B0604020202020204" pitchFamily="34" charset="0"/>
              <a:buChar char="•"/>
            </a:pPr>
            <a:r>
              <a:rPr lang="en-US" sz="3600" dirty="0">
                <a:solidFill>
                  <a:schemeClr val="tx1"/>
                </a:solidFill>
              </a:rPr>
              <a:t>Status:</a:t>
            </a:r>
          </a:p>
          <a:p>
            <a:pPr marL="1143000" lvl="1" indent="-685800">
              <a:spcAft>
                <a:spcPts val="300"/>
              </a:spcAft>
              <a:buFont typeface="Wingdings" panose="05000000000000000000" pitchFamily="2" charset="2"/>
              <a:buChar char="ü"/>
            </a:pPr>
            <a:r>
              <a:rPr lang="en-US" sz="3200" dirty="0">
                <a:solidFill>
                  <a:schemeClr val="tx1"/>
                </a:solidFill>
              </a:rPr>
              <a:t>Finland – positive funding decision received</a:t>
            </a:r>
          </a:p>
          <a:p>
            <a:pPr marL="1143000" lvl="1" indent="-685800">
              <a:spcAft>
                <a:spcPts val="300"/>
              </a:spcAft>
              <a:buFont typeface="Wingdings" panose="05000000000000000000" pitchFamily="2" charset="2"/>
              <a:buChar char="ü"/>
            </a:pPr>
            <a:r>
              <a:rPr lang="en-US" sz="3200" dirty="0">
                <a:solidFill>
                  <a:schemeClr val="tx1"/>
                </a:solidFill>
              </a:rPr>
              <a:t>Sweden – negotiations going on</a:t>
            </a:r>
          </a:p>
          <a:p>
            <a:pPr marL="1143000" lvl="1" indent="-685800">
              <a:spcAft>
                <a:spcPts val="300"/>
              </a:spcAft>
              <a:buFont typeface="Wingdings" panose="05000000000000000000" pitchFamily="2" charset="2"/>
              <a:buChar char="ü"/>
            </a:pPr>
            <a:r>
              <a:rPr lang="en-US" sz="3200" dirty="0">
                <a:solidFill>
                  <a:schemeClr val="tx1"/>
                </a:solidFill>
              </a:rPr>
              <a:t>Portugal - negotiations going on</a:t>
            </a:r>
          </a:p>
          <a:p>
            <a:pPr marL="1143000" lvl="1" indent="-685800">
              <a:spcAft>
                <a:spcPts val="300"/>
              </a:spcAft>
              <a:buFont typeface="Wingdings" panose="05000000000000000000" pitchFamily="2" charset="2"/>
              <a:buChar char="ü"/>
            </a:pPr>
            <a:r>
              <a:rPr lang="en-US" sz="3200" dirty="0">
                <a:solidFill>
                  <a:schemeClr val="tx1"/>
                </a:solidFill>
              </a:rPr>
              <a:t>Romania - negotiations going on</a:t>
            </a:r>
          </a:p>
          <a:p>
            <a:pPr marL="1143000" lvl="1" indent="-685800">
              <a:spcAft>
                <a:spcPts val="300"/>
              </a:spcAft>
              <a:buFont typeface="Wingdings" panose="05000000000000000000" pitchFamily="2" charset="2"/>
              <a:buChar char="ü"/>
            </a:pPr>
            <a:r>
              <a:rPr lang="en-US" sz="3200" dirty="0">
                <a:solidFill>
                  <a:schemeClr val="tx1"/>
                </a:solidFill>
              </a:rPr>
              <a:t>UK - negotiations going on</a:t>
            </a:r>
          </a:p>
          <a:p>
            <a:pPr marL="1143000" lvl="1" indent="-685800">
              <a:spcAft>
                <a:spcPts val="300"/>
              </a:spcAft>
              <a:buFont typeface="Wingdings" panose="05000000000000000000" pitchFamily="2" charset="2"/>
              <a:buChar char="ü"/>
            </a:pPr>
            <a:r>
              <a:rPr lang="en-US" sz="3200" dirty="0">
                <a:solidFill>
                  <a:schemeClr val="tx1"/>
                </a:solidFill>
              </a:rPr>
              <a:t>Canada - negotiations going on</a:t>
            </a:r>
          </a:p>
          <a:p>
            <a:pPr marL="1143000" lvl="1" indent="-685800">
              <a:spcAft>
                <a:spcPts val="300"/>
              </a:spcAft>
              <a:buFont typeface="Wingdings" panose="05000000000000000000" pitchFamily="2" charset="2"/>
              <a:buChar char="ü"/>
            </a:pPr>
            <a:r>
              <a:rPr lang="en-US" sz="3200" dirty="0">
                <a:solidFill>
                  <a:schemeClr val="tx1"/>
                </a:solidFill>
              </a:rPr>
              <a:t>Germany, Turkey &amp; Israel – interested but no funding </a:t>
            </a:r>
          </a:p>
          <a:p>
            <a:pPr marL="1143000" lvl="1" indent="-685800">
              <a:spcAft>
                <a:spcPts val="600"/>
              </a:spcAft>
              <a:buFont typeface="Arial" panose="020B0604020202020204" pitchFamily="34" charset="0"/>
              <a:buChar char="•"/>
            </a:pPr>
            <a:endParaRPr lang="en-US" sz="3200" dirty="0">
              <a:solidFill>
                <a:schemeClr val="tx1"/>
              </a:solidFill>
            </a:endParaRPr>
          </a:p>
          <a:p>
            <a:pPr marL="1143000" lvl="1" indent="-685800">
              <a:spcAft>
                <a:spcPts val="600"/>
              </a:spcAft>
              <a:buFont typeface="Arial" panose="020B0604020202020204" pitchFamily="34" charset="0"/>
              <a:buChar char="•"/>
            </a:pPr>
            <a:endParaRPr lang="en-US" sz="3200" dirty="0">
              <a:solidFill>
                <a:schemeClr val="tx1"/>
              </a:solidFill>
            </a:endParaRPr>
          </a:p>
          <a:p>
            <a:pPr algn="ctr">
              <a:spcAft>
                <a:spcPts val="1200"/>
              </a:spcAft>
            </a:pPr>
            <a:endParaRPr lang="en-GB" sz="4800" i="1" dirty="0">
              <a:solidFill>
                <a:srgbClr val="00B0F0"/>
              </a:solidFill>
            </a:endParaRPr>
          </a:p>
        </p:txBody>
      </p:sp>
      <p:pic>
        <p:nvPicPr>
          <p:cNvPr id="10" name="Picture 25">
            <a:extLst>
              <a:ext uri="{FF2B5EF4-FFF2-40B4-BE49-F238E27FC236}">
                <a16:creationId xmlns:a16="http://schemas.microsoft.com/office/drawing/2014/main" id="{6D2EB8FE-D3D3-422A-A47F-729F0671A5D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2984088" y="6713984"/>
            <a:ext cx="10180712" cy="5808267"/>
          </a:xfrm>
          <a:prstGeom prst="rect">
            <a:avLst/>
          </a:prstGeom>
          <a:solidFill>
            <a:schemeClr val="accent5">
              <a:lumMod val="40000"/>
              <a:lumOff val="60000"/>
            </a:schemeClr>
          </a:solidFill>
          <a:scene3d>
            <a:camera prst="orthographicFront"/>
            <a:lightRig rig="threePt" dir="t"/>
          </a:scene3d>
          <a:sp3d>
            <a:bevelT/>
          </a:sp3d>
        </p:spPr>
      </p:pic>
    </p:spTree>
    <p:extLst>
      <p:ext uri="{BB962C8B-B14F-4D97-AF65-F5344CB8AC3E}">
        <p14:creationId xmlns:p14="http://schemas.microsoft.com/office/powerpoint/2010/main" val="1965656988"/>
      </p:ext>
    </p:extLst>
  </p:cSld>
  <p:clrMapOvr>
    <a:masterClrMapping/>
  </p:clrMapOvr>
</p:sld>
</file>

<file path=ppt/theme/theme1.xml><?xml version="1.0" encoding="utf-8"?>
<a:theme xmlns:a="http://schemas.openxmlformats.org/drawingml/2006/main" name="1_Spanish Chair Eureka 2016 intern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nish Chair Eureka 2016 interno" id="{BA4051FA-B5A8-8041-902C-54A3E0A35E45}" vid="{A453499C-19AA-F249-A308-67522C957B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ECCDDD963E68A44D9F1AE98C16396AF4" ma:contentTypeVersion="13" ma:contentTypeDescription="Luo uusi asiakirja." ma:contentTypeScope="" ma:versionID="92dff4f6ce4d7f6ebc9e1f99a4e3dd43">
  <xsd:schema xmlns:xsd="http://www.w3.org/2001/XMLSchema" xmlns:xs="http://www.w3.org/2001/XMLSchema" xmlns:p="http://schemas.microsoft.com/office/2006/metadata/properties" xmlns:ns1="http://schemas.microsoft.com/sharepoint/v3" xmlns:ns3="43a2f8e2-62f7-4448-a621-a37502395d1a" xmlns:ns4="8aa96332-45e5-44ea-a13d-f29a2d53cc75" targetNamespace="http://schemas.microsoft.com/office/2006/metadata/properties" ma:root="true" ma:fieldsID="4df5185dc68771ba71b35990c0d88aa3" ns1:_="" ns3:_="" ns4:_="">
    <xsd:import namespace="http://schemas.microsoft.com/sharepoint/v3"/>
    <xsd:import namespace="43a2f8e2-62f7-4448-a621-a37502395d1a"/>
    <xsd:import namespace="8aa96332-45e5-44ea-a13d-f29a2d53cc75"/>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Yhtenäisen yhteensopivuuskäytännön ominaisuudet" ma:hidden="true" ma:internalName="_ip_UnifiedCompliancePolicyProperties">
      <xsd:simpleType>
        <xsd:restriction base="dms:Note"/>
      </xsd:simpleType>
    </xsd:element>
    <xsd:element name="_ip_UnifiedCompliancePolicyUIAction" ma:index="9"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a2f8e2-62f7-4448-a621-a37502395d1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a96332-45e5-44ea-a13d-f29a2d53cc75"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SharingHintHash" ma:index="20"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466AAC-B8DD-4641-B588-7337C3D65D6C}">
  <ds:schemaRefs>
    <ds:schemaRef ds:uri="http://schemas.microsoft.com/sharepoint/v3/contenttype/forms"/>
  </ds:schemaRefs>
</ds:datastoreItem>
</file>

<file path=customXml/itemProps2.xml><?xml version="1.0" encoding="utf-8"?>
<ds:datastoreItem xmlns:ds="http://schemas.openxmlformats.org/officeDocument/2006/customXml" ds:itemID="{AED5475F-B883-4FC0-9AF6-82D183955F86}">
  <ds:schemaRefs>
    <ds:schemaRef ds:uri="http://schemas.microsoft.com/office/infopath/2007/PartnerControls"/>
    <ds:schemaRef ds:uri="http://purl.org/dc/elements/1.1/"/>
    <ds:schemaRef ds:uri="http://schemas.microsoft.com/office/2006/metadata/properties"/>
    <ds:schemaRef ds:uri="43a2f8e2-62f7-4448-a621-a37502395d1a"/>
    <ds:schemaRef ds:uri="8aa96332-45e5-44ea-a13d-f29a2d53cc75"/>
    <ds:schemaRef ds:uri="http://schemas.microsoft.com/sharepoint/v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CB58E04E-7384-4B47-9A76-4A93C88B6D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3a2f8e2-62f7-4448-a621-a37502395d1a"/>
    <ds:schemaRef ds:uri="8aa96332-45e5-44ea-a13d-f29a2d53cc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1296</TotalTime>
  <Pages>0</Pages>
  <Words>954</Words>
  <Characters>0</Characters>
  <Application>Microsoft Office PowerPoint</Application>
  <PresentationFormat>Custom</PresentationFormat>
  <Lines>0</Lines>
  <Paragraphs>112</Paragraphs>
  <Slides>10</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Aleo</vt:lpstr>
      <vt:lpstr>Arial</vt:lpstr>
      <vt:lpstr>Calibri</vt:lpstr>
      <vt:lpstr>Calibri Light</vt:lpstr>
      <vt:lpstr>Century Gothic</vt:lpstr>
      <vt:lpstr>Copperplate Gothic Bold</vt:lpstr>
      <vt:lpstr>Gill Sans</vt:lpstr>
      <vt:lpstr>Wingdings</vt:lpstr>
      <vt:lpstr>1_Spanish Chair Eureka 2016 interno</vt:lpstr>
      <vt:lpstr>Office Theme</vt:lpstr>
      <vt:lpstr>PowerPoint Presentation</vt:lpstr>
      <vt:lpstr>Teaser</vt:lpstr>
      <vt:lpstr>My Celtic History</vt:lpstr>
      <vt:lpstr>My Celtic History</vt:lpstr>
      <vt:lpstr>My Celtic History</vt:lpstr>
      <vt:lpstr>My Celtic History</vt:lpstr>
      <vt:lpstr>CoMoSeF</vt:lpstr>
      <vt:lpstr>CoMoSeF PROs &amp; CONs</vt:lpstr>
      <vt:lpstr>5G-Safe-Plus</vt:lpstr>
      <vt:lpstr>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conference@thesai.org</dc:creator>
  <cp:lastModifiedBy>Pekka Eloranta</cp:lastModifiedBy>
  <cp:revision>289</cp:revision>
  <dcterms:modified xsi:type="dcterms:W3CDTF">2019-12-05T05:14:48Z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0x010100ECCDDD963E68A44D9F1AE98C16396AF4</vt:lpwstr>
  </property>
</Properties>
</file>