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0"/>
  </p:notesMasterIdLst>
  <p:sldIdLst>
    <p:sldId id="340" r:id="rId3"/>
    <p:sldId id="368" r:id="rId4"/>
    <p:sldId id="365" r:id="rId5"/>
    <p:sldId id="341" r:id="rId6"/>
    <p:sldId id="367" r:id="rId7"/>
    <p:sldId id="369" r:id="rId8"/>
    <p:sldId id="366" r:id="rId9"/>
  </p:sldIdLst>
  <p:sldSz cx="24384000" cy="13716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Herrmann" initials="P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8B908"/>
    <a:srgbClr val="3399FF"/>
    <a:srgbClr val="336600"/>
    <a:srgbClr val="663300"/>
    <a:srgbClr val="996633"/>
    <a:srgbClr val="D60093"/>
    <a:srgbClr val="9E2286"/>
    <a:srgbClr val="D0DFFC"/>
    <a:srgbClr val="52B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656" y="-46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8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5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13/12/2019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13/12/2019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13/12/2019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13/12/2019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13/12/2019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13/12/2019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13/12/2019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insch@celticnext.eu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elticnext.eu/latest-event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elticnext.eu/latest-event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3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73570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920" y="194485"/>
            <a:ext cx="3657656" cy="43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65618" y="11602977"/>
            <a:ext cx="194765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Christiane Reinsch, CELTIC Programme Coordinator</a:t>
            </a:r>
          </a:p>
          <a:p>
            <a:pPr algn="ctr"/>
            <a:r>
              <a:rPr lang="de-DE" sz="60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hlinkClick r:id="rId3"/>
              </a:rPr>
              <a:t>reinsch@celticnext.eu</a:t>
            </a:r>
            <a:r>
              <a:rPr lang="de-DE" sz="60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 </a:t>
            </a:r>
            <a:endParaRPr lang="en-GB" sz="60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102997" y="2527684"/>
            <a:ext cx="16201800" cy="20210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217686" tIns="108843" rIns="217686" bIns="108843" rtlCol="0" anchor="ctr">
            <a:noAutofit/>
          </a:bodyPr>
          <a:lstStyle>
            <a:lvl1pPr algn="ctr" defTabSz="2176857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96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Project Idea</a:t>
            </a:r>
            <a:br>
              <a:rPr lang="en-US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</a:br>
            <a:r>
              <a:rPr lang="en-US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Pitching Session</a:t>
            </a:r>
            <a:r>
              <a:rPr lang="en-GB" sz="9600" dirty="0" smtClean="0">
                <a:solidFill>
                  <a:srgbClr val="0070C0"/>
                </a:solidFill>
              </a:rPr>
              <a:t/>
            </a:r>
            <a:br>
              <a:rPr lang="en-GB" sz="9600" dirty="0" smtClean="0">
                <a:solidFill>
                  <a:srgbClr val="0070C0"/>
                </a:solidFill>
              </a:rPr>
            </a:br>
            <a:endParaRPr lang="en-GB" sz="9600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GB" sz="7200" dirty="0" smtClean="0">
                <a:solidFill>
                  <a:srgbClr val="0070C0"/>
                </a:solidFill>
              </a:rPr>
              <a:t/>
            </a:r>
            <a:br>
              <a:rPr lang="en-GB" sz="7200" dirty="0" smtClean="0">
                <a:solidFill>
                  <a:srgbClr val="0070C0"/>
                </a:solidFill>
              </a:rPr>
            </a:br>
            <a:endParaRPr lang="en-GB" sz="54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0" y="0"/>
            <a:ext cx="5721976" cy="5055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0" y="4841776"/>
            <a:ext cx="23096746" cy="65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/>
          </p:cNvSpPr>
          <p:nvPr/>
        </p:nvSpPr>
        <p:spPr bwMode="auto">
          <a:xfrm>
            <a:off x="2790194" y="872678"/>
            <a:ext cx="18794088" cy="13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de-DE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</a:t>
            </a:r>
            <a:r>
              <a:rPr lang="de-DE" sz="9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Overview</a:t>
            </a:r>
            <a:endParaRPr lang="en-GB" sz="9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072" y="194486"/>
            <a:ext cx="2289503" cy="272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1"/>
          <p:cNvSpPr>
            <a:spLocks/>
          </p:cNvSpPr>
          <p:nvPr/>
        </p:nvSpPr>
        <p:spPr bwMode="auto">
          <a:xfrm>
            <a:off x="3479032" y="2682404"/>
            <a:ext cx="17117196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7200" b="1" dirty="0">
              <a:solidFill>
                <a:srgbClr val="0070C0"/>
              </a:solidFill>
              <a:latin typeface="Calibri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1" y="0"/>
            <a:ext cx="4127104" cy="36462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1" y="3667978"/>
            <a:ext cx="24130575" cy="847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0D927CF9-D9CB-46EF-A3A4-8DDCB74B6CF3}"/>
              </a:ext>
            </a:extLst>
          </p:cNvPr>
          <p:cNvSpPr>
            <a:spLocks/>
          </p:cNvSpPr>
          <p:nvPr/>
        </p:nvSpPr>
        <p:spPr bwMode="auto">
          <a:xfrm>
            <a:off x="6503368" y="948432"/>
            <a:ext cx="16489832" cy="13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Find the pitches Online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12" y="-14884"/>
            <a:ext cx="24498172" cy="6944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7424" y="8730208"/>
            <a:ext cx="114492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600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r>
              <a:rPr lang="en-GB" sz="9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tiny.cc/projectidea</a:t>
            </a:r>
            <a:endParaRPr lang="en-GB" sz="9600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r>
              <a:rPr lang="en-GB" sz="96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                        </a:t>
            </a:r>
          </a:p>
          <a:p>
            <a:endParaRPr lang="en-GB" sz="3600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784" y="5849015"/>
            <a:ext cx="3240360" cy="33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94656" y="9594304"/>
            <a:ext cx="4991201" cy="440972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268" y="9619537"/>
            <a:ext cx="3174307" cy="378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206F493-BCA8-4278-A408-9CC6CA8C2F0B}"/>
              </a:ext>
            </a:extLst>
          </p:cNvPr>
          <p:cNvSpPr/>
          <p:nvPr/>
        </p:nvSpPr>
        <p:spPr>
          <a:xfrm>
            <a:off x="1174776" y="1276000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                  office@celticnext.eu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2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2"/>
          <p:cNvSpPr>
            <a:spLocks/>
          </p:cNvSpPr>
          <p:nvPr/>
        </p:nvSpPr>
        <p:spPr bwMode="auto">
          <a:xfrm>
            <a:off x="526704" y="4409728"/>
            <a:ext cx="1231336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571500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800" b="1" dirty="0">
              <a:solidFill>
                <a:srgbClr val="0070C0"/>
              </a:solidFill>
              <a:latin typeface="Calibri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marL="571500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800" b="1" dirty="0">
              <a:solidFill>
                <a:srgbClr val="0070C0"/>
              </a:solidFill>
              <a:latin typeface="Calibri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marL="571500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b="1" dirty="0" smtClean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open</a:t>
            </a:r>
            <a:r>
              <a:rPr lang="en-GB" sz="4800" dirty="0" smtClean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GB" sz="4800" dirty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to any organization willing to contribute to industry-driven ICT research and innovation collaborative </a:t>
            </a:r>
            <a:r>
              <a:rPr lang="en-GB" sz="4800" dirty="0" smtClean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projects</a:t>
            </a:r>
            <a:endParaRPr lang="en-GB" sz="4800" dirty="0">
              <a:solidFill>
                <a:srgbClr val="0070C0"/>
              </a:solidFill>
              <a:latin typeface="Calibri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marL="571500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organising </a:t>
            </a:r>
            <a:r>
              <a:rPr lang="en-GB" sz="4800" dirty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regular project calls </a:t>
            </a:r>
            <a:br>
              <a:rPr lang="en-GB" sz="4800" dirty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</a:br>
            <a:r>
              <a:rPr lang="en-GB" sz="4800" b="1" dirty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(next Call </a:t>
            </a:r>
            <a:r>
              <a:rPr lang="en-GB" sz="4800" b="1" dirty="0" smtClean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open until: 14 October 2019)</a:t>
            </a:r>
            <a:endParaRPr lang="en-GB" sz="4800" b="1" dirty="0">
              <a:solidFill>
                <a:srgbClr val="0070C0"/>
              </a:solidFill>
              <a:latin typeface="Calibri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marL="571500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 Cluster for collaborative projects that  is </a:t>
            </a:r>
            <a:r>
              <a:rPr lang="en-GB" sz="4800" dirty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financed </a:t>
            </a:r>
            <a:r>
              <a:rPr lang="en-GB" sz="4800" dirty="0" smtClean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through </a:t>
            </a:r>
            <a:r>
              <a:rPr lang="en-GB" sz="4800" dirty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public and private </a:t>
            </a:r>
            <a:r>
              <a:rPr lang="en-GB" sz="4800" dirty="0" smtClean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funding</a:t>
            </a:r>
            <a:endParaRPr lang="en-GB" sz="4800" dirty="0">
              <a:solidFill>
                <a:srgbClr val="0070C0"/>
              </a:solidFill>
              <a:latin typeface="Calibri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marL="571500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900 private and public </a:t>
            </a:r>
            <a:r>
              <a:rPr lang="en-GB" sz="4800" b="1" dirty="0" smtClean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organisations:</a:t>
            </a:r>
            <a:endParaRPr lang="en-GB" sz="4800" dirty="0">
              <a:solidFill>
                <a:srgbClr val="0070C0"/>
              </a:solidFill>
              <a:latin typeface="Calibri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marL="1314450" lvl="1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large industry players</a:t>
            </a:r>
          </a:p>
          <a:p>
            <a:pPr marL="1314450" lvl="1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small &amp; medium-sized enterprises </a:t>
            </a:r>
          </a:p>
          <a:p>
            <a:pPr marL="1314450" lvl="1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rgbClr val="0070C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academic/research institutions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504016" y="449288"/>
            <a:ext cx="21121032" cy="13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CELTIC-NEXT is…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A206F493-BCA8-4278-A408-9CC6CA8C2F0B}"/>
              </a:ext>
            </a:extLst>
          </p:cNvPr>
          <p:cNvSpPr/>
          <p:nvPr/>
        </p:nvSpPr>
        <p:spPr>
          <a:xfrm>
            <a:off x="1174776" y="1276000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office@celticnext.eu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248" y="3894629"/>
            <a:ext cx="9937104" cy="9876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225" y="-5106"/>
            <a:ext cx="10056286" cy="2614634"/>
          </a:xfrm>
          <a:prstGeom prst="rect">
            <a:avLst/>
          </a:prstGeom>
        </p:spPr>
      </p:pic>
      <p:sp>
        <p:nvSpPr>
          <p:cNvPr id="7" name="Rectangle 4"/>
          <p:cNvSpPr>
            <a:spLocks/>
          </p:cNvSpPr>
          <p:nvPr/>
        </p:nvSpPr>
        <p:spPr bwMode="auto">
          <a:xfrm>
            <a:off x="504016" y="2316584"/>
            <a:ext cx="21697096" cy="13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60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The </a:t>
            </a:r>
            <a:r>
              <a:rPr lang="en-GB" sz="60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flexible industry-driven programme for innovation in communications technology and its </a:t>
            </a:r>
            <a:r>
              <a:rPr lang="en-GB" sz="60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applications</a:t>
            </a:r>
            <a:endParaRPr lang="en-GB" sz="60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506892" y="1872022"/>
            <a:ext cx="17686107" cy="997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GB" sz="54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54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54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54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54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en-GB" sz="5400" dirty="0" smtClean="0">
              <a:hlinkClick r:id="rId2"/>
            </a:endParaRPr>
          </a:p>
          <a:p>
            <a:pPr eaLnBrk="1" hangingPunct="1"/>
            <a:endParaRPr lang="en-GB" sz="5400" dirty="0">
              <a:hlinkClick r:id="rId2"/>
            </a:endParaRPr>
          </a:p>
          <a:p>
            <a:pPr eaLnBrk="1" hangingPunct="1"/>
            <a:r>
              <a:rPr lang="en-GB" sz="5400" dirty="0" smtClean="0">
                <a:hlinkClick r:id="rId2"/>
              </a:rPr>
              <a:t>https</a:t>
            </a:r>
            <a:r>
              <a:rPr lang="en-GB" sz="5400" dirty="0">
                <a:hlinkClick r:id="rId2"/>
              </a:rPr>
              <a:t>://</a:t>
            </a:r>
            <a:r>
              <a:rPr lang="en-GB" sz="5400" dirty="0" smtClean="0">
                <a:hlinkClick r:id="rId2"/>
              </a:rPr>
              <a:t>www.celticnext.eu/call-information/</a:t>
            </a:r>
            <a:endParaRPr lang="en-GB" sz="54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030" y="11009898"/>
            <a:ext cx="2369679" cy="232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58752" y="11843983"/>
            <a:ext cx="35626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latinLnBrk="0" hangingPunct="1"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latinLnBrk="0" hangingPunct="1"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latinLnBrk="0" hangingPunct="1"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latinLnBrk="0" hangingPunct="1"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@CelticNext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#</a:t>
            </a:r>
            <a:r>
              <a:rPr kumimoji="0" lang="en-GB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CelticPropDay</a:t>
            </a:r>
            <a:endParaRPr kumimoji="0" lang="en-GB" alt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691" y="10716929"/>
            <a:ext cx="1152128" cy="92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6" y="40832"/>
            <a:ext cx="5715000" cy="2905125"/>
          </a:xfrm>
          <a:prstGeom prst="rect">
            <a:avLst/>
          </a:prstGeom>
        </p:spPr>
      </p:pic>
      <p:sp>
        <p:nvSpPr>
          <p:cNvPr id="13" name="Rectangle 4"/>
          <p:cNvSpPr>
            <a:spLocks/>
          </p:cNvSpPr>
          <p:nvPr/>
        </p:nvSpPr>
        <p:spPr bwMode="auto">
          <a:xfrm>
            <a:off x="4094067" y="842866"/>
            <a:ext cx="18794088" cy="13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de-DE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Next Call </a:t>
            </a:r>
            <a:r>
              <a:rPr lang="de-DE" sz="9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for</a:t>
            </a:r>
            <a:r>
              <a:rPr lang="de-DE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</a:t>
            </a:r>
            <a:r>
              <a:rPr lang="de-DE" sz="9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Proposals</a:t>
            </a:r>
            <a:endParaRPr lang="en-GB" sz="9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28" y="2932215"/>
            <a:ext cx="21555434" cy="747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2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506892" y="1872022"/>
            <a:ext cx="17686107" cy="997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GB" sz="54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54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54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54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de-DE" sz="54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en-GB" sz="5400" dirty="0" smtClean="0">
              <a:hlinkClick r:id="rId2"/>
            </a:endParaRPr>
          </a:p>
          <a:p>
            <a:pPr eaLnBrk="1" hangingPunct="1"/>
            <a:endParaRPr lang="en-GB" sz="5400" dirty="0">
              <a:hlinkClick r:id="rId2"/>
            </a:endParaRPr>
          </a:p>
          <a:p>
            <a:pPr eaLnBrk="1" hangingPunct="1"/>
            <a:r>
              <a:rPr lang="en-GB" sz="5400" dirty="0" smtClean="0">
                <a:hlinkClick r:id="rId2"/>
              </a:rPr>
              <a:t>https</a:t>
            </a:r>
            <a:r>
              <a:rPr lang="en-GB" sz="5400" dirty="0">
                <a:hlinkClick r:id="rId2"/>
              </a:rPr>
              <a:t>://www.celticnext.eu/latest-event/</a:t>
            </a:r>
            <a:endParaRPr lang="en-GB" sz="54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030" y="11009898"/>
            <a:ext cx="2369679" cy="232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58752" y="11843983"/>
            <a:ext cx="35626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latinLnBrk="0" hangingPunct="1"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latinLnBrk="0" hangingPunct="1"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latinLnBrk="0" hangingPunct="1"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latinLnBrk="0" hangingPunct="1">
              <a:defRPr sz="56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@CelticNext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#</a:t>
            </a:r>
            <a:r>
              <a:rPr kumimoji="0" lang="en-GB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CelticPropDay</a:t>
            </a:r>
            <a:endParaRPr kumimoji="0" lang="en-GB" alt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691" y="10716929"/>
            <a:ext cx="1152128" cy="92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6" y="40832"/>
            <a:ext cx="5715000" cy="2905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5" y="3545632"/>
            <a:ext cx="24389208" cy="6912768"/>
          </a:xfrm>
          <a:prstGeom prst="rect">
            <a:avLst/>
          </a:prstGeom>
        </p:spPr>
      </p:pic>
      <p:sp>
        <p:nvSpPr>
          <p:cNvPr id="10" name="Rectangle 4"/>
          <p:cNvSpPr>
            <a:spLocks/>
          </p:cNvSpPr>
          <p:nvPr/>
        </p:nvSpPr>
        <p:spPr bwMode="auto">
          <a:xfrm>
            <a:off x="5351240" y="872678"/>
            <a:ext cx="16233042" cy="13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GB" sz="9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4094067" y="842866"/>
            <a:ext cx="18794088" cy="13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de-DE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Next </a:t>
            </a:r>
            <a:r>
              <a:rPr lang="de-DE" sz="9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</a:t>
            </a:r>
            <a:r>
              <a:rPr lang="de-DE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Day</a:t>
            </a:r>
            <a:endParaRPr lang="en-GB" sz="9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8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1" name="Rectangle 20"/>
          <p:cNvSpPr>
            <a:spLocks/>
          </p:cNvSpPr>
          <p:nvPr/>
        </p:nvSpPr>
        <p:spPr bwMode="auto">
          <a:xfrm>
            <a:off x="2526188" y="1363005"/>
            <a:ext cx="14400000" cy="257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3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Contact:</a:t>
            </a:r>
            <a:endParaRPr lang="en-US" sz="138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20504" name="Rectangle 23"/>
          <p:cNvSpPr>
            <a:spLocks/>
          </p:cNvSpPr>
          <p:nvPr/>
        </p:nvSpPr>
        <p:spPr bwMode="auto">
          <a:xfrm>
            <a:off x="11619240" y="8106594"/>
            <a:ext cx="662143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000" b="1" dirty="0">
                <a:solidFill>
                  <a:srgbClr val="0070C0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https://</a:t>
            </a:r>
            <a:r>
              <a:rPr lang="en-US" sz="4000" b="1" dirty="0" smtClean="0">
                <a:solidFill>
                  <a:srgbClr val="0070C0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twitter.com/CELTICNEXT</a:t>
            </a:r>
            <a:endParaRPr lang="en-US" sz="4000" b="1" dirty="0">
              <a:solidFill>
                <a:srgbClr val="0070C0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75576" y="11106472"/>
            <a:ext cx="12511852" cy="1155032"/>
            <a:chOff x="8825164" y="11106472"/>
            <a:chExt cx="12511852" cy="1155032"/>
          </a:xfrm>
        </p:grpSpPr>
        <p:sp>
          <p:nvSpPr>
            <p:cNvPr id="55" name="Rectangle 22"/>
            <p:cNvSpPr>
              <a:spLocks/>
            </p:cNvSpPr>
            <p:nvPr/>
          </p:nvSpPr>
          <p:spPr bwMode="auto">
            <a:xfrm>
              <a:off x="10346803" y="11393487"/>
              <a:ext cx="1099021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000" b="1" dirty="0">
                  <a:solidFill>
                    <a:srgbClr val="0070C0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https://www.linkedin.com/groups/3875389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5164" y="11106472"/>
              <a:ext cx="1206596" cy="1155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951640" y="9538689"/>
            <a:ext cx="12721897" cy="1135735"/>
            <a:chOff x="9335199" y="9466681"/>
            <a:chExt cx="12721897" cy="1135735"/>
          </a:xfrm>
        </p:grpSpPr>
        <p:sp>
          <p:nvSpPr>
            <p:cNvPr id="41" name="Rectangle 22"/>
            <p:cNvSpPr>
              <a:spLocks/>
            </p:cNvSpPr>
            <p:nvPr/>
          </p:nvSpPr>
          <p:spPr bwMode="auto">
            <a:xfrm>
              <a:off x="11738784" y="9649271"/>
              <a:ext cx="1031831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000" b="1" dirty="0">
                  <a:solidFill>
                    <a:srgbClr val="0070C0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https://</a:t>
              </a:r>
              <a:r>
                <a:rPr lang="en-US" sz="4000" b="1" dirty="0" smtClean="0">
                  <a:solidFill>
                    <a:srgbClr val="0070C0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www.youtube.com/user/CelticnextVideos</a:t>
              </a:r>
              <a:endParaRPr lang="en-US" sz="4000" b="1" dirty="0">
                <a:solidFill>
                  <a:srgbClr val="0070C0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199" y="9466681"/>
              <a:ext cx="2136721" cy="113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168" y="17239"/>
            <a:ext cx="10450601" cy="2965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6" y="3977680"/>
            <a:ext cx="5436046" cy="543604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982212" y="4570201"/>
            <a:ext cx="7990080" cy="1355123"/>
            <a:chOff x="12047984" y="4399730"/>
            <a:chExt cx="7990080" cy="1355123"/>
          </a:xfrm>
        </p:grpSpPr>
        <p:sp>
          <p:nvSpPr>
            <p:cNvPr id="48" name="Rectangle 22"/>
            <p:cNvSpPr>
              <a:spLocks/>
            </p:cNvSpPr>
            <p:nvPr/>
          </p:nvSpPr>
          <p:spPr bwMode="auto">
            <a:xfrm>
              <a:off x="14280232" y="4769516"/>
              <a:ext cx="575783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000" b="1" dirty="0" smtClean="0">
                  <a:solidFill>
                    <a:srgbClr val="0070C0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www.celticnext.eu</a:t>
              </a:r>
              <a:endParaRPr lang="en-US" sz="4000" b="1" dirty="0">
                <a:solidFill>
                  <a:srgbClr val="0070C0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0" b="17810"/>
            <a:stretch/>
          </p:blipFill>
          <p:spPr>
            <a:xfrm>
              <a:off x="12047984" y="4399730"/>
              <a:ext cx="2104900" cy="135512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0967864" y="6150949"/>
            <a:ext cx="8208912" cy="1355123"/>
            <a:chOff x="11039872" y="5993904"/>
            <a:chExt cx="8208912" cy="1355123"/>
          </a:xfrm>
        </p:grpSpPr>
        <p:sp>
          <p:nvSpPr>
            <p:cNvPr id="20503" name="Rectangle 22"/>
            <p:cNvSpPr>
              <a:spLocks/>
            </p:cNvSpPr>
            <p:nvPr/>
          </p:nvSpPr>
          <p:spPr bwMode="auto">
            <a:xfrm>
              <a:off x="13490952" y="6386463"/>
              <a:ext cx="575783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000" b="1" dirty="0" smtClean="0">
                  <a:solidFill>
                    <a:srgbClr val="0070C0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Reinsch@celticnext.eu</a:t>
              </a:r>
              <a:endParaRPr lang="en-US" sz="4000" b="1" dirty="0">
                <a:solidFill>
                  <a:srgbClr val="0070C0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0" b="17810"/>
            <a:stretch/>
          </p:blipFill>
          <p:spPr>
            <a:xfrm>
              <a:off x="11039872" y="5993904"/>
              <a:ext cx="2104900" cy="135512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3029808" y="2982597"/>
            <a:ext cx="5993332" cy="1355123"/>
            <a:chOff x="12751396" y="2910589"/>
            <a:chExt cx="5993332" cy="1355123"/>
          </a:xfrm>
        </p:grpSpPr>
        <p:sp>
          <p:nvSpPr>
            <p:cNvPr id="20484" name="Rectangle 3"/>
            <p:cNvSpPr>
              <a:spLocks/>
            </p:cNvSpPr>
            <p:nvPr/>
          </p:nvSpPr>
          <p:spPr bwMode="auto">
            <a:xfrm>
              <a:off x="14297703" y="3280375"/>
              <a:ext cx="444702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 eaLnBrk="1" hangingPunct="1"/>
              <a:r>
                <a:rPr lang="en-US" sz="4000" b="1" dirty="0">
                  <a:solidFill>
                    <a:srgbClr val="0070C0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+ </a:t>
              </a:r>
              <a:r>
                <a:rPr lang="en-US" sz="4000" b="1" dirty="0" smtClean="0">
                  <a:solidFill>
                    <a:srgbClr val="0070C0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49 6221 989 210</a:t>
              </a:r>
              <a:endParaRPr lang="en-US" sz="4000" b="1" dirty="0">
                <a:solidFill>
                  <a:srgbClr val="0070C0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0" b="17810"/>
            <a:stretch/>
          </p:blipFill>
          <p:spPr>
            <a:xfrm>
              <a:off x="12751396" y="2910589"/>
              <a:ext cx="2104900" cy="1355123"/>
            </a:xfrm>
            <a:prstGeom prst="rect">
              <a:avLst/>
            </a:prstGeom>
          </p:spPr>
        </p:pic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768" y="7938120"/>
            <a:ext cx="133070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9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98</Words>
  <Characters>0</Characters>
  <Application>Microsoft Office PowerPoint</Application>
  <PresentationFormat>Custom</PresentationFormat>
  <Lines>0</Lines>
  <Paragraphs>62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1_Spanish Chair Eureka 2016 interno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385</cp:revision>
  <cp:lastPrinted>2018-06-25T11:37:42Z</cp:lastPrinted>
  <dcterms:modified xsi:type="dcterms:W3CDTF">2019-12-13T13:16:41Z</dcterms:modified>
</cp:coreProperties>
</file>