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7" r:id="rId4"/>
    <p:sldId id="273" r:id="rId5"/>
    <p:sldId id="276" r:id="rId6"/>
    <p:sldId id="274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216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9936" y="5013176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Proposers Day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16 March 2016, CDTI, Madrid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Pitch of the Project </a:t>
            </a:r>
            <a:r>
              <a:rPr lang="en-US" altLang="en-US" kern="0" dirty="0"/>
              <a:t>P</a:t>
            </a:r>
            <a:r>
              <a:rPr lang="en-US" altLang="en-US" kern="0" dirty="0" smtClean="0"/>
              <a:t>roposal</a:t>
            </a:r>
            <a:br>
              <a:rPr lang="en-US" altLang="en-US" kern="0" dirty="0" smtClean="0"/>
            </a:br>
            <a:r>
              <a:rPr lang="en-US" altLang="en-US" sz="4000" kern="0" dirty="0" smtClean="0"/>
              <a:t>&lt;Name of proposal&gt;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&lt;Name and affiliation of presenter&gt;</a:t>
            </a:r>
          </a:p>
          <a:p>
            <a:r>
              <a:rPr lang="en-US" altLang="en-US" sz="1800" b="0" i="1" kern="0" dirty="0" smtClean="0"/>
              <a:t>&lt;e-mail of presenter&gt;</a:t>
            </a:r>
          </a:p>
          <a:p>
            <a:endParaRPr lang="en-US" altLang="en-US" sz="1800" b="0" i="1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341984" y="5229200"/>
            <a:ext cx="1937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Logo&gt;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What is the main benefit of the idea/proposal?</a:t>
            </a:r>
          </a:p>
          <a:p>
            <a:pPr algn="ctr"/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makes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added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value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Why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should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participate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project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Very short info about the profile of your organisation</a:t>
            </a:r>
            <a:endParaRPr lang="en-GB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(1)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1 slide: </a:t>
            </a:r>
          </a:p>
          <a:p>
            <a:pPr algn="ctr"/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hort info what the idea/proposal is about </a:t>
            </a:r>
            <a:b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(vision, motivation, content)</a:t>
            </a:r>
            <a:endParaRPr lang="en-GB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(2)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47664" y="1268760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1 slide: </a:t>
            </a:r>
          </a:p>
          <a:p>
            <a:pPr algn="ctr"/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hort info on expected outcome, impacts, schedule </a:t>
            </a:r>
            <a:endParaRPr lang="en-GB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1280954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Existing 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consortium, involved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countries.</a:t>
            </a:r>
          </a:p>
          <a:p>
            <a:pPr algn="ctr"/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Expertise, profiles and types of partners you are looking for.</a:t>
            </a:r>
            <a:b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GB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Name and affiliation</a:t>
            </a: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		E-Mail</a:t>
            </a: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		Telephone</a:t>
            </a: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		Postal Address</a:t>
            </a:r>
          </a:p>
          <a:p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		Web (if available)</a:t>
            </a: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/>
              <a:t>Your</a:t>
            </a:r>
            <a:endParaRPr lang="de-DE" sz="2000" dirty="0" smtClean="0"/>
          </a:p>
          <a:p>
            <a:pPr algn="ctr"/>
            <a:r>
              <a:rPr lang="de-DE" sz="2000" dirty="0" err="1" smtClean="0"/>
              <a:t>Photo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183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Proposers Day 16 March 2016, CDTI, Madrid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Heinz Brüggemann</dc:creator>
  <cp:lastModifiedBy>Peter Stollenmayer</cp:lastModifiedBy>
  <cp:revision>87</cp:revision>
  <cp:lastPrinted>2014-09-11T12:29:40Z</cp:lastPrinted>
  <dcterms:created xsi:type="dcterms:W3CDTF">2014-06-18T11:29:22Z</dcterms:created>
  <dcterms:modified xsi:type="dcterms:W3CDTF">2015-12-03T13:08:21Z</dcterms:modified>
</cp:coreProperties>
</file>