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1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54" y="-9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olls.eurescom.eu/UK-Summer-Briefing-Follow-Up/" TargetMode="External"/><Relationship Id="rId3" Type="http://schemas.openxmlformats.org/officeDocument/2006/relationships/hyperlink" Target="https://eurescom.webex.com/eurescom/j.php?MTID=m0d98a3671fbbd1ad5f794d38e5db3720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llaborationhelp.cisco.com/article/WBX000029055" TargetMode="External"/><Relationship Id="rId5" Type="http://schemas.openxmlformats.org/officeDocument/2006/relationships/hyperlink" Target="https://eurescom.webex.com/eurescom/globalcallin.php?serviceType=MC&amp;ED=697732507&amp;tollFree=0" TargetMode="External"/><Relationship Id="rId4" Type="http://schemas.openxmlformats.org/officeDocument/2006/relationships/hyperlink" Target="tel:+49-6925511-4400,,*01*955071414##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-5124"/>
            <a:ext cx="1703990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Innovate UK Summer Briefing</a:t>
            </a: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20</a:t>
            </a:r>
            <a:r>
              <a:rPr lang="en-GB" sz="7000" baseline="30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August 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2019, 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London 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Join </a:t>
            </a:r>
            <a:r>
              <a:rPr lang="de-DE" sz="9200" b="1" dirty="0" err="1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the</a:t>
            </a: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r>
              <a:rPr lang="de-DE" sz="92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Consortium</a:t>
            </a: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Building Web-session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="" xmlns:a16="http://schemas.microsoft.com/office/drawing/2014/main" id="{A206F493-BCA8-4278-A408-9CC6CA8C2F0B}"/>
              </a:ext>
            </a:extLst>
          </p:cNvPr>
          <p:cNvSpPr/>
          <p:nvPr/>
        </p:nvSpPr>
        <p:spPr>
          <a:xfrm>
            <a:off x="1174776" y="12474624"/>
            <a:ext cx="20522280" cy="650724"/>
          </a:xfrm>
          <a:prstGeom prst="rect">
            <a:avLst/>
          </a:prstGeom>
        </p:spPr>
        <p:txBody>
          <a:bodyPr wrap="square" lIns="217710" tIns="108856" rIns="217710" bIns="108856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office@celticnext.eu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0984" y="4699426"/>
            <a:ext cx="7371308" cy="780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41442" y="4913784"/>
            <a:ext cx="11711612" cy="712280"/>
          </a:xfrm>
          <a:prstGeom prst="rect">
            <a:avLst/>
          </a:prstGeom>
          <a:noFill/>
        </p:spPr>
        <p:txBody>
          <a:bodyPr wrap="square" lIns="217710" tIns="108856" rIns="217710" bIns="108856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71600" y="1601416"/>
            <a:ext cx="12404576" cy="2286000"/>
          </a:xfrm>
          <a:prstGeom prst="rect">
            <a:avLst/>
          </a:prstGeom>
        </p:spPr>
        <p:txBody>
          <a:bodyPr vert="horz" lIns="217686" tIns="108844" rIns="217686" bIns="108844" rtlCol="0" anchor="ctr">
            <a:normAutofit fontScale="25000" lnSpcReduction="20000"/>
          </a:bodyPr>
          <a:lstStyle>
            <a:lvl1pPr algn="ctr" defTabSz="2176857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368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DATE </a:t>
            </a:r>
            <a:r>
              <a:rPr lang="de-DE" sz="368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and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Time</a:t>
            </a:r>
            <a:endParaRPr lang="de-DE" sz="368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2868" y="3401616"/>
            <a:ext cx="16393144" cy="686341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en-GB" dirty="0" smtClean="0"/>
              <a:t> </a:t>
            </a:r>
            <a:br>
              <a:rPr lang="en-GB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>
                <a:hlinkClick r:id="rId3"/>
              </a:rPr>
              <a:t>Join </a:t>
            </a:r>
            <a:r>
              <a:rPr lang="en-GB" sz="3200" dirty="0">
                <a:hlinkClick r:id="rId3"/>
              </a:rPr>
              <a:t>Webex meeting</a:t>
            </a:r>
            <a:r>
              <a:rPr lang="en-GB" sz="3200" dirty="0"/>
              <a:t> </a:t>
            </a:r>
          </a:p>
          <a:p>
            <a:r>
              <a:rPr lang="en-GB" sz="3200" dirty="0"/>
              <a:t>Meeting number (access code): </a:t>
            </a:r>
            <a:r>
              <a:rPr lang="en-GB" sz="3200" b="1" dirty="0" err="1" smtClean="0"/>
              <a:t>tbd</a:t>
            </a:r>
            <a:r>
              <a:rPr lang="en-GB" sz="3200" dirty="0"/>
              <a:t>	</a:t>
            </a:r>
          </a:p>
          <a:p>
            <a:r>
              <a:rPr lang="en-GB" sz="3200" dirty="0"/>
              <a:t>Meeting password:	</a:t>
            </a:r>
            <a:r>
              <a:rPr lang="en-GB" sz="3200" b="1" dirty="0" err="1" smtClean="0"/>
              <a:t>tbd</a:t>
            </a:r>
            <a:endParaRPr lang="en-GB" sz="3200" dirty="0"/>
          </a:p>
          <a:p>
            <a:r>
              <a:rPr lang="en-GB" sz="3200" dirty="0"/>
              <a:t>  </a:t>
            </a:r>
            <a:br>
              <a:rPr lang="en-GB" sz="3200" dirty="0"/>
            </a:br>
            <a:r>
              <a:rPr lang="en-GB" sz="3200" dirty="0"/>
              <a:t>Join by phone  </a:t>
            </a:r>
            <a:br>
              <a:rPr lang="en-GB" sz="3200" dirty="0"/>
            </a:br>
            <a:r>
              <a:rPr lang="en-GB" sz="3200" b="1" u="sng" dirty="0">
                <a:hlinkClick r:id="rId4"/>
              </a:rPr>
              <a:t>+49-6925511-4400</a:t>
            </a:r>
            <a:r>
              <a:rPr lang="en-GB" sz="3200" dirty="0"/>
              <a:t> Germany toll  </a:t>
            </a:r>
            <a:br>
              <a:rPr lang="en-GB" sz="3200" dirty="0"/>
            </a:br>
            <a:r>
              <a:rPr lang="en-GB" sz="3200" u="sng" dirty="0">
                <a:hlinkClick r:id="rId5"/>
              </a:rPr>
              <a:t>Global call-in numbers</a:t>
            </a:r>
            <a:r>
              <a:rPr lang="en-GB" sz="3200" dirty="0"/>
              <a:t>  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u="sng" dirty="0">
                <a:hlinkClick r:id="rId6"/>
              </a:rPr>
              <a:t>Can't join the meeting?</a:t>
            </a:r>
            <a:r>
              <a:rPr lang="en-GB" sz="3200" dirty="0"/>
              <a:t> 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10" y="17240"/>
            <a:ext cx="10669492" cy="29695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4699426"/>
            <a:ext cx="15627921" cy="748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800" b="1" u="sng" dirty="0"/>
              <a:t>NOTE: 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CELTIC </a:t>
            </a:r>
            <a:r>
              <a:rPr lang="en-GB" sz="4800" dirty="0"/>
              <a:t>organizes </a:t>
            </a:r>
            <a:r>
              <a:rPr lang="en-GB" sz="4800" dirty="0" smtClean="0"/>
              <a:t>follow-up </a:t>
            </a:r>
            <a:r>
              <a:rPr lang="en-GB" sz="4800" dirty="0" err="1"/>
              <a:t>telcos</a:t>
            </a:r>
            <a:r>
              <a:rPr lang="en-GB" sz="4800" dirty="0"/>
              <a:t> to foster the partner search for you. Please indicate your availability within the 9-13 </a:t>
            </a:r>
            <a:r>
              <a:rPr lang="en-GB" sz="4800" dirty="0" smtClean="0"/>
              <a:t>September via: </a:t>
            </a:r>
          </a:p>
          <a:p>
            <a:r>
              <a:rPr lang="en-GB" sz="4800" dirty="0">
                <a:hlinkClick r:id="rId8"/>
              </a:rPr>
              <a:t>https://polls.eurescom.eu/UK-Summer-Briefing-Follow-Up/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We will update this slide for you according to the provided poll information.</a:t>
            </a:r>
          </a:p>
          <a:p>
            <a:r>
              <a:rPr lang="en-GB" sz="4800" dirty="0"/>
              <a:t>Please keep in mind to invite the audience </a:t>
            </a:r>
            <a:r>
              <a:rPr lang="en-GB" sz="4800" dirty="0" smtClean="0"/>
              <a:t>and other interested partners to </a:t>
            </a:r>
            <a:r>
              <a:rPr lang="en-GB" sz="4800" dirty="0"/>
              <a:t>join this </a:t>
            </a:r>
            <a:r>
              <a:rPr lang="en-GB" sz="4800" dirty="0" smtClean="0"/>
              <a:t>call.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6922680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214</Words>
  <Characters>0</Characters>
  <Application>Microsoft Office PowerPoint</Application>
  <PresentationFormat>Custom</PresentationFormat>
  <Lines>0</Lines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  <vt:lpstr>Join the Consortium  Building Web-session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285</cp:revision>
  <dcterms:modified xsi:type="dcterms:W3CDTF">2019-07-24T08:43:59Z</dcterms:modified>
</cp:coreProperties>
</file>