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94" r:id="rId1"/>
    <p:sldMasterId id="2147483828" r:id="rId2"/>
  </p:sldMasterIdLst>
  <p:notesMasterIdLst>
    <p:notesMasterId r:id="rId10"/>
  </p:notesMasterIdLst>
  <p:sldIdLst>
    <p:sldId id="272" r:id="rId3"/>
    <p:sldId id="315" r:id="rId4"/>
    <p:sldId id="316" r:id="rId5"/>
    <p:sldId id="317" r:id="rId6"/>
    <p:sldId id="318" r:id="rId7"/>
    <p:sldId id="319" r:id="rId8"/>
    <p:sldId id="320" r:id="rId9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99FF"/>
    <a:srgbClr val="336600"/>
    <a:srgbClr val="663300"/>
    <a:srgbClr val="996633"/>
    <a:srgbClr val="D60093"/>
    <a:srgbClr val="9E2286"/>
    <a:srgbClr val="D0DFFC"/>
    <a:srgbClr val="52BEB0"/>
    <a:srgbClr val="672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40" autoAdjust="0"/>
  </p:normalViewPr>
  <p:slideViewPr>
    <p:cSldViewPr>
      <p:cViewPr>
        <p:scale>
          <a:sx n="33" d="100"/>
          <a:sy n="33" d="100"/>
        </p:scale>
        <p:origin x="-178" y="-110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8C199-60EB-4919-9D02-E23353818F4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0800" b="1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3576637" y="4738977"/>
            <a:ext cx="19432994" cy="56020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72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Subtitular presentación</a:t>
            </a:r>
            <a:endParaRPr lang="es-ES_tradn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16617488" y="12403688"/>
            <a:ext cx="6874280" cy="44778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3000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Fecha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4741998"/>
            <a:ext cx="1675532" cy="924640"/>
          </a:xfrm>
          <a:prstGeom prst="rect">
            <a:avLst/>
          </a:prstGeom>
          <a:solidFill>
            <a:srgbClr val="A8D200"/>
          </a:solidFill>
        </p:spPr>
        <p:txBody>
          <a:bodyPr lIns="144000" tIns="72000" rIns="144000" bIns="72000"/>
          <a:lstStyle>
            <a:lvl1pPr marL="0" indent="0" algn="ctr">
              <a:buNone/>
              <a:defRPr sz="56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495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1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546100"/>
            <a:ext cx="8022168" cy="232410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3467" y="546111"/>
            <a:ext cx="13631333" cy="11706226"/>
          </a:xfr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2870207"/>
            <a:ext cx="8022168" cy="9382126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606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</p:spPr>
        <p:txBody>
          <a:bodyPr/>
          <a:lstStyle>
            <a:lvl1pPr marL="0" indent="0">
              <a:buNone/>
              <a:defRPr sz="7600"/>
            </a:lvl1pPr>
            <a:lvl2pPr marL="1088428" indent="0">
              <a:buNone/>
              <a:defRPr sz="6700"/>
            </a:lvl2pPr>
            <a:lvl3pPr marL="2176857" indent="0">
              <a:buNone/>
              <a:defRPr sz="5700"/>
            </a:lvl3pPr>
            <a:lvl4pPr marL="3265285" indent="0">
              <a:buNone/>
              <a:defRPr sz="4800"/>
            </a:lvl4pPr>
            <a:lvl5pPr marL="4353714" indent="0">
              <a:buNone/>
              <a:defRPr sz="4800"/>
            </a:lvl5pPr>
            <a:lvl6pPr marL="5442142" indent="0">
              <a:buNone/>
              <a:defRPr sz="4800"/>
            </a:lvl6pPr>
            <a:lvl7pPr marL="6530568" indent="0">
              <a:buNone/>
              <a:defRPr sz="4800"/>
            </a:lvl7pPr>
            <a:lvl8pPr marL="7618992" indent="0">
              <a:buNone/>
              <a:defRPr sz="4800"/>
            </a:lvl8pPr>
            <a:lvl9pPr marL="8707425" indent="0">
              <a:buNone/>
              <a:defRPr sz="4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</p:spPr>
        <p:txBody>
          <a:bodyPr/>
          <a:lstStyle>
            <a:lvl1pPr marL="0" indent="0">
              <a:buNone/>
              <a:defRPr sz="3300"/>
            </a:lvl1pPr>
            <a:lvl2pPr marL="1088428" indent="0">
              <a:buNone/>
              <a:defRPr sz="2900"/>
            </a:lvl2pPr>
            <a:lvl3pPr marL="2176857" indent="0">
              <a:buNone/>
              <a:defRPr sz="2400"/>
            </a:lvl3pPr>
            <a:lvl4pPr marL="3265285" indent="0">
              <a:buNone/>
              <a:defRPr sz="2100"/>
            </a:lvl4pPr>
            <a:lvl5pPr marL="4353714" indent="0">
              <a:buNone/>
              <a:defRPr sz="2100"/>
            </a:lvl5pPr>
            <a:lvl6pPr marL="5442142" indent="0">
              <a:buNone/>
              <a:defRPr sz="2100"/>
            </a:lvl6pPr>
            <a:lvl7pPr marL="6530568" indent="0">
              <a:buNone/>
              <a:defRPr sz="2100"/>
            </a:lvl7pPr>
            <a:lvl8pPr marL="7618992" indent="0">
              <a:buNone/>
              <a:defRPr sz="2100"/>
            </a:lvl8pPr>
            <a:lvl9pPr marL="8707425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9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72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0" y="1098550"/>
            <a:ext cx="146304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0" y="1098550"/>
            <a:ext cx="434848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m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23303950" y="12780835"/>
            <a:ext cx="504000" cy="412158"/>
          </a:xfrm>
          <a:prstGeom prst="rect">
            <a:avLst/>
          </a:prstGeom>
        </p:spPr>
        <p:txBody>
          <a:bodyPr lIns="182880" tIns="91440" rIns="182880" bIns="91440"/>
          <a:lstStyle/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EEA4495D-35CE-2741-BA1A-FCDF99A4A1F7}" type="slidenum">
              <a:rPr lang="es-ES_tradnl" sz="360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s-ES_tradnl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1400177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1</a:t>
            </a:r>
            <a:r>
              <a:rPr lang="es-ES"/>
              <a:t>// Apartado</a:t>
            </a:r>
            <a:endParaRPr lang="es-ES_tradnl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7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/>
              <a:t>1.1 Titular apartado</a:t>
            </a:r>
            <a:endParaRPr lang="es-ES_tradnl" dirty="0"/>
          </a:p>
        </p:txBody>
      </p:sp>
      <p:sp>
        <p:nvSpPr>
          <p:cNvPr id="11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29677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2// Apartado</a:t>
            </a:r>
            <a:endParaRPr lang="es-ES_tradnl" dirty="0"/>
          </a:p>
        </p:txBody>
      </p:sp>
      <p:sp>
        <p:nvSpPr>
          <p:cNvPr id="12" name="Marcador de texto 7"/>
          <p:cNvSpPr>
            <a:spLocks noGrp="1"/>
          </p:cNvSpPr>
          <p:nvPr>
            <p:ph type="body" sz="quarter" idx="14" hasCustomPrompt="1"/>
          </p:nvPr>
        </p:nvSpPr>
        <p:spPr>
          <a:xfrm>
            <a:off x="729677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2.1 Titular apartado</a:t>
            </a:r>
            <a:endParaRPr lang="es-ES_tradnl" dirty="0"/>
          </a:p>
        </p:txBody>
      </p:sp>
      <p:sp>
        <p:nvSpPr>
          <p:cNvPr id="1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13073731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3// Apartado</a:t>
            </a:r>
            <a:endParaRPr lang="es-ES_tradnl" dirty="0"/>
          </a:p>
        </p:txBody>
      </p:sp>
      <p:sp>
        <p:nvSpPr>
          <p:cNvPr id="18" name="Marcador de texto 7"/>
          <p:cNvSpPr>
            <a:spLocks noGrp="1"/>
          </p:cNvSpPr>
          <p:nvPr>
            <p:ph type="body" sz="quarter" idx="16" hasCustomPrompt="1"/>
          </p:nvPr>
        </p:nvSpPr>
        <p:spPr>
          <a:xfrm>
            <a:off x="13073731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3.1 Titular apartado</a:t>
            </a:r>
            <a:endParaRPr lang="es-ES_tradnl" dirty="0"/>
          </a:p>
        </p:txBody>
      </p:sp>
      <p:sp>
        <p:nvSpPr>
          <p:cNvPr id="19" name="Marcador de texto 5"/>
          <p:cNvSpPr>
            <a:spLocks noGrp="1"/>
          </p:cNvSpPr>
          <p:nvPr>
            <p:ph type="body" sz="quarter" idx="17" hasCustomPrompt="1"/>
          </p:nvPr>
        </p:nvSpPr>
        <p:spPr>
          <a:xfrm>
            <a:off x="18816505" y="5171104"/>
            <a:ext cx="3197462" cy="5980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rgbClr val="A8D200"/>
                </a:solidFill>
              </a:defRPr>
            </a:lvl1pPr>
            <a:lvl2pPr marL="914400" indent="0">
              <a:buNone/>
              <a:defRPr sz="3600" b="1">
                <a:solidFill>
                  <a:srgbClr val="B6D900"/>
                </a:solidFill>
              </a:defRPr>
            </a:lvl2pPr>
            <a:lvl3pPr marL="1828800" indent="0">
              <a:buNone/>
              <a:defRPr sz="3600" b="1">
                <a:solidFill>
                  <a:srgbClr val="B6D900"/>
                </a:solidFill>
              </a:defRPr>
            </a:lvl3pPr>
            <a:lvl4pPr marL="2743200" indent="0">
              <a:buNone/>
              <a:defRPr sz="3600" b="1">
                <a:solidFill>
                  <a:srgbClr val="B6D900"/>
                </a:solidFill>
              </a:defRPr>
            </a:lvl4pPr>
            <a:lvl5pPr marL="3657600" indent="0">
              <a:buNone/>
              <a:defRPr sz="3600" b="1">
                <a:solidFill>
                  <a:srgbClr val="B6D900"/>
                </a:solidFill>
              </a:defRPr>
            </a:lvl5pPr>
          </a:lstStyle>
          <a:p>
            <a:pPr lvl="0"/>
            <a:r>
              <a:rPr lang="es-ES" dirty="0"/>
              <a:t>4// Apartado</a:t>
            </a:r>
            <a:endParaRPr lang="es-ES_tradnl" dirty="0"/>
          </a:p>
        </p:txBody>
      </p:sp>
      <p:sp>
        <p:nvSpPr>
          <p:cNvPr id="20" name="Marcador de texto 7"/>
          <p:cNvSpPr>
            <a:spLocks noGrp="1"/>
          </p:cNvSpPr>
          <p:nvPr>
            <p:ph type="body" sz="quarter" idx="18" hasCustomPrompt="1"/>
          </p:nvPr>
        </p:nvSpPr>
        <p:spPr>
          <a:xfrm>
            <a:off x="18816505" y="6196750"/>
            <a:ext cx="3693118" cy="5466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8288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dirty="0"/>
              <a:t>4.1 Titular apartado</a:t>
            </a:r>
            <a:endParaRPr lang="es-ES_tradnl" dirty="0"/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9" hasCustomPrompt="1"/>
          </p:nvPr>
        </p:nvSpPr>
        <p:spPr>
          <a:xfrm>
            <a:off x="1401304" y="1692101"/>
            <a:ext cx="21608328" cy="14833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Sumario</a:t>
            </a:r>
          </a:p>
        </p:txBody>
      </p:sp>
    </p:spTree>
    <p:extLst>
      <p:ext uri="{BB962C8B-B14F-4D97-AF65-F5344CB8AC3E}">
        <p14:creationId xmlns:p14="http://schemas.microsoft.com/office/powerpoint/2010/main" val="129116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182880" tIns="91440" rIns="182880" bIns="91440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lIns="182880" tIns="91440" rIns="182880" bIns="91440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70486" y="12635504"/>
            <a:ext cx="753412" cy="73866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480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1828800" eaLnBrk="1" fontAlgn="auto" hangingPunct="1">
              <a:spcBef>
                <a:spcPts val="0"/>
              </a:spcBef>
              <a:spcAft>
                <a:spcPts val="0"/>
              </a:spcAft>
            </a:pPr>
            <a:fld id="{38C080AE-66C8-8249-B90B-B6D109566B0C}" type="slidenum">
              <a:rPr lang="en-US">
                <a:solidFill>
                  <a:srgbClr val="C1C1C1"/>
                </a:solidFill>
                <a:ea typeface="+mn-ea"/>
              </a:rPr>
              <a:pPr defTabSz="18288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C1C1C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7269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0"/>
          <p:cNvSpPr>
            <a:spLocks noGrp="1"/>
          </p:cNvSpPr>
          <p:nvPr>
            <p:ph type="body" sz="quarter" idx="13"/>
          </p:nvPr>
        </p:nvSpPr>
        <p:spPr>
          <a:xfrm>
            <a:off x="4044753" y="5083347"/>
            <a:ext cx="9787626" cy="66209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s-ES" dirty="0"/>
              <a:t>Haga clic para modificar el estilo de texto del patrón</a:t>
            </a:r>
            <a:endParaRPr lang="es-ES_tradnl" dirty="0"/>
          </a:p>
        </p:txBody>
      </p:sp>
      <p:sp>
        <p:nvSpPr>
          <p:cNvPr id="6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4044753" y="1692101"/>
            <a:ext cx="12065314" cy="1084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9600" b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FontTx/>
              <a:buNone/>
              <a:defRPr sz="560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s-ES" dirty="0"/>
              <a:t>Titular Presentación</a:t>
            </a:r>
          </a:p>
        </p:txBody>
      </p:sp>
      <p:sp>
        <p:nvSpPr>
          <p:cNvPr id="7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400176" y="761420"/>
            <a:ext cx="15757524" cy="93068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200" b="0" i="0" u="sng">
                <a:solidFill>
                  <a:srgbClr val="A8D200"/>
                </a:solidFill>
                <a:latin typeface="Arial" charset="0"/>
                <a:ea typeface="Arial" charset="0"/>
                <a:cs typeface="Arial" charset="0"/>
              </a:defRPr>
            </a:lvl1pPr>
            <a:lvl2pPr marL="9144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2pPr>
            <a:lvl3pPr marL="18288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3pPr>
            <a:lvl4pPr marL="27432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4pPr>
            <a:lvl5pPr marL="3657600" indent="0">
              <a:buNone/>
              <a:defRPr sz="36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s-ES" dirty="0"/>
              <a:t>Titular presentación / Subtitular</a:t>
            </a:r>
            <a:endParaRPr lang="es-ES_tradnl" dirty="0"/>
          </a:p>
        </p:txBody>
      </p:sp>
      <p:sp>
        <p:nvSpPr>
          <p:cNvPr id="8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1400178" y="1851810"/>
            <a:ext cx="1924912" cy="924640"/>
          </a:xfrm>
          <a:prstGeom prst="rect">
            <a:avLst/>
          </a:prstGeom>
          <a:solidFill>
            <a:srgbClr val="A8D200"/>
          </a:solidFill>
        </p:spPr>
        <p:txBody>
          <a:bodyPr lIns="72000" tIns="72000" rIns="72000" bIns="72000"/>
          <a:lstStyle>
            <a:lvl1pPr marL="0" indent="0" algn="ctr">
              <a:buNone/>
              <a:defRPr sz="6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9600"/>
            </a:lvl2pPr>
            <a:lvl3pPr marL="1828800" indent="0">
              <a:buNone/>
              <a:defRPr sz="9600"/>
            </a:lvl3pPr>
            <a:lvl4pPr marL="2743200" indent="0">
              <a:buNone/>
              <a:defRPr sz="9600"/>
            </a:lvl4pPr>
            <a:lvl5pPr marL="3657600" indent="0">
              <a:buNone/>
              <a:defRPr sz="9600"/>
            </a:lvl5pPr>
          </a:lstStyle>
          <a:p>
            <a:pPr lvl="0"/>
            <a:r>
              <a:rPr lang="es-ES" dirty="0"/>
              <a:t>12.3</a:t>
            </a:r>
            <a:endParaRPr lang="es-ES_tradnl" dirty="0"/>
          </a:p>
        </p:txBody>
      </p:sp>
      <p:sp>
        <p:nvSpPr>
          <p:cNvPr id="9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044753" y="3707131"/>
            <a:ext cx="5117002" cy="7702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600" b="1">
                <a:solidFill>
                  <a:srgbClr val="A8D200"/>
                </a:solidFill>
              </a:defRPr>
            </a:lvl1pPr>
            <a:lvl2pPr marL="914400" indent="0">
              <a:buNone/>
              <a:defRPr sz="4000"/>
            </a:lvl2pPr>
            <a:lvl3pPr marL="1828800" indent="0">
              <a:buNone/>
              <a:defRPr sz="40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</a:lstStyle>
          <a:p>
            <a:pPr lvl="0"/>
            <a:r>
              <a:rPr lang="es-ES" dirty="0"/>
              <a:t>Subtitular</a:t>
            </a:r>
            <a:endParaRPr lang="es-ES_tradnl" dirty="0"/>
          </a:p>
        </p:txBody>
      </p:sp>
      <p:sp>
        <p:nvSpPr>
          <p:cNvPr id="10" name="Marcador de gráfico 9"/>
          <p:cNvSpPr>
            <a:spLocks noGrp="1"/>
          </p:cNvSpPr>
          <p:nvPr>
            <p:ph type="chart" sz="quarter" idx="16"/>
          </p:nvPr>
        </p:nvSpPr>
        <p:spPr>
          <a:xfrm>
            <a:off x="14281151" y="5083177"/>
            <a:ext cx="9442450" cy="6619874"/>
          </a:xfrm>
          <a:prstGeom prst="rect">
            <a:avLst/>
          </a:prstGeom>
        </p:spPr>
        <p:txBody>
          <a:bodyPr lIns="182880" tIns="91440" rIns="182880" bIns="91440"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558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6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7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8813811"/>
            <a:ext cx="20726400" cy="2724150"/>
          </a:xfr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813427"/>
            <a:ext cx="20726400" cy="3000374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4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8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28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7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14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56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99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742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8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5200" y="6400811"/>
            <a:ext cx="29057600" cy="18103850"/>
          </a:xfr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4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48" y="3070226"/>
            <a:ext cx="10778067" cy="1279524"/>
          </a:xfrm>
        </p:spPr>
        <p:txBody>
          <a:bodyPr anchor="b"/>
          <a:lstStyle>
            <a:lvl1pPr marL="0" indent="0">
              <a:buNone/>
              <a:defRPr sz="5700" b="1"/>
            </a:lvl1pPr>
            <a:lvl2pPr marL="1088428" indent="0">
              <a:buNone/>
              <a:defRPr sz="4800" b="1"/>
            </a:lvl2pPr>
            <a:lvl3pPr marL="2176857" indent="0">
              <a:buNone/>
              <a:defRPr sz="4300" b="1"/>
            </a:lvl3pPr>
            <a:lvl4pPr marL="3265285" indent="0">
              <a:buNone/>
              <a:defRPr sz="3800" b="1"/>
            </a:lvl4pPr>
            <a:lvl5pPr marL="4353714" indent="0">
              <a:buNone/>
              <a:defRPr sz="3800" b="1"/>
            </a:lvl5pPr>
            <a:lvl6pPr marL="5442142" indent="0">
              <a:buNone/>
              <a:defRPr sz="3800" b="1"/>
            </a:lvl6pPr>
            <a:lvl7pPr marL="6530568" indent="0">
              <a:buNone/>
              <a:defRPr sz="3800" b="1"/>
            </a:lvl7pPr>
            <a:lvl8pPr marL="7618992" indent="0">
              <a:buNone/>
              <a:defRPr sz="3800" b="1"/>
            </a:lvl8pPr>
            <a:lvl9pPr marL="8707425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48" y="4349750"/>
            <a:ext cx="10778067" cy="7902576"/>
          </a:xfr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03" y="11647698"/>
            <a:ext cx="9904006" cy="15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 vert="horz" lIns="217686" tIns="108843" rIns="217686" bIns="108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11"/>
            <a:ext cx="21945600" cy="9051926"/>
          </a:xfrm>
          <a:prstGeom prst="rect">
            <a:avLst/>
          </a:prstGeom>
        </p:spPr>
        <p:txBody>
          <a:bodyPr vert="horz" lIns="217686" tIns="108843" rIns="217686" bIns="108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EC9D-4369-4EC4-95F3-88922B4B0C1C}" type="datetimeFigureOut">
              <a:rPr lang="en-GB" smtClean="0"/>
              <a:t>28/02/2020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2711"/>
            <a:ext cx="7721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5200" y="12712711"/>
            <a:ext cx="5689600" cy="730250"/>
          </a:xfrm>
          <a:prstGeom prst="rect">
            <a:avLst/>
          </a:prstGeom>
        </p:spPr>
        <p:txBody>
          <a:bodyPr vert="horz" lIns="217686" tIns="108843" rIns="217686" bIns="108843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5A916-48A2-48A2-9A75-3DD55F3698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defTabSz="2176857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20" indent="-816320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8697" indent="-680271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071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09500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7928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356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4782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209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1635" indent="-544214" algn="l" defTabSz="2176857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42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857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28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714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14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568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992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7425" algn="l" defTabSz="2176857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/>
          </p:cNvSpPr>
          <p:nvPr/>
        </p:nvSpPr>
        <p:spPr bwMode="auto">
          <a:xfrm>
            <a:off x="-27856" y="11030981"/>
            <a:ext cx="2438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5400" b="1" dirty="0">
              <a:solidFill>
                <a:srgbClr val="3C3C3C"/>
              </a:solidFill>
              <a:latin typeface="Century Gothic" panose="020B0502020202020204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7" name="Rectangle 7"/>
          <p:cNvSpPr>
            <a:spLocks/>
          </p:cNvSpPr>
          <p:nvPr/>
        </p:nvSpPr>
        <p:spPr bwMode="auto">
          <a:xfrm>
            <a:off x="3530060" y="6281936"/>
            <a:ext cx="17039908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Pitch of the Project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Proposal</a:t>
            </a:r>
          </a:p>
          <a:p>
            <a:pPr eaLnBrk="1" hangingPunct="1"/>
            <a: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4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&lt;Name of proposal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&gt;</a:t>
            </a:r>
            <a:endParaRPr lang="en-GB" sz="8000" b="1" dirty="0">
              <a:solidFill>
                <a:srgbClr val="0070C0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4055096" y="1056704"/>
            <a:ext cx="17209912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EUREKA </a:t>
            </a:r>
            <a:r>
              <a:rPr lang="en-GB" sz="80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InterCluster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AI </a:t>
            </a:r>
            <a:r>
              <a:rPr lang="en-GB" sz="80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joint Call </a:t>
            </a: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/>
            </a:r>
            <a:b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</a:br>
            <a:r>
              <a:rPr lang="en-GB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CELTIC Proposers Day</a:t>
            </a:r>
          </a:p>
          <a:p>
            <a:pPr eaLnBrk="1" hangingPunct="1"/>
            <a:r>
              <a:rPr lang="en-GB" sz="6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31</a:t>
            </a:r>
            <a:r>
              <a:rPr lang="en-GB" sz="6000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st</a:t>
            </a:r>
            <a:r>
              <a:rPr lang="en-GB" sz="6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 March 2020, at </a:t>
            </a:r>
            <a:r>
              <a:rPr lang="en-GB" sz="6000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T-Labs, </a:t>
            </a:r>
            <a:r>
              <a:rPr lang="en-GB" sz="6000" dirty="0" smtClean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  <a:sym typeface="Aleo" panose="020F0502020204030203" pitchFamily="34" charset="0"/>
              </a:rPr>
              <a:t>DT, Berlin  </a:t>
            </a:r>
          </a:p>
        </p:txBody>
      </p:sp>
      <p:sp>
        <p:nvSpPr>
          <p:cNvPr id="11" name="Rectangle 6"/>
          <p:cNvSpPr>
            <a:spLocks/>
          </p:cNvSpPr>
          <p:nvPr/>
        </p:nvSpPr>
        <p:spPr bwMode="auto">
          <a:xfrm>
            <a:off x="7227531" y="11768479"/>
            <a:ext cx="944329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&lt;Name and affiliation of presenter&gt;</a:t>
            </a:r>
          </a:p>
          <a:p>
            <a:pPr eaLnBrk="1" hangingPunct="1"/>
            <a:r>
              <a:rPr lang="en-GB" sz="4400" b="1" dirty="0">
                <a:solidFill>
                  <a:schemeClr val="tx2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&lt;e-mail of presenter&gt;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9983933" y="9522296"/>
            <a:ext cx="3930485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/>
            <a:r>
              <a:rPr lang="de-DE" dirty="0" err="1" smtClean="0">
                <a:solidFill>
                  <a:srgbClr val="0070C0"/>
                </a:solidFill>
              </a:rPr>
              <a:t>Your</a:t>
            </a:r>
            <a:r>
              <a:rPr lang="de-DE" dirty="0" smtClean="0">
                <a:solidFill>
                  <a:srgbClr val="0070C0"/>
                </a:solidFill>
              </a:rPr>
              <a:t> Logo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t="12515"/>
          <a:stretch/>
        </p:blipFill>
        <p:spPr>
          <a:xfrm>
            <a:off x="1" y="1"/>
            <a:ext cx="4343128" cy="3837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9025" y="733540"/>
            <a:ext cx="2053150" cy="205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/>
          <p:nvPr/>
        </p:nvPicPr>
        <p:blipFill>
          <a:blip r:embed="rId4"/>
          <a:stretch>
            <a:fillRect/>
          </a:stretch>
        </p:blipFill>
        <p:spPr>
          <a:xfrm>
            <a:off x="18816736" y="11394503"/>
            <a:ext cx="4645438" cy="1515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Gill Sans" charset="0"/>
              </a:rPr>
              <a:t>Teaser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Gill Sans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66864" y="3833664"/>
            <a:ext cx="20522279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 smtClean="0">
                <a:solidFill>
                  <a:srgbClr val="0070C0"/>
                </a:solidFill>
              </a:rPr>
              <a:t>What </a:t>
            </a:r>
            <a:r>
              <a:rPr lang="en-GB" sz="4800" i="1" dirty="0">
                <a:solidFill>
                  <a:srgbClr val="0070C0"/>
                </a:solidFill>
              </a:rPr>
              <a:t>is the main benefit of the idea/proposal?</a:t>
            </a: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What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makes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added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value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Why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should</a:t>
            </a:r>
            <a:r>
              <a:rPr lang="de-DE" sz="4800" i="1" dirty="0">
                <a:solidFill>
                  <a:srgbClr val="0070C0"/>
                </a:solidFill>
              </a:rPr>
              <a:t> I </a:t>
            </a:r>
            <a:r>
              <a:rPr lang="de-DE" sz="4800" i="1" dirty="0" err="1">
                <a:solidFill>
                  <a:srgbClr val="0070C0"/>
                </a:solidFill>
              </a:rPr>
              <a:t>participate</a:t>
            </a:r>
            <a:r>
              <a:rPr lang="de-DE" sz="4800" i="1" dirty="0">
                <a:solidFill>
                  <a:srgbClr val="0070C0"/>
                </a:solidFill>
              </a:rPr>
              <a:t> in </a:t>
            </a:r>
            <a:r>
              <a:rPr lang="de-DE" sz="4800" i="1" dirty="0" err="1">
                <a:solidFill>
                  <a:srgbClr val="0070C0"/>
                </a:solidFill>
              </a:rPr>
              <a:t>the</a:t>
            </a:r>
            <a:r>
              <a:rPr lang="de-DE" sz="4800" i="1" dirty="0">
                <a:solidFill>
                  <a:srgbClr val="0070C0"/>
                </a:solidFill>
              </a:rPr>
              <a:t> </a:t>
            </a:r>
            <a:r>
              <a:rPr lang="de-DE" sz="4800" i="1" dirty="0" err="1">
                <a:solidFill>
                  <a:srgbClr val="0070C0"/>
                </a:solidFill>
              </a:rPr>
              <a:t>project</a:t>
            </a:r>
            <a:r>
              <a:rPr lang="de-DE" sz="4800" i="1" dirty="0">
                <a:solidFill>
                  <a:srgbClr val="0070C0"/>
                </a:solidFill>
              </a:rPr>
              <a:t>?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9024" y="733539"/>
            <a:ext cx="2329401" cy="232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69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de-DE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Organisation </a:t>
            </a:r>
            <a:b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de-DE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Profile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71120" y="4240270"/>
            <a:ext cx="15937771" cy="1697164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Very short info about the profile of your </a:t>
            </a:r>
            <a:r>
              <a:rPr lang="en-GB" sz="4800" i="1" dirty="0" smtClean="0">
                <a:solidFill>
                  <a:srgbClr val="0070C0"/>
                </a:solidFill>
              </a:rPr>
              <a:t>organisation</a:t>
            </a:r>
            <a:r>
              <a:rPr lang="en-GB" sz="4800" i="1" dirty="0" smtClean="0">
                <a:solidFill>
                  <a:srgbClr val="00B0F0"/>
                </a:solidFill>
              </a:rPr>
              <a:t> </a:t>
            </a:r>
            <a:endParaRPr lang="en-GB" sz="4800" i="1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9024" y="733539"/>
            <a:ext cx="2329401" cy="232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Introduction 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146" y="4940356"/>
            <a:ext cx="15937771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what the idea/proposal is about </a:t>
            </a:r>
            <a:br>
              <a:rPr lang="en-GB" sz="4800" i="1" dirty="0">
                <a:solidFill>
                  <a:srgbClr val="0070C0"/>
                </a:solidFill>
              </a:rPr>
            </a:br>
            <a:r>
              <a:rPr lang="en-GB" sz="4800" i="1" dirty="0">
                <a:solidFill>
                  <a:srgbClr val="0070C0"/>
                </a:solidFill>
              </a:rPr>
              <a:t>(vision, motivation, </a:t>
            </a:r>
            <a:r>
              <a:rPr lang="en-GB" sz="4800" i="1" dirty="0" smtClean="0">
                <a:solidFill>
                  <a:srgbClr val="0070C0"/>
                </a:solidFill>
              </a:rPr>
              <a:t>content</a:t>
            </a:r>
            <a:r>
              <a:rPr lang="en-GB" sz="4800" i="1" dirty="0">
                <a:solidFill>
                  <a:srgbClr val="0070C0"/>
                </a:solidFill>
              </a:rPr>
              <a:t>,</a:t>
            </a:r>
            <a:endParaRPr lang="en-GB" sz="4800" i="1" dirty="0" smtClean="0">
              <a:solidFill>
                <a:srgbClr val="0070C0"/>
              </a:solidFill>
            </a:endParaRPr>
          </a:p>
          <a:p>
            <a:pPr algn="ctr"/>
            <a:r>
              <a:rPr lang="de-DE" sz="4800" i="1" dirty="0" err="1">
                <a:solidFill>
                  <a:srgbClr val="0070C0"/>
                </a:solidFill>
              </a:rPr>
              <a:t>p</a:t>
            </a:r>
            <a:r>
              <a:rPr lang="de-DE" sz="4800" i="1" dirty="0" err="1" smtClean="0">
                <a:solidFill>
                  <a:srgbClr val="0070C0"/>
                </a:solidFill>
              </a:rPr>
              <a:t>lease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include</a:t>
            </a:r>
            <a:r>
              <a:rPr lang="de-DE" sz="4800" i="1" dirty="0" smtClean="0">
                <a:solidFill>
                  <a:srgbClr val="0070C0"/>
                </a:solidFill>
              </a:rPr>
              <a:t> a </a:t>
            </a:r>
            <a:r>
              <a:rPr lang="de-DE" sz="4800" i="1" dirty="0" err="1" smtClean="0">
                <a:solidFill>
                  <a:srgbClr val="0070C0"/>
                </a:solidFill>
              </a:rPr>
              <a:t>picture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describing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your</a:t>
            </a:r>
            <a:r>
              <a:rPr lang="de-DE" sz="4800" i="1" dirty="0" smtClean="0">
                <a:solidFill>
                  <a:srgbClr val="0070C0"/>
                </a:solidFill>
              </a:rPr>
              <a:t> </a:t>
            </a:r>
            <a:r>
              <a:rPr lang="de-DE" sz="4800" i="1" dirty="0" err="1" smtClean="0">
                <a:solidFill>
                  <a:srgbClr val="0070C0"/>
                </a:solidFill>
              </a:rPr>
              <a:t>idea</a:t>
            </a:r>
            <a:r>
              <a:rPr lang="de-DE" sz="4800" i="1" dirty="0" smtClean="0">
                <a:solidFill>
                  <a:srgbClr val="0070C0"/>
                </a:solidFill>
              </a:rPr>
              <a:t>)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816" y="233264"/>
            <a:ext cx="7992888" cy="20781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9024" y="733539"/>
            <a:ext cx="2329401" cy="232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19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Proposal </a:t>
            </a: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/>
            </a:r>
            <a:b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</a:br>
            <a:r>
              <a:rPr lang="en-GB" sz="9200" b="1" dirty="0" smtClean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Introduction </a:t>
            </a:r>
            <a:endParaRPr lang="en-GB" sz="9200" b="1" dirty="0">
              <a:solidFill>
                <a:srgbClr val="0070C0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12980" y="4769768"/>
            <a:ext cx="18050005" cy="2435827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Short info on expected outcome, impacts, </a:t>
            </a:r>
            <a:r>
              <a:rPr lang="en-GB" sz="4800" i="1" dirty="0" smtClean="0">
                <a:solidFill>
                  <a:srgbClr val="0070C0"/>
                </a:solidFill>
              </a:rPr>
              <a:t>schedule typical project duration 36 month </a:t>
            </a: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032" y="665312"/>
            <a:ext cx="7992888" cy="20781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02" y="593304"/>
            <a:ext cx="2150159" cy="215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9208" y="4697760"/>
            <a:ext cx="19202133" cy="3174491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ctr"/>
            <a:r>
              <a:rPr lang="en-GB" sz="4800" i="1" dirty="0">
                <a:solidFill>
                  <a:srgbClr val="0070C0"/>
                </a:solidFill>
              </a:rPr>
              <a:t>1 slide: 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Existing consortium, involved countries.</a:t>
            </a:r>
          </a:p>
          <a:p>
            <a:pPr algn="ctr"/>
            <a:r>
              <a:rPr lang="en-GB" sz="4800" i="1" dirty="0">
                <a:solidFill>
                  <a:srgbClr val="0070C0"/>
                </a:solidFill>
              </a:rPr>
              <a:t>Expertise, profiles and types of partners you are looking for.</a:t>
            </a:r>
            <a:br>
              <a:rPr lang="en-GB" sz="4800" i="1" dirty="0">
                <a:solidFill>
                  <a:srgbClr val="0070C0"/>
                </a:solidFill>
              </a:rPr>
            </a:br>
            <a:endParaRPr lang="en-GB" sz="4800" i="1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672" y="12834664"/>
            <a:ext cx="23906656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		Proposal Name, 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Your Name, affiliation &amp; e-mail of presenter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032" y="665312"/>
            <a:ext cx="7992888" cy="20781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02" y="593304"/>
            <a:ext cx="2150159" cy="215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90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9200" b="1" dirty="0">
                <a:solidFill>
                  <a:srgbClr val="0070C0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</a:rPr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542928" y="3799231"/>
            <a:ext cx="20018224" cy="7483363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eaLnBrk="1" hangingPunct="1"/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ea typeface="Aleo" panose="020F0502020204030203" pitchFamily="34" charset="0"/>
                <a:cs typeface="Arial" panose="020B0604020202020204" pitchFamily="34" charset="0"/>
              </a:rPr>
              <a:t>For more information and for interest to participate please contact:</a:t>
            </a:r>
          </a:p>
          <a:p>
            <a:endParaRPr lang="en-GB" sz="4800" dirty="0">
              <a:solidFill>
                <a:srgbClr val="0070C0"/>
              </a:solidFill>
            </a:endParaRPr>
          </a:p>
          <a:p>
            <a:r>
              <a:rPr lang="en-GB" sz="4800" dirty="0">
                <a:solidFill>
                  <a:srgbClr val="0070C0"/>
                </a:solidFill>
              </a:rPr>
              <a:t>		</a:t>
            </a:r>
            <a:r>
              <a:rPr lang="en-GB" sz="4300" dirty="0">
                <a:solidFill>
                  <a:srgbClr val="0070C0"/>
                </a:solidFill>
              </a:rPr>
              <a:t>Name and affiliation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E-Mail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Telephone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Postal Address</a:t>
            </a:r>
          </a:p>
          <a:p>
            <a:r>
              <a:rPr lang="en-GB" sz="4300" dirty="0">
                <a:solidFill>
                  <a:srgbClr val="0070C0"/>
                </a:solidFill>
              </a:rPr>
              <a:t>		Web (if available</a:t>
            </a:r>
            <a:r>
              <a:rPr lang="en-GB" sz="4300" dirty="0" smtClean="0">
                <a:solidFill>
                  <a:srgbClr val="0070C0"/>
                </a:solidFill>
              </a:rPr>
              <a:t>)</a:t>
            </a:r>
            <a:endParaRPr lang="de-DE" sz="4800" dirty="0" smtClean="0">
              <a:solidFill>
                <a:srgbClr val="0070C0"/>
              </a:solidFill>
            </a:endParaRPr>
          </a:p>
          <a:p>
            <a:pPr lvl="8"/>
            <a:endParaRPr lang="en-GB" sz="4800" dirty="0"/>
          </a:p>
          <a:p>
            <a:pPr lvl="8"/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15720391" y="6436322"/>
            <a:ext cx="2050689" cy="1697164"/>
          </a:xfrm>
          <a:prstGeom prst="rect">
            <a:avLst/>
          </a:prstGeom>
        </p:spPr>
        <p:txBody>
          <a:bodyPr wrap="none" lIns="217709" tIns="108855" rIns="217709" bIns="108855">
            <a:spAutoFit/>
          </a:bodyPr>
          <a:lstStyle/>
          <a:p>
            <a:pPr algn="ctr"/>
            <a:r>
              <a:rPr lang="de-DE" sz="4800" dirty="0" err="1">
                <a:solidFill>
                  <a:srgbClr val="0070C0"/>
                </a:solidFill>
              </a:rPr>
              <a:t>Your</a:t>
            </a:r>
            <a:endParaRPr lang="de-DE" sz="4800" dirty="0">
              <a:solidFill>
                <a:srgbClr val="0070C0"/>
              </a:solidFill>
            </a:endParaRPr>
          </a:p>
          <a:p>
            <a:pPr algn="ctr"/>
            <a:r>
              <a:rPr lang="de-DE" sz="4800" dirty="0" err="1">
                <a:solidFill>
                  <a:srgbClr val="0070C0"/>
                </a:solidFill>
              </a:rPr>
              <a:t>Photo</a:t>
            </a:r>
            <a:endParaRPr lang="en-GB" sz="4800" dirty="0">
              <a:solidFill>
                <a:srgbClr val="0070C0"/>
              </a:solidFill>
            </a:endParaRPr>
          </a:p>
        </p:txBody>
      </p:sp>
      <p:pic>
        <p:nvPicPr>
          <p:cNvPr id="12" name="Picture 11" descr="C:\Users\christiane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0" y="5551569"/>
            <a:ext cx="3168352" cy="346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4696" y="12870025"/>
            <a:ext cx="20522280" cy="650723"/>
          </a:xfrm>
          <a:prstGeom prst="rect">
            <a:avLst/>
          </a:prstGeom>
        </p:spPr>
        <p:txBody>
          <a:bodyPr wrap="square" lIns="217709" tIns="108855" rIns="217709" bIns="108855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0032" y="665312"/>
            <a:ext cx="7992888" cy="20781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2202" y="593304"/>
            <a:ext cx="2150159" cy="215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41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anish Chair Eureka 2016 intern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anish Chair Eureka 2016 interno" id="{BA4051FA-B5A8-8041-902C-54A3E0A35E45}" vid="{A453499C-19AA-F249-A308-67522C957B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137</Words>
  <Characters>0</Characters>
  <Application>Microsoft Office PowerPoint</Application>
  <PresentationFormat>Custom</PresentationFormat>
  <Lines>0</Lines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1_Spanish Chair Eureka 2016 interno</vt:lpstr>
      <vt:lpstr>Office Theme</vt:lpstr>
      <vt:lpstr>PowerPoint Presentation</vt:lpstr>
      <vt:lpstr>Teaser</vt:lpstr>
      <vt:lpstr> Organisation  Profile</vt:lpstr>
      <vt:lpstr>Proposal  Introduction </vt:lpstr>
      <vt:lpstr>Proposal  Introduction </vt:lpstr>
      <vt:lpstr>Partners</vt:lpstr>
      <vt:lpstr>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Ellen Tallas</cp:lastModifiedBy>
  <cp:revision>293</cp:revision>
  <dcterms:modified xsi:type="dcterms:W3CDTF">2020-02-28T15:33:26Z</dcterms:modified>
</cp:coreProperties>
</file>