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0" autoAdjust="0"/>
  </p:normalViewPr>
  <p:slideViewPr>
    <p:cSldViewPr>
      <p:cViewPr>
        <p:scale>
          <a:sx n="33" d="100"/>
          <a:sy n="33" d="100"/>
        </p:scale>
        <p:origin x="-178" y="-11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4055096" y="1672257"/>
            <a:ext cx="17209912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 AI Proposers Webinar</a:t>
            </a:r>
          </a:p>
          <a:p>
            <a:pPr eaLnBrk="1" hangingPunct="1"/>
            <a:r>
              <a:rPr lang="en-GB" sz="6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31</a:t>
            </a:r>
            <a:r>
              <a:rPr lang="en-GB" sz="6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st</a:t>
            </a:r>
            <a:r>
              <a:rPr lang="en-GB" sz="6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March 2020, 14:00 – 17:00 CET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1" y="1"/>
            <a:ext cx="4343128" cy="3837156"/>
          </a:xfrm>
          <a:prstGeom prst="rect">
            <a:avLst/>
          </a:prstGeom>
        </p:spPr>
      </p:pic>
      <p:pic>
        <p:nvPicPr>
          <p:cNvPr id="1026" name="Picture 2" descr="K:\COMMON\Forms-Templates-Logos\Logos\EUREKA\EUREKA_Fade_Pos_RGB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020" y="696611"/>
            <a:ext cx="2049753" cy="244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What </a:t>
            </a:r>
            <a:r>
              <a:rPr lang="en-GB" sz="4800" i="1" dirty="0">
                <a:solidFill>
                  <a:srgbClr val="0070C0"/>
                </a:solidFill>
              </a:rPr>
              <a:t>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What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makes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added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value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Why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should</a:t>
            </a:r>
            <a:r>
              <a:rPr lang="de-DE" sz="4800" i="1" dirty="0">
                <a:solidFill>
                  <a:srgbClr val="0070C0"/>
                </a:solidFill>
              </a:rPr>
              <a:t> I </a:t>
            </a:r>
            <a:r>
              <a:rPr lang="de-DE" sz="4800" i="1" dirty="0" err="1">
                <a:solidFill>
                  <a:srgbClr val="0070C0"/>
                </a:solidFill>
              </a:rPr>
              <a:t>participate</a:t>
            </a:r>
            <a:r>
              <a:rPr lang="de-DE" sz="4800" i="1" dirty="0">
                <a:solidFill>
                  <a:srgbClr val="0070C0"/>
                </a:solidFill>
              </a:rPr>
              <a:t> in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project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368" y="324101"/>
            <a:ext cx="7992888" cy="2078151"/>
          </a:xfrm>
          <a:prstGeom prst="rect">
            <a:avLst/>
          </a:prstGeom>
        </p:spPr>
      </p:pic>
      <p:pic>
        <p:nvPicPr>
          <p:cNvPr id="9" name="Picture 2" descr="K:\COMMON\Forms-Templates-Logos\Logos\EUREKA\EUREKA_Fade_Pos_RGB_S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918" y="10396048"/>
            <a:ext cx="2045291" cy="24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</a:t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70C0"/>
                </a:solidFill>
              </a:rPr>
              <a:t>organisation</a:t>
            </a:r>
            <a:r>
              <a:rPr lang="en-GB" sz="4800" i="1" dirty="0" smtClean="0">
                <a:solidFill>
                  <a:srgbClr val="00B0F0"/>
                </a:solidFill>
              </a:rPr>
              <a:t>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368" y="324101"/>
            <a:ext cx="7992888" cy="2078151"/>
          </a:xfrm>
          <a:prstGeom prst="rect">
            <a:avLst/>
          </a:prstGeom>
        </p:spPr>
      </p:pic>
      <p:pic>
        <p:nvPicPr>
          <p:cNvPr id="9" name="Picture 2" descr="K:\COMMON\Forms-Templates-Logos\Logos\EUREKA\EUREKA_Fade_Pos_RGB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918" y="10396048"/>
            <a:ext cx="2045291" cy="24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Introduction 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70C0"/>
                </a:solidFill>
              </a:rPr>
            </a:br>
            <a:r>
              <a:rPr lang="en-GB" sz="4800" i="1" dirty="0">
                <a:solidFill>
                  <a:srgbClr val="0070C0"/>
                </a:solidFill>
              </a:rPr>
              <a:t>(vision, motivation, </a:t>
            </a:r>
            <a:r>
              <a:rPr lang="en-GB" sz="4800" i="1" dirty="0" smtClean="0">
                <a:solidFill>
                  <a:srgbClr val="0070C0"/>
                </a:solidFill>
              </a:rPr>
              <a:t>content</a:t>
            </a:r>
            <a:r>
              <a:rPr lang="en-GB" sz="4800" i="1" dirty="0">
                <a:solidFill>
                  <a:srgbClr val="0070C0"/>
                </a:solidFill>
              </a:rPr>
              <a:t>,</a:t>
            </a:r>
            <a:endParaRPr lang="en-GB" sz="4800" i="1" dirty="0" smtClean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p</a:t>
            </a:r>
            <a:r>
              <a:rPr lang="de-DE" sz="4800" i="1" dirty="0" err="1" smtClean="0">
                <a:solidFill>
                  <a:srgbClr val="0070C0"/>
                </a:solidFill>
              </a:rPr>
              <a:t>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include</a:t>
            </a:r>
            <a:r>
              <a:rPr lang="de-DE" sz="4800" i="1" dirty="0" smtClean="0">
                <a:solidFill>
                  <a:srgbClr val="0070C0"/>
                </a:solidFill>
              </a:rPr>
              <a:t> a </a:t>
            </a:r>
            <a:r>
              <a:rPr lang="de-DE" sz="4800" i="1" dirty="0" err="1" smtClean="0">
                <a:solidFill>
                  <a:srgbClr val="0070C0"/>
                </a:solidFill>
              </a:rPr>
              <a:t>picture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describing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idea</a:t>
            </a:r>
            <a:r>
              <a:rPr lang="de-DE" sz="4800" i="1" dirty="0" smtClean="0">
                <a:solidFill>
                  <a:srgbClr val="0070C0"/>
                </a:solidFill>
              </a:rPr>
              <a:t>)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368" y="324101"/>
            <a:ext cx="7992888" cy="2078151"/>
          </a:xfrm>
          <a:prstGeom prst="rect">
            <a:avLst/>
          </a:prstGeom>
        </p:spPr>
      </p:pic>
      <p:pic>
        <p:nvPicPr>
          <p:cNvPr id="9" name="Picture 2" descr="K:\COMMON\Forms-Templates-Logos\Logos\EUREKA\EUREKA_Fade_Pos_RGB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918" y="10396048"/>
            <a:ext cx="2045291" cy="24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Introduction 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on expected outcome, impacts, </a:t>
            </a:r>
            <a:r>
              <a:rPr lang="en-GB" sz="4800" i="1" dirty="0" smtClean="0">
                <a:solidFill>
                  <a:srgbClr val="0070C0"/>
                </a:solidFill>
              </a:rPr>
              <a:t>schedule typical project duration 36 month 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368" y="324101"/>
            <a:ext cx="7992888" cy="2078151"/>
          </a:xfrm>
          <a:prstGeom prst="rect">
            <a:avLst/>
          </a:prstGeom>
        </p:spPr>
      </p:pic>
      <p:pic>
        <p:nvPicPr>
          <p:cNvPr id="10" name="Picture 2" descr="K:\COMMON\Forms-Templates-Logos\Logos\EUREKA\EUREKA_Fade_Pos_RGB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918" y="10396048"/>
            <a:ext cx="2045291" cy="24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368" y="324101"/>
            <a:ext cx="7992888" cy="2078151"/>
          </a:xfrm>
          <a:prstGeom prst="rect">
            <a:avLst/>
          </a:prstGeom>
        </p:spPr>
      </p:pic>
      <p:pic>
        <p:nvPicPr>
          <p:cNvPr id="10" name="Picture 2" descr="K:\COMMON\Forms-Templates-Logos\Logos\EUREKA\EUREKA_Fade_Pos_RGB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918" y="10396048"/>
            <a:ext cx="2045291" cy="24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799231"/>
            <a:ext cx="20018224" cy="7483363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</a:t>
            </a:r>
            <a:r>
              <a:rPr lang="en-GB" sz="4300" dirty="0" smtClean="0">
                <a:solidFill>
                  <a:srgbClr val="0070C0"/>
                </a:solidFill>
              </a:rPr>
              <a:t>)</a:t>
            </a:r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368" y="324101"/>
            <a:ext cx="7992888" cy="2078151"/>
          </a:xfrm>
          <a:prstGeom prst="rect">
            <a:avLst/>
          </a:prstGeom>
        </p:spPr>
      </p:pic>
      <p:pic>
        <p:nvPicPr>
          <p:cNvPr id="11" name="Picture 2" descr="K:\COMMON\Forms-Templates-Logos\Logos\EUREKA\EUREKA_Fade_Pos_RGB_S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918" y="10396048"/>
            <a:ext cx="2045291" cy="24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144</Words>
  <Characters>0</Characters>
  <Application>Microsoft Office PowerPoint</Application>
  <PresentationFormat>Custom</PresentationFormat>
  <Lines>0</Lines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1_Spanish Chair Eureka 2016 interno</vt:lpstr>
      <vt:lpstr>Office Theme</vt:lpstr>
      <vt:lpstr>PowerPoint Presentation</vt:lpstr>
      <vt:lpstr>Teaser</vt:lpstr>
      <vt:lpstr> Organisation  Profile</vt:lpstr>
      <vt:lpstr>Proposal  Introduction </vt:lpstr>
      <vt:lpstr>Proposal  Introduction </vt:lpstr>
      <vt:lpstr>Partners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Ellen Tallas</cp:lastModifiedBy>
  <cp:revision>297</cp:revision>
  <dcterms:modified xsi:type="dcterms:W3CDTF">2020-03-13T10:17:04Z</dcterms:modified>
</cp:coreProperties>
</file>