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2" d="100"/>
          <a:sy n="92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4A7A-CAE3-4BFE-80E2-1EC396B8649A}" type="datetimeFigureOut">
              <a:rPr lang="de-DE" smtClean="0"/>
              <a:t>21.12.2009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373-B6A2-4ABC-893D-C8366F44C67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4A7A-CAE3-4BFE-80E2-1EC396B8649A}" type="datetimeFigureOut">
              <a:rPr lang="de-DE" smtClean="0"/>
              <a:t>21.12.2009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373-B6A2-4ABC-893D-C8366F44C67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4A7A-CAE3-4BFE-80E2-1EC396B8649A}" type="datetimeFigureOut">
              <a:rPr lang="de-DE" smtClean="0"/>
              <a:t>21.12.2009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373-B6A2-4ABC-893D-C8366F44C67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4A7A-CAE3-4BFE-80E2-1EC396B8649A}" type="datetimeFigureOut">
              <a:rPr lang="de-DE" smtClean="0"/>
              <a:t>21.12.2009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373-B6A2-4ABC-893D-C8366F44C67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4A7A-CAE3-4BFE-80E2-1EC396B8649A}" type="datetimeFigureOut">
              <a:rPr lang="de-DE" smtClean="0"/>
              <a:t>21.12.2009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373-B6A2-4ABC-893D-C8366F44C67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4A7A-CAE3-4BFE-80E2-1EC396B8649A}" type="datetimeFigureOut">
              <a:rPr lang="de-DE" smtClean="0"/>
              <a:t>21.12.2009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373-B6A2-4ABC-893D-C8366F44C67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4A7A-CAE3-4BFE-80E2-1EC396B8649A}" type="datetimeFigureOut">
              <a:rPr lang="de-DE" smtClean="0"/>
              <a:t>21.12.2009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373-B6A2-4ABC-893D-C8366F44C67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4A7A-CAE3-4BFE-80E2-1EC396B8649A}" type="datetimeFigureOut">
              <a:rPr lang="de-DE" smtClean="0"/>
              <a:t>21.12.2009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373-B6A2-4ABC-893D-C8366F44C67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4A7A-CAE3-4BFE-80E2-1EC396B8649A}" type="datetimeFigureOut">
              <a:rPr lang="de-DE" smtClean="0"/>
              <a:t>21.12.2009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373-B6A2-4ABC-893D-C8366F44C67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4A7A-CAE3-4BFE-80E2-1EC396B8649A}" type="datetimeFigureOut">
              <a:rPr lang="de-DE" smtClean="0"/>
              <a:t>21.12.2009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373-B6A2-4ABC-893D-C8366F44C67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4A7A-CAE3-4BFE-80E2-1EC396B8649A}" type="datetimeFigureOut">
              <a:rPr lang="de-DE" smtClean="0"/>
              <a:t>21.12.2009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C373-B6A2-4ABC-893D-C8366F44C67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24A7A-CAE3-4BFE-80E2-1EC396B8649A}" type="datetimeFigureOut">
              <a:rPr lang="de-DE" smtClean="0"/>
              <a:t>21.12.2009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3C373-B6A2-4ABC-893D-C8366F44C67B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2009-12-21T11:12:29Z</dcterms:created>
  <dcterms:modified xsi:type="dcterms:W3CDTF">2009-12-21T11:14:13Z</dcterms:modified>
</cp:coreProperties>
</file>