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3"/>
  </p:notesMasterIdLst>
  <p:sldIdLst>
    <p:sldId id="259" r:id="rId2"/>
  </p:sldIdLst>
  <p:sldSz cx="21404263" cy="30279975"/>
  <p:notesSz cx="20621625" cy="295132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AAE"/>
    <a:srgbClr val="7799C4"/>
    <a:srgbClr val="4F219B"/>
    <a:srgbClr val="3333CC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1" autoAdjust="0"/>
    <p:restoredTop sz="94660" autoAdjust="0"/>
  </p:normalViewPr>
  <p:slideViewPr>
    <p:cSldViewPr showGuides="1">
      <p:cViewPr varScale="1">
        <p:scale>
          <a:sx n="21" d="100"/>
          <a:sy n="21" d="100"/>
        </p:scale>
        <p:origin x="1956" y="96"/>
      </p:cViewPr>
      <p:guideLst>
        <p:guide orient="horz" pos="9537"/>
        <p:guide pos="6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679643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99213" y="2212975"/>
            <a:ext cx="7823200" cy="1106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60285" y="14018894"/>
            <a:ext cx="16501055" cy="13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679643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223">
            <a:extLst>
              <a:ext uri="{FF2B5EF4-FFF2-40B4-BE49-F238E27FC236}">
                <a16:creationId xmlns:a16="http://schemas.microsoft.com/office/drawing/2014/main" id="{570F0659-EB63-709B-FE88-B4FD564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7" name="Text Placeholder 9224">
            <a:extLst>
              <a:ext uri="{FF2B5EF4-FFF2-40B4-BE49-F238E27FC236}">
                <a16:creationId xmlns:a16="http://schemas.microsoft.com/office/drawing/2014/main" id="{07EBF6A5-7E06-AF8F-BB5B-A71A30789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6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(minimum around 32 pt) </a:t>
            </a: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FD0CB76C-E405-4B62-098C-BE62CD3F2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330F2DB4-D31F-0420-47E2-89EDD6CD9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itle Placeholder 9223">
            <a:extLst>
              <a:ext uri="{FF2B5EF4-FFF2-40B4-BE49-F238E27FC236}">
                <a16:creationId xmlns:a16="http://schemas.microsoft.com/office/drawing/2014/main" id="{ECE4BF3C-2F41-2ACA-7B0F-E8114F6B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10" name="Text Placeholder 9224">
            <a:extLst>
              <a:ext uri="{FF2B5EF4-FFF2-40B4-BE49-F238E27FC236}">
                <a16:creationId xmlns:a16="http://schemas.microsoft.com/office/drawing/2014/main" id="{C42945AF-4095-8EC6-FF70-991F2356F0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38685" y="7547532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5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11" name="Text Placeholder 9224">
            <a:extLst>
              <a:ext uri="{FF2B5EF4-FFF2-40B4-BE49-F238E27FC236}">
                <a16:creationId xmlns:a16="http://schemas.microsoft.com/office/drawing/2014/main" id="{0734AE1C-764F-EDA1-29E6-F0C38FF2B50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44106" y="7546466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C5176E3B-BEE4-8408-DCB4-E029542DE8EC}"/>
              </a:ext>
            </a:extLst>
          </p:cNvPr>
          <p:cNvSpPr/>
          <p:nvPr userDrawn="1"/>
        </p:nvSpPr>
        <p:spPr>
          <a:xfrm rot="16200000" flipV="1">
            <a:off x="359383" y="25122694"/>
            <a:ext cx="4770836" cy="5543724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id="{E29A419E-DB48-B2E1-2718-6F4B2BB37853}"/>
              </a:ext>
            </a:extLst>
          </p:cNvPr>
          <p:cNvSpPr/>
          <p:nvPr userDrawn="1"/>
        </p:nvSpPr>
        <p:spPr>
          <a:xfrm>
            <a:off x="-27061" y="1"/>
            <a:ext cx="13105456" cy="20258316"/>
          </a:xfrm>
          <a:prstGeom prst="halfFrame">
            <a:avLst>
              <a:gd name="adj1" fmla="val 24280"/>
              <a:gd name="adj2" fmla="val 9411"/>
            </a:avLst>
          </a:prstGeom>
          <a:gradFill>
            <a:gsLst>
              <a:gs pos="0">
                <a:srgbClr val="7799C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971CC4FF-F95D-EE99-F1B4-15C20EBB2592}"/>
              </a:ext>
            </a:extLst>
          </p:cNvPr>
          <p:cNvSpPr/>
          <p:nvPr userDrawn="1"/>
        </p:nvSpPr>
        <p:spPr>
          <a:xfrm rot="16200000">
            <a:off x="16179117" y="25027768"/>
            <a:ext cx="4770836" cy="5733578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216" name="Picture 9215">
            <a:extLst>
              <a:ext uri="{FF2B5EF4-FFF2-40B4-BE49-F238E27FC236}">
                <a16:creationId xmlns:a16="http://schemas.microsoft.com/office/drawing/2014/main" id="{459BE5F0-9D74-21B9-9AED-35CBB6ED37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" y="542794"/>
            <a:ext cx="11018197" cy="2201386"/>
          </a:xfrm>
          <a:prstGeom prst="rect">
            <a:avLst/>
          </a:prstGeom>
        </p:spPr>
      </p:pic>
      <p:sp>
        <p:nvSpPr>
          <p:cNvPr id="9217" name="TextBox 9216">
            <a:extLst>
              <a:ext uri="{FF2B5EF4-FFF2-40B4-BE49-F238E27FC236}">
                <a16:creationId xmlns:a16="http://schemas.microsoft.com/office/drawing/2014/main" id="{090988AC-CCAC-6BEA-BF97-7EC4E074EE85}"/>
              </a:ext>
            </a:extLst>
          </p:cNvPr>
          <p:cNvSpPr txBox="1"/>
          <p:nvPr userDrawn="1"/>
        </p:nvSpPr>
        <p:spPr>
          <a:xfrm rot="16200000">
            <a:off x="-7463340" y="10656037"/>
            <a:ext cx="15913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24 FEBRUARY 2025 PROPOSERS’ BROKERAGE DAY</a:t>
            </a:r>
          </a:p>
        </p:txBody>
      </p:sp>
      <p:sp>
        <p:nvSpPr>
          <p:cNvPr id="9232" name="Footer Placeholder 9226">
            <a:extLst>
              <a:ext uri="{FF2B5EF4-FFF2-40B4-BE49-F238E27FC236}">
                <a16:creationId xmlns:a16="http://schemas.microsoft.com/office/drawing/2014/main" id="{772CBED0-1883-D2B7-139B-E18BE28A2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233" name="Title Placeholder 9232">
            <a:extLst>
              <a:ext uri="{FF2B5EF4-FFF2-40B4-BE49-F238E27FC236}">
                <a16:creationId xmlns:a16="http://schemas.microsoft.com/office/drawing/2014/main" id="{F8CBEB53-07D1-242F-3569-161B8569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3527401"/>
            <a:ext cx="18461037" cy="246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Idea Title</a:t>
            </a:r>
            <a:endParaRPr lang="LID4096" dirty="0"/>
          </a:p>
        </p:txBody>
      </p:sp>
      <p:sp>
        <p:nvSpPr>
          <p:cNvPr id="9234" name="Text Placeholder 9233">
            <a:extLst>
              <a:ext uri="{FF2B5EF4-FFF2-40B4-BE49-F238E27FC236}">
                <a16:creationId xmlns:a16="http://schemas.microsoft.com/office/drawing/2014/main" id="{F36FDD50-B004-5947-9E3D-520B16CBA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819" y="6675023"/>
            <a:ext cx="18461037" cy="2006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Text</a:t>
            </a:r>
          </a:p>
          <a:p>
            <a:pPr lvl="4"/>
            <a:endParaRPr lang="en-US" dirty="0"/>
          </a:p>
          <a:p>
            <a:pPr marL="6641383" marR="0" lvl="4" indent="-738109" algn="l" defTabSz="295243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lang="en-GB" sz="40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2800" kern="0" dirty="0">
              <a:solidFill>
                <a:srgbClr val="587AAE"/>
              </a:solidFill>
              <a:latin typeface="Arial" charset="0"/>
            </a:endParaRPr>
          </a:p>
          <a:p>
            <a:pPr lvl="4"/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23872-3DBF-1EEE-CCDE-AFF26531C9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1" y="27256588"/>
            <a:ext cx="2464326" cy="2480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0" indent="0" algn="l" defTabSz="2952431" rtl="0" eaLnBrk="0" fontAlgn="base" hangingPunct="0">
        <a:spcBef>
          <a:spcPct val="20000"/>
        </a:spcBef>
        <a:spcAft>
          <a:spcPct val="0"/>
        </a:spcAft>
        <a:buFontTx/>
        <a:buNone/>
        <a:defRPr sz="6000">
          <a:solidFill>
            <a:srgbClr val="587AAE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rgbClr val="587AAE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rgbClr val="587AAE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rgbClr val="587AAE"/>
          </a:solidFill>
          <a:latin typeface="+mn-lt"/>
        </a:defRPr>
      </a:lvl4pPr>
      <a:lvl5pPr marL="5903274" indent="0" algn="l" defTabSz="2952431" rtl="0" eaLnBrk="0" fontAlgn="base" hangingPunct="0">
        <a:spcBef>
          <a:spcPct val="20000"/>
        </a:spcBef>
        <a:spcAft>
          <a:spcPct val="0"/>
        </a:spcAft>
        <a:buNone/>
        <a:defRPr sz="3900" i="1">
          <a:solidFill>
            <a:srgbClr val="587AAE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2" userDrawn="1">
          <p15:clr>
            <a:srgbClr val="F26B43"/>
          </p15:clr>
        </p15:guide>
        <p15:guide id="2" pos="67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9226">
            <a:extLst>
              <a:ext uri="{FF2B5EF4-FFF2-40B4-BE49-F238E27FC236}">
                <a16:creationId xmlns:a16="http://schemas.microsoft.com/office/drawing/2014/main" id="{553566B8-A191-2646-6E6C-03CB70B7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33596-04FF-0626-E217-434347A100FD}"/>
              </a:ext>
            </a:extLst>
          </p:cNvPr>
          <p:cNvSpPr txBox="1"/>
          <p:nvPr/>
        </p:nvSpPr>
        <p:spPr>
          <a:xfrm>
            <a:off x="15030067" y="959116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Placeholder 9223">
            <a:extLst>
              <a:ext uri="{FF2B5EF4-FFF2-40B4-BE49-F238E27FC236}">
                <a16:creationId xmlns:a16="http://schemas.microsoft.com/office/drawing/2014/main" id="{47B370B9-56EF-82E4-89FE-6BCB00297548}"/>
              </a:ext>
            </a:extLst>
          </p:cNvPr>
          <p:cNvSpPr txBox="1">
            <a:spLocks/>
          </p:cNvSpPr>
          <p:nvPr/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2pPr>
            <a:lvl3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3pPr>
            <a:lvl4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4pPr>
            <a:lvl5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5pPr>
            <a:lvl6pPr marL="457149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6pPr>
            <a:lvl7pPr marL="91430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7pPr>
            <a:lvl8pPr marL="137145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8pPr>
            <a:lvl9pPr marL="1828603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600" b="1" kern="0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kern="0" dirty="0"/>
          </a:p>
        </p:txBody>
      </p:sp>
      <p:sp>
        <p:nvSpPr>
          <p:cNvPr id="14" name="Text Placeholder 9224">
            <a:extLst>
              <a:ext uri="{FF2B5EF4-FFF2-40B4-BE49-F238E27FC236}">
                <a16:creationId xmlns:a16="http://schemas.microsoft.com/office/drawing/2014/main" id="{4AF46AA2-6CD3-128C-9A69-817F26C3EBCF}"/>
              </a:ext>
            </a:extLst>
          </p:cNvPr>
          <p:cNvSpPr txBox="1">
            <a:spLocks/>
          </p:cNvSpPr>
          <p:nvPr/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6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0042" indent="-923826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800">
                <a:solidFill>
                  <a:schemeClr val="tx1"/>
                </a:solidFill>
                <a:latin typeface="+mn-lt"/>
              </a:defRPr>
            </a:lvl2pPr>
            <a:lvl3pPr marL="3692126" indent="-739695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500">
                <a:solidFill>
                  <a:schemeClr val="tx1"/>
                </a:solidFill>
                <a:latin typeface="+mn-lt"/>
              </a:defRPr>
            </a:lvl3pPr>
            <a:lvl4pPr marL="5166756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+mn-lt"/>
              </a:defRPr>
            </a:lvl4pPr>
            <a:lvl5pPr marL="6641383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5pPr>
            <a:lvl6pPr marL="7098532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6pPr>
            <a:lvl7pPr marL="7555684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7pPr>
            <a:lvl8pPr marL="8012837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8pPr>
            <a:lvl9pPr marL="8469986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Heading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600" kern="0" dirty="0">
                <a:solidFill>
                  <a:srgbClr val="587AAE"/>
                </a:solidFill>
                <a:latin typeface="Arial" charset="0"/>
              </a:rPr>
              <a:t>Subsection t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200" kern="0" dirty="0">
                <a:solidFill>
                  <a:srgbClr val="587AAE"/>
                </a:solidFill>
                <a:latin typeface="Arial" charset="0"/>
              </a:rPr>
              <a:t>Text (minimum around 32 pt) 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                   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sz="7800" kern="0" dirty="0">
              <a:solidFill>
                <a:srgbClr val="587AAE"/>
              </a:solidFill>
              <a:latin typeface="Arial" charset="0"/>
            </a:endParaRP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5500" kern="0" dirty="0">
              <a:solidFill>
                <a:srgbClr val="587AAE"/>
              </a:solidFill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0BA954-B20A-2920-7789-B2D646A1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98" r="24987" b="1"/>
          <a:stretch/>
        </p:blipFill>
        <p:spPr>
          <a:xfrm>
            <a:off x="17964965" y="26972712"/>
            <a:ext cx="2198275" cy="231340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B48C41-FF5E-34BA-CB1F-97FC14F7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77" b="1"/>
          <a:stretch/>
        </p:blipFill>
        <p:spPr>
          <a:xfrm>
            <a:off x="2277195" y="13843843"/>
            <a:ext cx="7990354" cy="840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338672"/>
      </p:ext>
    </p:extLst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ELTIC-new-Gener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Rounded MT Bold</vt:lpstr>
      <vt:lpstr>CELTIC-new-General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2025-02-20T07:23:03Z</dcterms:modified>
</cp:coreProperties>
</file>