
<file path=[Content_Types].xml><?xml version="1.0" encoding="utf-8"?>
<Types xmlns="http://schemas.openxmlformats.org/package/2006/content-types">
  <Default Extension="png" ContentType="image/png"/>
  <Default Extension="emf" ContentType="image/x-emf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94" r:id="rId1"/>
    <p:sldMasterId id="2147483828" r:id="rId2"/>
  </p:sldMasterIdLst>
  <p:notesMasterIdLst>
    <p:notesMasterId r:id="rId11"/>
  </p:notesMasterIdLst>
  <p:sldIdLst>
    <p:sldId id="272" r:id="rId3"/>
    <p:sldId id="315" r:id="rId4"/>
    <p:sldId id="316" r:id="rId5"/>
    <p:sldId id="317" r:id="rId6"/>
    <p:sldId id="318" r:id="rId7"/>
    <p:sldId id="319" r:id="rId8"/>
    <p:sldId id="320" r:id="rId9"/>
    <p:sldId id="321" r:id="rId10"/>
  </p:sldIdLst>
  <p:sldSz cx="24384000" cy="13716000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56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56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56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56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56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5pPr>
    <a:lvl6pPr marL="2286000" algn="l" defTabSz="914400" rtl="0" eaLnBrk="1" latinLnBrk="0" hangingPunct="1">
      <a:defRPr sz="56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6pPr>
    <a:lvl7pPr marL="2743200" algn="l" defTabSz="914400" rtl="0" eaLnBrk="1" latinLnBrk="0" hangingPunct="1">
      <a:defRPr sz="56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7pPr>
    <a:lvl8pPr marL="3200400" algn="l" defTabSz="914400" rtl="0" eaLnBrk="1" latinLnBrk="0" hangingPunct="1">
      <a:defRPr sz="56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8pPr>
    <a:lvl9pPr marL="3657600" algn="l" defTabSz="914400" rtl="0" eaLnBrk="1" latinLnBrk="0" hangingPunct="1">
      <a:defRPr sz="56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4320">
          <p15:clr>
            <a:srgbClr val="A4A3A4"/>
          </p15:clr>
        </p15:guide>
        <p15:guide id="2" pos="76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99FF"/>
    <a:srgbClr val="0099FF"/>
    <a:srgbClr val="336600"/>
    <a:srgbClr val="663300"/>
    <a:srgbClr val="996633"/>
    <a:srgbClr val="D60093"/>
    <a:srgbClr val="9E2286"/>
    <a:srgbClr val="D0DFFC"/>
    <a:srgbClr val="52BEB0"/>
    <a:srgbClr val="67295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33" d="100"/>
          <a:sy n="33" d="100"/>
        </p:scale>
        <p:origin x="-354" y="-996"/>
      </p:cViewPr>
      <p:guideLst>
        <p:guide orient="horz" pos="4320"/>
        <p:guide pos="76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101" d="100"/>
          <a:sy n="101" d="100"/>
        </p:scale>
        <p:origin x="3528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leo" panose="020F0502020204030203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leo" panose="020F0502020204030203" pitchFamily="34" charset="0"/>
              </a:defRPr>
            </a:lvl1pPr>
          </a:lstStyle>
          <a:p>
            <a:fld id="{2CD826BB-5C23-4804-ADF3-D2879A29335B}" type="datetimeFigureOut">
              <a:rPr lang="en-US" smtClean="0"/>
              <a:pPr/>
              <a:t>7/23/2019</a:t>
            </a:fld>
            <a:endParaRPr lang="en-US" dirty="0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leo" panose="020F0502020204030203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leo" panose="020F0502020204030203" pitchFamily="34" charset="0"/>
              </a:defRPr>
            </a:lvl1pPr>
          </a:lstStyle>
          <a:p>
            <a:fld id="{41E8C199-60EB-4919-9D02-E23353818F4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20464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E8C199-60EB-4919-9D02-E23353818F46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59999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rta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Marcador de texto 10"/>
          <p:cNvSpPr>
            <a:spLocks noGrp="1"/>
          </p:cNvSpPr>
          <p:nvPr>
            <p:ph type="body" sz="quarter" idx="11" hasCustomPrompt="1"/>
          </p:nvPr>
        </p:nvSpPr>
        <p:spPr>
          <a:xfrm>
            <a:off x="1401304" y="1692101"/>
            <a:ext cx="21608328" cy="1483362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FontTx/>
              <a:buNone/>
              <a:defRPr sz="10800" b="1" u="sng">
                <a:solidFill>
                  <a:srgbClr val="A8D200"/>
                </a:solidFill>
                <a:latin typeface="Arial" charset="0"/>
                <a:ea typeface="Arial" charset="0"/>
                <a:cs typeface="Arial" charset="0"/>
              </a:defRPr>
            </a:lvl1pPr>
            <a:lvl2pPr marL="914400" indent="0">
              <a:buFontTx/>
              <a:buNone/>
              <a:defRPr sz="5600">
                <a:solidFill>
                  <a:schemeClr val="tx1">
                    <a:lumMod val="65000"/>
                    <a:lumOff val="35000"/>
                  </a:schemeClr>
                </a:solidFill>
                <a:latin typeface="Arial" charset="0"/>
                <a:ea typeface="Arial" charset="0"/>
                <a:cs typeface="Arial" charset="0"/>
              </a:defRPr>
            </a:lvl2pPr>
            <a:lvl3pPr marL="1828800" indent="0">
              <a:buFontTx/>
              <a:buNone/>
              <a:defRPr/>
            </a:lvl3pPr>
            <a:lvl4pPr marL="2743200" indent="0">
              <a:buFontTx/>
              <a:buNone/>
              <a:defRPr/>
            </a:lvl4pPr>
            <a:lvl5pPr marL="3657600" indent="0">
              <a:buFontTx/>
              <a:buNone/>
              <a:defRPr/>
            </a:lvl5pPr>
          </a:lstStyle>
          <a:p>
            <a:pPr lvl="0"/>
            <a:r>
              <a:rPr lang="es-ES" dirty="0"/>
              <a:t>Titular Presentación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sz="quarter" idx="12" hasCustomPrompt="1"/>
          </p:nvPr>
        </p:nvSpPr>
        <p:spPr>
          <a:xfrm>
            <a:off x="3576637" y="4738977"/>
            <a:ext cx="19432994" cy="5602054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7200" b="1" i="0">
                <a:solidFill>
                  <a:schemeClr val="tx1">
                    <a:lumMod val="65000"/>
                    <a:lumOff val="35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  <a:lvl2pPr marL="914400" indent="0">
              <a:buNone/>
              <a:defRPr sz="3600" b="0" i="0">
                <a:latin typeface="Arial" charset="0"/>
                <a:ea typeface="Arial" charset="0"/>
                <a:cs typeface="Arial" charset="0"/>
              </a:defRPr>
            </a:lvl2pPr>
            <a:lvl3pPr marL="1828800" indent="0">
              <a:buNone/>
              <a:defRPr sz="3600" b="0" i="0">
                <a:latin typeface="Arial" charset="0"/>
                <a:ea typeface="Arial" charset="0"/>
                <a:cs typeface="Arial" charset="0"/>
              </a:defRPr>
            </a:lvl3pPr>
            <a:lvl4pPr marL="2743200" indent="0">
              <a:buNone/>
              <a:defRPr sz="3600" b="0" i="0">
                <a:latin typeface="Arial" charset="0"/>
                <a:ea typeface="Arial" charset="0"/>
                <a:cs typeface="Arial" charset="0"/>
              </a:defRPr>
            </a:lvl4pPr>
            <a:lvl5pPr marL="3657600" indent="0">
              <a:buNone/>
              <a:defRPr sz="3600" b="0" i="0">
                <a:latin typeface="Arial" charset="0"/>
                <a:ea typeface="Arial" charset="0"/>
                <a:cs typeface="Arial" charset="0"/>
              </a:defRPr>
            </a:lvl5pPr>
          </a:lstStyle>
          <a:p>
            <a:pPr lvl="0"/>
            <a:r>
              <a:rPr lang="es-ES" dirty="0"/>
              <a:t>Subtitular presentación</a:t>
            </a:r>
            <a:endParaRPr lang="es-ES_tradnl" dirty="0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13" hasCustomPrompt="1"/>
          </p:nvPr>
        </p:nvSpPr>
        <p:spPr>
          <a:xfrm>
            <a:off x="16617488" y="12403688"/>
            <a:ext cx="6874280" cy="447788"/>
          </a:xfrm>
          <a:prstGeom prst="rect">
            <a:avLst/>
          </a:prstGeom>
        </p:spPr>
        <p:txBody>
          <a:bodyPr lIns="0" tIns="0" rIns="0" bIns="0"/>
          <a:lstStyle>
            <a:lvl1pPr marL="0" indent="0" algn="r">
              <a:buNone/>
              <a:defRPr sz="3000">
                <a:solidFill>
                  <a:srgbClr val="A8D200"/>
                </a:solidFill>
                <a:latin typeface="Arial" charset="0"/>
                <a:ea typeface="Arial" charset="0"/>
                <a:cs typeface="Arial" charset="0"/>
              </a:defRPr>
            </a:lvl1pPr>
            <a:lvl2pPr marL="914400" indent="0">
              <a:buNone/>
              <a:defRPr sz="3200">
                <a:latin typeface="Arial" charset="0"/>
                <a:ea typeface="Arial" charset="0"/>
                <a:cs typeface="Arial" charset="0"/>
              </a:defRPr>
            </a:lvl2pPr>
            <a:lvl3pPr marL="1828800" indent="0">
              <a:buNone/>
              <a:defRPr sz="3200">
                <a:latin typeface="Arial" charset="0"/>
                <a:ea typeface="Arial" charset="0"/>
                <a:cs typeface="Arial" charset="0"/>
              </a:defRPr>
            </a:lvl3pPr>
            <a:lvl4pPr marL="2743200" indent="0">
              <a:buNone/>
              <a:defRPr sz="3200">
                <a:latin typeface="Arial" charset="0"/>
                <a:ea typeface="Arial" charset="0"/>
                <a:cs typeface="Arial" charset="0"/>
              </a:defRPr>
            </a:lvl4pPr>
            <a:lvl5pPr marL="3657600" indent="0">
              <a:buNone/>
              <a:defRPr sz="3200">
                <a:latin typeface="Arial" charset="0"/>
                <a:ea typeface="Arial" charset="0"/>
                <a:cs typeface="Arial" charset="0"/>
              </a:defRPr>
            </a:lvl5pPr>
          </a:lstStyle>
          <a:p>
            <a:pPr lvl="0"/>
            <a:r>
              <a:rPr lang="es-ES" dirty="0"/>
              <a:t>Fecha</a:t>
            </a:r>
            <a:endParaRPr lang="es-ES_tradnl" dirty="0"/>
          </a:p>
        </p:txBody>
      </p:sp>
      <p:sp>
        <p:nvSpPr>
          <p:cNvPr id="8" name="Marcador de texto 2"/>
          <p:cNvSpPr>
            <a:spLocks noGrp="1"/>
          </p:cNvSpPr>
          <p:nvPr>
            <p:ph type="body" sz="quarter" idx="14" hasCustomPrompt="1"/>
          </p:nvPr>
        </p:nvSpPr>
        <p:spPr>
          <a:xfrm>
            <a:off x="1400178" y="4741998"/>
            <a:ext cx="1675532" cy="924640"/>
          </a:xfrm>
          <a:prstGeom prst="rect">
            <a:avLst/>
          </a:prstGeom>
          <a:solidFill>
            <a:srgbClr val="A8D200"/>
          </a:solidFill>
        </p:spPr>
        <p:txBody>
          <a:bodyPr lIns="144000" tIns="72000" rIns="144000" bIns="72000"/>
          <a:lstStyle>
            <a:lvl1pPr marL="0" indent="0" algn="ctr">
              <a:buNone/>
              <a:defRPr sz="56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914400" indent="0">
              <a:buNone/>
              <a:defRPr sz="9600"/>
            </a:lvl2pPr>
            <a:lvl3pPr marL="1828800" indent="0">
              <a:buNone/>
              <a:defRPr sz="9600"/>
            </a:lvl3pPr>
            <a:lvl4pPr marL="2743200" indent="0">
              <a:buNone/>
              <a:defRPr sz="9600"/>
            </a:lvl4pPr>
            <a:lvl5pPr marL="3657600" indent="0">
              <a:buNone/>
              <a:defRPr sz="9600"/>
            </a:lvl5pPr>
          </a:lstStyle>
          <a:p>
            <a:pPr lvl="0"/>
            <a:r>
              <a:rPr lang="es-ES" dirty="0"/>
              <a:t>12.3</a:t>
            </a:r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16349553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9EC9D-4369-4EC4-95F3-88922B4B0C1C}" type="datetimeFigureOut">
              <a:rPr lang="en-GB" smtClean="0"/>
              <a:t>23/07/2019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5A916-48A2-48A2-9A75-3DD55F3698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26071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9EC9D-4369-4EC4-95F3-88922B4B0C1C}" type="datetimeFigureOut">
              <a:rPr lang="en-GB" smtClean="0"/>
              <a:t>23/07/2019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5A916-48A2-48A2-9A75-3DD55F3698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3531724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1" y="546100"/>
            <a:ext cx="8022168" cy="2324100"/>
          </a:xfrm>
        </p:spPr>
        <p:txBody>
          <a:bodyPr anchor="b"/>
          <a:lstStyle>
            <a:lvl1pPr algn="l">
              <a:defRPr sz="48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533467" y="546111"/>
            <a:ext cx="13631333" cy="11706226"/>
          </a:xfrm>
        </p:spPr>
        <p:txBody>
          <a:bodyPr/>
          <a:lstStyle>
            <a:lvl1pPr>
              <a:defRPr sz="7600"/>
            </a:lvl1pPr>
            <a:lvl2pPr>
              <a:defRPr sz="6700"/>
            </a:lvl2pPr>
            <a:lvl3pPr>
              <a:defRPr sz="5700"/>
            </a:lvl3pPr>
            <a:lvl4pPr>
              <a:defRPr sz="4800"/>
            </a:lvl4pPr>
            <a:lvl5pPr>
              <a:defRPr sz="4800"/>
            </a:lvl5pPr>
            <a:lvl6pPr>
              <a:defRPr sz="4800"/>
            </a:lvl6pPr>
            <a:lvl7pPr>
              <a:defRPr sz="4800"/>
            </a:lvl7pPr>
            <a:lvl8pPr>
              <a:defRPr sz="4800"/>
            </a:lvl8pPr>
            <a:lvl9pPr>
              <a:defRPr sz="4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19201" y="2870207"/>
            <a:ext cx="8022168" cy="9382126"/>
          </a:xfrm>
        </p:spPr>
        <p:txBody>
          <a:bodyPr/>
          <a:lstStyle>
            <a:lvl1pPr marL="0" indent="0">
              <a:buNone/>
              <a:defRPr sz="3300"/>
            </a:lvl1pPr>
            <a:lvl2pPr marL="1088428" indent="0">
              <a:buNone/>
              <a:defRPr sz="2900"/>
            </a:lvl2pPr>
            <a:lvl3pPr marL="2176857" indent="0">
              <a:buNone/>
              <a:defRPr sz="2400"/>
            </a:lvl3pPr>
            <a:lvl4pPr marL="3265285" indent="0">
              <a:buNone/>
              <a:defRPr sz="2100"/>
            </a:lvl4pPr>
            <a:lvl5pPr marL="4353714" indent="0">
              <a:buNone/>
              <a:defRPr sz="2100"/>
            </a:lvl5pPr>
            <a:lvl6pPr marL="5442142" indent="0">
              <a:buNone/>
              <a:defRPr sz="2100"/>
            </a:lvl6pPr>
            <a:lvl7pPr marL="6530568" indent="0">
              <a:buNone/>
              <a:defRPr sz="2100"/>
            </a:lvl7pPr>
            <a:lvl8pPr marL="7618992" indent="0">
              <a:buNone/>
              <a:defRPr sz="2100"/>
            </a:lvl8pPr>
            <a:lvl9pPr marL="8707425" indent="0">
              <a:buNone/>
              <a:defRPr sz="21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9EC9D-4369-4EC4-95F3-88922B4B0C1C}" type="datetimeFigureOut">
              <a:rPr lang="en-GB" smtClean="0"/>
              <a:t>23/07/2019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5A916-48A2-48A2-9A75-3DD55F3698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060651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79435" y="9601200"/>
            <a:ext cx="14630400" cy="1133476"/>
          </a:xfrm>
        </p:spPr>
        <p:txBody>
          <a:bodyPr anchor="b"/>
          <a:lstStyle>
            <a:lvl1pPr algn="l">
              <a:defRPr sz="48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779435" y="1225550"/>
            <a:ext cx="14630400" cy="8229600"/>
          </a:xfrm>
        </p:spPr>
        <p:txBody>
          <a:bodyPr/>
          <a:lstStyle>
            <a:lvl1pPr marL="0" indent="0">
              <a:buNone/>
              <a:defRPr sz="7600"/>
            </a:lvl1pPr>
            <a:lvl2pPr marL="1088428" indent="0">
              <a:buNone/>
              <a:defRPr sz="6700"/>
            </a:lvl2pPr>
            <a:lvl3pPr marL="2176857" indent="0">
              <a:buNone/>
              <a:defRPr sz="5700"/>
            </a:lvl3pPr>
            <a:lvl4pPr marL="3265285" indent="0">
              <a:buNone/>
              <a:defRPr sz="4800"/>
            </a:lvl4pPr>
            <a:lvl5pPr marL="4353714" indent="0">
              <a:buNone/>
              <a:defRPr sz="4800"/>
            </a:lvl5pPr>
            <a:lvl6pPr marL="5442142" indent="0">
              <a:buNone/>
              <a:defRPr sz="4800"/>
            </a:lvl6pPr>
            <a:lvl7pPr marL="6530568" indent="0">
              <a:buNone/>
              <a:defRPr sz="4800"/>
            </a:lvl7pPr>
            <a:lvl8pPr marL="7618992" indent="0">
              <a:buNone/>
              <a:defRPr sz="4800"/>
            </a:lvl8pPr>
            <a:lvl9pPr marL="8707425" indent="0">
              <a:buNone/>
              <a:defRPr sz="48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79435" y="10734676"/>
            <a:ext cx="14630400" cy="1609724"/>
          </a:xfrm>
        </p:spPr>
        <p:txBody>
          <a:bodyPr/>
          <a:lstStyle>
            <a:lvl1pPr marL="0" indent="0">
              <a:buNone/>
              <a:defRPr sz="3300"/>
            </a:lvl1pPr>
            <a:lvl2pPr marL="1088428" indent="0">
              <a:buNone/>
              <a:defRPr sz="2900"/>
            </a:lvl2pPr>
            <a:lvl3pPr marL="2176857" indent="0">
              <a:buNone/>
              <a:defRPr sz="2400"/>
            </a:lvl3pPr>
            <a:lvl4pPr marL="3265285" indent="0">
              <a:buNone/>
              <a:defRPr sz="2100"/>
            </a:lvl4pPr>
            <a:lvl5pPr marL="4353714" indent="0">
              <a:buNone/>
              <a:defRPr sz="2100"/>
            </a:lvl5pPr>
            <a:lvl6pPr marL="5442142" indent="0">
              <a:buNone/>
              <a:defRPr sz="2100"/>
            </a:lvl6pPr>
            <a:lvl7pPr marL="6530568" indent="0">
              <a:buNone/>
              <a:defRPr sz="2100"/>
            </a:lvl7pPr>
            <a:lvl8pPr marL="7618992" indent="0">
              <a:buNone/>
              <a:defRPr sz="2100"/>
            </a:lvl8pPr>
            <a:lvl9pPr marL="8707425" indent="0">
              <a:buNone/>
              <a:defRPr sz="21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9EC9D-4369-4EC4-95F3-88922B4B0C1C}" type="datetimeFigureOut">
              <a:rPr lang="en-GB" smtClean="0"/>
              <a:t>23/07/2019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5A916-48A2-48A2-9A75-3DD55F3698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9758940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9EC9D-4369-4EC4-95F3-88922B4B0C1C}" type="datetimeFigureOut">
              <a:rPr lang="en-GB" smtClean="0"/>
              <a:t>23/07/2019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5A916-48A2-48A2-9A75-3DD55F3698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0167234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7142400" y="1098550"/>
            <a:ext cx="14630400" cy="234061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251200" y="1098550"/>
            <a:ext cx="43484800" cy="234061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9EC9D-4369-4EC4-95F3-88922B4B0C1C}" type="datetimeFigureOut">
              <a:rPr lang="en-GB" smtClean="0"/>
              <a:t>23/07/2019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5A916-48A2-48A2-9A75-3DD55F3698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76057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umari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número de diapositiva 2"/>
          <p:cNvSpPr>
            <a:spLocks noGrp="1"/>
          </p:cNvSpPr>
          <p:nvPr>
            <p:ph type="sldNum" sz="quarter" idx="10"/>
          </p:nvPr>
        </p:nvSpPr>
        <p:spPr>
          <a:xfrm>
            <a:off x="23303950" y="12780835"/>
            <a:ext cx="504000" cy="412158"/>
          </a:xfrm>
          <a:prstGeom prst="rect">
            <a:avLst/>
          </a:prstGeom>
        </p:spPr>
        <p:txBody>
          <a:bodyPr lIns="182880" tIns="91440" rIns="182880" bIns="91440"/>
          <a:lstStyle/>
          <a:p>
            <a:pPr defTabSz="1828800" eaLnBrk="1" fontAlgn="auto" hangingPunct="1">
              <a:spcBef>
                <a:spcPts val="0"/>
              </a:spcBef>
              <a:spcAft>
                <a:spcPts val="0"/>
              </a:spcAft>
            </a:pPr>
            <a:fld id="{EEA4495D-35CE-2741-BA1A-FCDF99A4A1F7}" type="slidenum">
              <a:rPr lang="es-ES_tradnl" sz="3600" smtClean="0">
                <a:solidFill>
                  <a:prstClr val="black"/>
                </a:solidFill>
                <a:latin typeface="Calibri" panose="020F0502020204030204"/>
                <a:ea typeface="+mn-ea"/>
                <a:cs typeface="+mn-cs"/>
              </a:rPr>
              <a:pPr defTabSz="1828800" eaLnBrk="1" fontAlgn="auto" hangingPunct="1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s-ES_tradnl" sz="3600" dirty="0">
              <a:solidFill>
                <a:prstClr val="black"/>
              </a:solidFill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Marcador de texto 5"/>
          <p:cNvSpPr>
            <a:spLocks noGrp="1"/>
          </p:cNvSpPr>
          <p:nvPr>
            <p:ph type="body" sz="quarter" idx="11" hasCustomPrompt="1"/>
          </p:nvPr>
        </p:nvSpPr>
        <p:spPr>
          <a:xfrm>
            <a:off x="1400177" y="5171104"/>
            <a:ext cx="3197462" cy="598028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3600" b="1">
                <a:solidFill>
                  <a:srgbClr val="A8D200"/>
                </a:solidFill>
              </a:defRPr>
            </a:lvl1pPr>
            <a:lvl2pPr marL="914400" indent="0">
              <a:buNone/>
              <a:defRPr sz="3600" b="1">
                <a:solidFill>
                  <a:srgbClr val="B6D900"/>
                </a:solidFill>
              </a:defRPr>
            </a:lvl2pPr>
            <a:lvl3pPr marL="1828800" indent="0">
              <a:buNone/>
              <a:defRPr sz="3600" b="1">
                <a:solidFill>
                  <a:srgbClr val="B6D900"/>
                </a:solidFill>
              </a:defRPr>
            </a:lvl3pPr>
            <a:lvl4pPr marL="2743200" indent="0">
              <a:buNone/>
              <a:defRPr sz="3600" b="1">
                <a:solidFill>
                  <a:srgbClr val="B6D900"/>
                </a:solidFill>
              </a:defRPr>
            </a:lvl4pPr>
            <a:lvl5pPr marL="3657600" indent="0">
              <a:buNone/>
              <a:defRPr sz="3600" b="1">
                <a:solidFill>
                  <a:srgbClr val="B6D900"/>
                </a:solidFill>
              </a:defRPr>
            </a:lvl5pPr>
          </a:lstStyle>
          <a:p>
            <a:pPr lvl="0"/>
            <a:r>
              <a:rPr lang="es-ES" dirty="0"/>
              <a:t>1</a:t>
            </a:r>
            <a:r>
              <a:rPr lang="es-ES"/>
              <a:t>// Apartado</a:t>
            </a:r>
            <a:endParaRPr lang="es-ES_tradnl" dirty="0"/>
          </a:p>
        </p:txBody>
      </p:sp>
      <p:sp>
        <p:nvSpPr>
          <p:cNvPr id="8" name="Marcador de texto 7"/>
          <p:cNvSpPr>
            <a:spLocks noGrp="1"/>
          </p:cNvSpPr>
          <p:nvPr>
            <p:ph type="body" sz="quarter" idx="12" hasCustomPrompt="1"/>
          </p:nvPr>
        </p:nvSpPr>
        <p:spPr>
          <a:xfrm>
            <a:off x="1400177" y="6196750"/>
            <a:ext cx="3693118" cy="546604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8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914400" indent="0">
              <a:buNone/>
              <a:defRPr sz="28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1828800" indent="0">
              <a:buNone/>
              <a:defRPr sz="28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marL="2743200" indent="0">
              <a:buNone/>
              <a:defRPr sz="2800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3657600" indent="0">
              <a:buNone/>
              <a:defRPr sz="28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/>
            <a:r>
              <a:rPr lang="es-ES"/>
              <a:t>1.1 Titular apartado</a:t>
            </a:r>
            <a:endParaRPr lang="es-ES_tradnl" dirty="0"/>
          </a:p>
        </p:txBody>
      </p:sp>
      <p:sp>
        <p:nvSpPr>
          <p:cNvPr id="11" name="Marcador de texto 5"/>
          <p:cNvSpPr>
            <a:spLocks noGrp="1"/>
          </p:cNvSpPr>
          <p:nvPr>
            <p:ph type="body" sz="quarter" idx="13" hasCustomPrompt="1"/>
          </p:nvPr>
        </p:nvSpPr>
        <p:spPr>
          <a:xfrm>
            <a:off x="7296775" y="5171104"/>
            <a:ext cx="3197462" cy="598028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3600" b="1">
                <a:solidFill>
                  <a:srgbClr val="A8D200"/>
                </a:solidFill>
              </a:defRPr>
            </a:lvl1pPr>
            <a:lvl2pPr marL="914400" indent="0">
              <a:buNone/>
              <a:defRPr sz="3600" b="1">
                <a:solidFill>
                  <a:srgbClr val="B6D900"/>
                </a:solidFill>
              </a:defRPr>
            </a:lvl2pPr>
            <a:lvl3pPr marL="1828800" indent="0">
              <a:buNone/>
              <a:defRPr sz="3600" b="1">
                <a:solidFill>
                  <a:srgbClr val="B6D900"/>
                </a:solidFill>
              </a:defRPr>
            </a:lvl3pPr>
            <a:lvl4pPr marL="2743200" indent="0">
              <a:buNone/>
              <a:defRPr sz="3600" b="1">
                <a:solidFill>
                  <a:srgbClr val="B6D900"/>
                </a:solidFill>
              </a:defRPr>
            </a:lvl4pPr>
            <a:lvl5pPr marL="3657600" indent="0">
              <a:buNone/>
              <a:defRPr sz="3600" b="1">
                <a:solidFill>
                  <a:srgbClr val="B6D900"/>
                </a:solidFill>
              </a:defRPr>
            </a:lvl5pPr>
          </a:lstStyle>
          <a:p>
            <a:pPr lvl="0"/>
            <a:r>
              <a:rPr lang="es-ES" dirty="0"/>
              <a:t>2// Apartado</a:t>
            </a:r>
            <a:endParaRPr lang="es-ES_tradnl" dirty="0"/>
          </a:p>
        </p:txBody>
      </p:sp>
      <p:sp>
        <p:nvSpPr>
          <p:cNvPr id="12" name="Marcador de texto 7"/>
          <p:cNvSpPr>
            <a:spLocks noGrp="1"/>
          </p:cNvSpPr>
          <p:nvPr>
            <p:ph type="body" sz="quarter" idx="14" hasCustomPrompt="1"/>
          </p:nvPr>
        </p:nvSpPr>
        <p:spPr>
          <a:xfrm>
            <a:off x="7296775" y="6196750"/>
            <a:ext cx="3693118" cy="546604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8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914400" indent="0">
              <a:buNone/>
              <a:defRPr sz="28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1828800" indent="0">
              <a:buNone/>
              <a:defRPr sz="28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marL="2743200" indent="0">
              <a:buNone/>
              <a:defRPr sz="2800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3657600" indent="0">
              <a:buNone/>
              <a:defRPr sz="28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/>
            <a:r>
              <a:rPr lang="es-ES" dirty="0"/>
              <a:t>2.1 Titular apartado</a:t>
            </a:r>
            <a:endParaRPr lang="es-ES_tradnl" dirty="0"/>
          </a:p>
        </p:txBody>
      </p:sp>
      <p:sp>
        <p:nvSpPr>
          <p:cNvPr id="17" name="Marcador de texto 5"/>
          <p:cNvSpPr>
            <a:spLocks noGrp="1"/>
          </p:cNvSpPr>
          <p:nvPr>
            <p:ph type="body" sz="quarter" idx="15" hasCustomPrompt="1"/>
          </p:nvPr>
        </p:nvSpPr>
        <p:spPr>
          <a:xfrm>
            <a:off x="13073731" y="5171104"/>
            <a:ext cx="3197462" cy="598028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3600" b="1">
                <a:solidFill>
                  <a:srgbClr val="A8D200"/>
                </a:solidFill>
              </a:defRPr>
            </a:lvl1pPr>
            <a:lvl2pPr marL="914400" indent="0">
              <a:buNone/>
              <a:defRPr sz="3600" b="1">
                <a:solidFill>
                  <a:srgbClr val="B6D900"/>
                </a:solidFill>
              </a:defRPr>
            </a:lvl2pPr>
            <a:lvl3pPr marL="1828800" indent="0">
              <a:buNone/>
              <a:defRPr sz="3600" b="1">
                <a:solidFill>
                  <a:srgbClr val="B6D900"/>
                </a:solidFill>
              </a:defRPr>
            </a:lvl3pPr>
            <a:lvl4pPr marL="2743200" indent="0">
              <a:buNone/>
              <a:defRPr sz="3600" b="1">
                <a:solidFill>
                  <a:srgbClr val="B6D900"/>
                </a:solidFill>
              </a:defRPr>
            </a:lvl4pPr>
            <a:lvl5pPr marL="3657600" indent="0">
              <a:buNone/>
              <a:defRPr sz="3600" b="1">
                <a:solidFill>
                  <a:srgbClr val="B6D900"/>
                </a:solidFill>
              </a:defRPr>
            </a:lvl5pPr>
          </a:lstStyle>
          <a:p>
            <a:pPr lvl="0"/>
            <a:r>
              <a:rPr lang="es-ES" dirty="0"/>
              <a:t>3// Apartado</a:t>
            </a:r>
            <a:endParaRPr lang="es-ES_tradnl" dirty="0"/>
          </a:p>
        </p:txBody>
      </p:sp>
      <p:sp>
        <p:nvSpPr>
          <p:cNvPr id="18" name="Marcador de texto 7"/>
          <p:cNvSpPr>
            <a:spLocks noGrp="1"/>
          </p:cNvSpPr>
          <p:nvPr>
            <p:ph type="body" sz="quarter" idx="16" hasCustomPrompt="1"/>
          </p:nvPr>
        </p:nvSpPr>
        <p:spPr>
          <a:xfrm>
            <a:off x="13073731" y="6196750"/>
            <a:ext cx="3693118" cy="546604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8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914400" indent="0">
              <a:buNone/>
              <a:defRPr sz="28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1828800" indent="0">
              <a:buNone/>
              <a:defRPr sz="28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marL="2743200" indent="0">
              <a:buNone/>
              <a:defRPr sz="2800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3657600" indent="0">
              <a:buNone/>
              <a:defRPr sz="28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/>
            <a:r>
              <a:rPr lang="es-ES" dirty="0"/>
              <a:t>3.1 Titular apartado</a:t>
            </a:r>
            <a:endParaRPr lang="es-ES_tradnl" dirty="0"/>
          </a:p>
        </p:txBody>
      </p:sp>
      <p:sp>
        <p:nvSpPr>
          <p:cNvPr id="19" name="Marcador de texto 5"/>
          <p:cNvSpPr>
            <a:spLocks noGrp="1"/>
          </p:cNvSpPr>
          <p:nvPr>
            <p:ph type="body" sz="quarter" idx="17" hasCustomPrompt="1"/>
          </p:nvPr>
        </p:nvSpPr>
        <p:spPr>
          <a:xfrm>
            <a:off x="18816505" y="5171104"/>
            <a:ext cx="3197462" cy="598028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3600" b="1">
                <a:solidFill>
                  <a:srgbClr val="A8D200"/>
                </a:solidFill>
              </a:defRPr>
            </a:lvl1pPr>
            <a:lvl2pPr marL="914400" indent="0">
              <a:buNone/>
              <a:defRPr sz="3600" b="1">
                <a:solidFill>
                  <a:srgbClr val="B6D900"/>
                </a:solidFill>
              </a:defRPr>
            </a:lvl2pPr>
            <a:lvl3pPr marL="1828800" indent="0">
              <a:buNone/>
              <a:defRPr sz="3600" b="1">
                <a:solidFill>
                  <a:srgbClr val="B6D900"/>
                </a:solidFill>
              </a:defRPr>
            </a:lvl3pPr>
            <a:lvl4pPr marL="2743200" indent="0">
              <a:buNone/>
              <a:defRPr sz="3600" b="1">
                <a:solidFill>
                  <a:srgbClr val="B6D900"/>
                </a:solidFill>
              </a:defRPr>
            </a:lvl4pPr>
            <a:lvl5pPr marL="3657600" indent="0">
              <a:buNone/>
              <a:defRPr sz="3600" b="1">
                <a:solidFill>
                  <a:srgbClr val="B6D900"/>
                </a:solidFill>
              </a:defRPr>
            </a:lvl5pPr>
          </a:lstStyle>
          <a:p>
            <a:pPr lvl="0"/>
            <a:r>
              <a:rPr lang="es-ES" dirty="0"/>
              <a:t>4// Apartado</a:t>
            </a:r>
            <a:endParaRPr lang="es-ES_tradnl" dirty="0"/>
          </a:p>
        </p:txBody>
      </p:sp>
      <p:sp>
        <p:nvSpPr>
          <p:cNvPr id="20" name="Marcador de texto 7"/>
          <p:cNvSpPr>
            <a:spLocks noGrp="1"/>
          </p:cNvSpPr>
          <p:nvPr>
            <p:ph type="body" sz="quarter" idx="18" hasCustomPrompt="1"/>
          </p:nvPr>
        </p:nvSpPr>
        <p:spPr>
          <a:xfrm>
            <a:off x="18816505" y="6196750"/>
            <a:ext cx="3693118" cy="546604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8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914400" indent="0">
              <a:buNone/>
              <a:defRPr sz="28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1828800" indent="0">
              <a:buNone/>
              <a:defRPr sz="28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marL="2743200" indent="0">
              <a:buNone/>
              <a:defRPr sz="2800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3657600" indent="0">
              <a:buNone/>
              <a:defRPr sz="28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/>
            <a:r>
              <a:rPr lang="es-ES" dirty="0"/>
              <a:t>4.1 Titular apartado</a:t>
            </a:r>
            <a:endParaRPr lang="es-ES_tradnl" dirty="0"/>
          </a:p>
        </p:txBody>
      </p:sp>
      <p:sp>
        <p:nvSpPr>
          <p:cNvPr id="13" name="Marcador de texto 10"/>
          <p:cNvSpPr>
            <a:spLocks noGrp="1"/>
          </p:cNvSpPr>
          <p:nvPr>
            <p:ph type="body" sz="quarter" idx="19" hasCustomPrompt="1"/>
          </p:nvPr>
        </p:nvSpPr>
        <p:spPr>
          <a:xfrm>
            <a:off x="1401304" y="1692101"/>
            <a:ext cx="21608328" cy="1483362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FontTx/>
              <a:buNone/>
              <a:defRPr sz="9600" b="1">
                <a:solidFill>
                  <a:schemeClr val="tx1">
                    <a:lumMod val="65000"/>
                    <a:lumOff val="35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  <a:lvl2pPr marL="914400" indent="0">
              <a:buFontTx/>
              <a:buNone/>
              <a:defRPr sz="5600">
                <a:solidFill>
                  <a:schemeClr val="tx1">
                    <a:lumMod val="65000"/>
                    <a:lumOff val="35000"/>
                  </a:schemeClr>
                </a:solidFill>
                <a:latin typeface="Arial" charset="0"/>
                <a:ea typeface="Arial" charset="0"/>
                <a:cs typeface="Arial" charset="0"/>
              </a:defRPr>
            </a:lvl2pPr>
            <a:lvl3pPr marL="1828800" indent="0">
              <a:buFontTx/>
              <a:buNone/>
              <a:defRPr/>
            </a:lvl3pPr>
            <a:lvl4pPr marL="2743200" indent="0">
              <a:buFontTx/>
              <a:buNone/>
              <a:defRPr/>
            </a:lvl4pPr>
            <a:lvl5pPr marL="3657600" indent="0">
              <a:buFontTx/>
              <a:buNone/>
              <a:defRPr/>
            </a:lvl5pPr>
          </a:lstStyle>
          <a:p>
            <a:pPr lvl="0"/>
            <a:r>
              <a:rPr lang="es-ES" dirty="0"/>
              <a:t>Sumario</a:t>
            </a:r>
          </a:p>
        </p:txBody>
      </p:sp>
    </p:spTree>
    <p:extLst>
      <p:ext uri="{BB962C8B-B14F-4D97-AF65-F5344CB8AC3E}">
        <p14:creationId xmlns:p14="http://schemas.microsoft.com/office/powerpoint/2010/main" val="12911695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 lIns="182880" tIns="91440" rIns="182880" bIns="91440"/>
          <a:lstStyle/>
          <a:p>
            <a:r>
              <a:rPr lang="nl-BE"/>
              <a:t>Titelstijl van model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 lIns="182880" tIns="91440" rIns="182880" bIns="91440"/>
          <a:lstStyle/>
          <a:p>
            <a:pPr lvl="0"/>
            <a:r>
              <a:rPr lang="nl-BE"/>
              <a:t>Klik om de tekststijl van het model te bewerken</a:t>
            </a:r>
          </a:p>
          <a:p>
            <a:pPr lvl="1"/>
            <a:r>
              <a:rPr lang="nl-BE"/>
              <a:t>Tweede niveau</a:t>
            </a:r>
          </a:p>
          <a:p>
            <a:pPr lvl="2"/>
            <a:r>
              <a:rPr lang="nl-BE"/>
              <a:t>Derde niveau</a:t>
            </a:r>
          </a:p>
          <a:p>
            <a:pPr lvl="3"/>
            <a:r>
              <a:rPr lang="nl-BE"/>
              <a:t>Vierde niveau</a:t>
            </a:r>
          </a:p>
          <a:p>
            <a:pPr lvl="4"/>
            <a:r>
              <a:rPr lang="nl-BE"/>
              <a:t>Vijfde niveau</a:t>
            </a:r>
            <a:endParaRPr lang="nl-NL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3170486" y="12635504"/>
            <a:ext cx="753412" cy="738664"/>
          </a:xfrm>
          <a:prstGeom prst="rect">
            <a:avLst/>
          </a:prstGeom>
        </p:spPr>
        <p:txBody>
          <a:bodyPr vert="horz" wrap="none" lIns="0" tIns="0" rIns="0" bIns="0" rtlCol="0" anchor="ctr">
            <a:spAutoFit/>
          </a:bodyPr>
          <a:lstStyle>
            <a:lvl1pPr algn="r">
              <a:defRPr sz="4800" b="1" i="0">
                <a:solidFill>
                  <a:schemeClr val="tx2"/>
                </a:solidFill>
                <a:latin typeface="Arial"/>
                <a:cs typeface="Arial"/>
              </a:defRPr>
            </a:lvl1pPr>
          </a:lstStyle>
          <a:p>
            <a:pPr defTabSz="1828800" eaLnBrk="1" fontAlgn="auto" hangingPunct="1">
              <a:spcBef>
                <a:spcPts val="0"/>
              </a:spcBef>
              <a:spcAft>
                <a:spcPts val="0"/>
              </a:spcAft>
            </a:pPr>
            <a:fld id="{38C080AE-66C8-8249-B90B-B6D109566B0C}" type="slidenum">
              <a:rPr lang="en-US">
                <a:solidFill>
                  <a:srgbClr val="C1C1C1"/>
                </a:solidFill>
                <a:ea typeface="+mn-ea"/>
              </a:rPr>
              <a:pPr defTabSz="1828800" eaLnBrk="1" fontAlgn="auto" hangingPunct="1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>
              <a:solidFill>
                <a:srgbClr val="C1C1C1"/>
              </a:solidFill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37726932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Portadill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texto 10"/>
          <p:cNvSpPr>
            <a:spLocks noGrp="1"/>
          </p:cNvSpPr>
          <p:nvPr>
            <p:ph type="body" sz="quarter" idx="13"/>
          </p:nvPr>
        </p:nvSpPr>
        <p:spPr>
          <a:xfrm>
            <a:off x="4044753" y="5083347"/>
            <a:ext cx="9787626" cy="6620974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3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es-ES" dirty="0"/>
              <a:t>Haga clic para modificar el estilo de texto del patrón</a:t>
            </a:r>
            <a:endParaRPr lang="es-ES_tradnl" dirty="0"/>
          </a:p>
        </p:txBody>
      </p:sp>
      <p:sp>
        <p:nvSpPr>
          <p:cNvPr id="6" name="Marcador de texto 10"/>
          <p:cNvSpPr>
            <a:spLocks noGrp="1"/>
          </p:cNvSpPr>
          <p:nvPr>
            <p:ph type="body" sz="quarter" idx="11" hasCustomPrompt="1"/>
          </p:nvPr>
        </p:nvSpPr>
        <p:spPr>
          <a:xfrm>
            <a:off x="4044753" y="1692101"/>
            <a:ext cx="12065314" cy="108435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FontTx/>
              <a:buNone/>
              <a:defRPr sz="9600" b="1">
                <a:solidFill>
                  <a:schemeClr val="tx1">
                    <a:lumMod val="65000"/>
                    <a:lumOff val="35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  <a:lvl2pPr marL="914400" indent="0">
              <a:buFontTx/>
              <a:buNone/>
              <a:defRPr sz="5600">
                <a:solidFill>
                  <a:schemeClr val="tx1">
                    <a:lumMod val="65000"/>
                    <a:lumOff val="35000"/>
                  </a:schemeClr>
                </a:solidFill>
                <a:latin typeface="Arial" charset="0"/>
                <a:ea typeface="Arial" charset="0"/>
                <a:cs typeface="Arial" charset="0"/>
              </a:defRPr>
            </a:lvl2pPr>
            <a:lvl3pPr marL="1828800" indent="0">
              <a:buFontTx/>
              <a:buNone/>
              <a:defRPr/>
            </a:lvl3pPr>
            <a:lvl4pPr marL="2743200" indent="0">
              <a:buFontTx/>
              <a:buNone/>
              <a:defRPr/>
            </a:lvl4pPr>
            <a:lvl5pPr marL="3657600" indent="0">
              <a:buFontTx/>
              <a:buNone/>
              <a:defRPr/>
            </a:lvl5pPr>
          </a:lstStyle>
          <a:p>
            <a:pPr lvl="0"/>
            <a:r>
              <a:rPr lang="es-ES" dirty="0"/>
              <a:t>Titular Presentación</a:t>
            </a:r>
          </a:p>
        </p:txBody>
      </p:sp>
      <p:sp>
        <p:nvSpPr>
          <p:cNvPr id="7" name="Marcador de texto 2"/>
          <p:cNvSpPr>
            <a:spLocks noGrp="1"/>
          </p:cNvSpPr>
          <p:nvPr>
            <p:ph type="body" sz="quarter" idx="12" hasCustomPrompt="1"/>
          </p:nvPr>
        </p:nvSpPr>
        <p:spPr>
          <a:xfrm>
            <a:off x="1400176" y="761420"/>
            <a:ext cx="15757524" cy="93068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3200" b="0" i="0" u="sng">
                <a:solidFill>
                  <a:srgbClr val="A8D200"/>
                </a:solidFill>
                <a:latin typeface="Arial" charset="0"/>
                <a:ea typeface="Arial" charset="0"/>
                <a:cs typeface="Arial" charset="0"/>
              </a:defRPr>
            </a:lvl1pPr>
            <a:lvl2pPr marL="914400" indent="0">
              <a:buNone/>
              <a:defRPr sz="3600" b="0" i="0">
                <a:latin typeface="Arial" charset="0"/>
                <a:ea typeface="Arial" charset="0"/>
                <a:cs typeface="Arial" charset="0"/>
              </a:defRPr>
            </a:lvl2pPr>
            <a:lvl3pPr marL="1828800" indent="0">
              <a:buNone/>
              <a:defRPr sz="3600" b="0" i="0">
                <a:latin typeface="Arial" charset="0"/>
                <a:ea typeface="Arial" charset="0"/>
                <a:cs typeface="Arial" charset="0"/>
              </a:defRPr>
            </a:lvl3pPr>
            <a:lvl4pPr marL="2743200" indent="0">
              <a:buNone/>
              <a:defRPr sz="3600" b="0" i="0">
                <a:latin typeface="Arial" charset="0"/>
                <a:ea typeface="Arial" charset="0"/>
                <a:cs typeface="Arial" charset="0"/>
              </a:defRPr>
            </a:lvl4pPr>
            <a:lvl5pPr marL="3657600" indent="0">
              <a:buNone/>
              <a:defRPr sz="3600" b="0" i="0">
                <a:latin typeface="Arial" charset="0"/>
                <a:ea typeface="Arial" charset="0"/>
                <a:cs typeface="Arial" charset="0"/>
              </a:defRPr>
            </a:lvl5pPr>
          </a:lstStyle>
          <a:p>
            <a:pPr lvl="0"/>
            <a:r>
              <a:rPr lang="es-ES" dirty="0"/>
              <a:t>Titular presentación / Subtitular</a:t>
            </a:r>
            <a:endParaRPr lang="es-ES_tradnl" dirty="0"/>
          </a:p>
        </p:txBody>
      </p:sp>
      <p:sp>
        <p:nvSpPr>
          <p:cNvPr id="8" name="Marcador de texto 2"/>
          <p:cNvSpPr>
            <a:spLocks noGrp="1"/>
          </p:cNvSpPr>
          <p:nvPr>
            <p:ph type="body" sz="quarter" idx="14" hasCustomPrompt="1"/>
          </p:nvPr>
        </p:nvSpPr>
        <p:spPr>
          <a:xfrm>
            <a:off x="1400178" y="1851810"/>
            <a:ext cx="1924912" cy="924640"/>
          </a:xfrm>
          <a:prstGeom prst="rect">
            <a:avLst/>
          </a:prstGeom>
          <a:solidFill>
            <a:srgbClr val="A8D200"/>
          </a:solidFill>
        </p:spPr>
        <p:txBody>
          <a:bodyPr lIns="72000" tIns="72000" rIns="72000" bIns="72000"/>
          <a:lstStyle>
            <a:lvl1pPr marL="0" indent="0" algn="ctr">
              <a:buNone/>
              <a:defRPr sz="64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914400" indent="0">
              <a:buNone/>
              <a:defRPr sz="9600"/>
            </a:lvl2pPr>
            <a:lvl3pPr marL="1828800" indent="0">
              <a:buNone/>
              <a:defRPr sz="9600"/>
            </a:lvl3pPr>
            <a:lvl4pPr marL="2743200" indent="0">
              <a:buNone/>
              <a:defRPr sz="9600"/>
            </a:lvl4pPr>
            <a:lvl5pPr marL="3657600" indent="0">
              <a:buNone/>
              <a:defRPr sz="9600"/>
            </a:lvl5pPr>
          </a:lstStyle>
          <a:p>
            <a:pPr lvl="0"/>
            <a:r>
              <a:rPr lang="es-ES" dirty="0"/>
              <a:t>12.3</a:t>
            </a:r>
            <a:endParaRPr lang="es-ES_tradnl" dirty="0"/>
          </a:p>
        </p:txBody>
      </p:sp>
      <p:sp>
        <p:nvSpPr>
          <p:cNvPr id="9" name="Marcador de texto 10"/>
          <p:cNvSpPr>
            <a:spLocks noGrp="1"/>
          </p:cNvSpPr>
          <p:nvPr>
            <p:ph type="body" sz="quarter" idx="15" hasCustomPrompt="1"/>
          </p:nvPr>
        </p:nvSpPr>
        <p:spPr>
          <a:xfrm>
            <a:off x="4044753" y="3707131"/>
            <a:ext cx="5117002" cy="770234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5600" b="1">
                <a:solidFill>
                  <a:srgbClr val="A8D200"/>
                </a:solidFill>
              </a:defRPr>
            </a:lvl1pPr>
            <a:lvl2pPr marL="914400" indent="0">
              <a:buNone/>
              <a:defRPr sz="4000"/>
            </a:lvl2pPr>
            <a:lvl3pPr marL="1828800" indent="0">
              <a:buNone/>
              <a:defRPr sz="4000"/>
            </a:lvl3pPr>
            <a:lvl4pPr marL="2743200" indent="0">
              <a:buNone/>
              <a:defRPr sz="4000"/>
            </a:lvl4pPr>
            <a:lvl5pPr marL="3657600" indent="0">
              <a:buNone/>
              <a:defRPr sz="4000"/>
            </a:lvl5pPr>
          </a:lstStyle>
          <a:p>
            <a:pPr lvl="0"/>
            <a:r>
              <a:rPr lang="es-ES" dirty="0"/>
              <a:t>Subtitular</a:t>
            </a:r>
            <a:endParaRPr lang="es-ES_tradnl" dirty="0"/>
          </a:p>
        </p:txBody>
      </p:sp>
      <p:sp>
        <p:nvSpPr>
          <p:cNvPr id="10" name="Marcador de gráfico 9"/>
          <p:cNvSpPr>
            <a:spLocks noGrp="1"/>
          </p:cNvSpPr>
          <p:nvPr>
            <p:ph type="chart" sz="quarter" idx="16"/>
          </p:nvPr>
        </p:nvSpPr>
        <p:spPr>
          <a:xfrm>
            <a:off x="14281151" y="5083177"/>
            <a:ext cx="9442450" cy="6619874"/>
          </a:xfrm>
          <a:prstGeom prst="rect">
            <a:avLst/>
          </a:prstGeom>
        </p:spPr>
        <p:txBody>
          <a:bodyPr lIns="182880" tIns="91440" rIns="182880" bIns="91440"/>
          <a:lstStyle/>
          <a:p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5755883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28800" y="4260861"/>
            <a:ext cx="20726400" cy="29400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657600" y="7772400"/>
            <a:ext cx="17068800" cy="35052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08842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21768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32652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43537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544214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65305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76189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87074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9EC9D-4369-4EC4-95F3-88922B4B0C1C}" type="datetimeFigureOut">
              <a:rPr lang="en-GB" smtClean="0"/>
              <a:t>23/07/2019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5A916-48A2-48A2-9A75-3DD55F3698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145617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9EC9D-4369-4EC4-95F3-88922B4B0C1C}" type="datetimeFigureOut">
              <a:rPr lang="en-GB" smtClean="0"/>
              <a:t>23/07/2019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5A916-48A2-48A2-9A75-3DD55F3698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461211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26168" y="8813811"/>
            <a:ext cx="20726400" cy="2724150"/>
          </a:xfrm>
        </p:spPr>
        <p:txBody>
          <a:bodyPr anchor="t"/>
          <a:lstStyle>
            <a:lvl1pPr algn="l">
              <a:defRPr sz="95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26168" y="5813427"/>
            <a:ext cx="20726400" cy="3000374"/>
          </a:xfrm>
        </p:spPr>
        <p:txBody>
          <a:bodyPr anchor="b"/>
          <a:lstStyle>
            <a:lvl1pPr marL="0" indent="0">
              <a:buNone/>
              <a:defRPr sz="4800">
                <a:solidFill>
                  <a:schemeClr val="tx1">
                    <a:tint val="75000"/>
                  </a:schemeClr>
                </a:solidFill>
              </a:defRPr>
            </a:lvl1pPr>
            <a:lvl2pPr marL="1088428" indent="0">
              <a:buNone/>
              <a:defRPr sz="4300">
                <a:solidFill>
                  <a:schemeClr val="tx1">
                    <a:tint val="75000"/>
                  </a:schemeClr>
                </a:solidFill>
              </a:defRPr>
            </a:lvl2pPr>
            <a:lvl3pPr marL="2176857" indent="0">
              <a:buNone/>
              <a:defRPr sz="3800">
                <a:solidFill>
                  <a:schemeClr val="tx1">
                    <a:tint val="75000"/>
                  </a:schemeClr>
                </a:solidFill>
              </a:defRPr>
            </a:lvl3pPr>
            <a:lvl4pPr marL="3265285" indent="0">
              <a:buNone/>
              <a:defRPr sz="3300">
                <a:solidFill>
                  <a:schemeClr val="tx1">
                    <a:tint val="75000"/>
                  </a:schemeClr>
                </a:solidFill>
              </a:defRPr>
            </a:lvl4pPr>
            <a:lvl5pPr marL="4353714" indent="0">
              <a:buNone/>
              <a:defRPr sz="3300">
                <a:solidFill>
                  <a:schemeClr val="tx1">
                    <a:tint val="75000"/>
                  </a:schemeClr>
                </a:solidFill>
              </a:defRPr>
            </a:lvl5pPr>
            <a:lvl6pPr marL="5442142" indent="0">
              <a:buNone/>
              <a:defRPr sz="3300">
                <a:solidFill>
                  <a:schemeClr val="tx1">
                    <a:tint val="75000"/>
                  </a:schemeClr>
                </a:solidFill>
              </a:defRPr>
            </a:lvl6pPr>
            <a:lvl7pPr marL="6530568" indent="0">
              <a:buNone/>
              <a:defRPr sz="3300">
                <a:solidFill>
                  <a:schemeClr val="tx1">
                    <a:tint val="75000"/>
                  </a:schemeClr>
                </a:solidFill>
              </a:defRPr>
            </a:lvl7pPr>
            <a:lvl8pPr marL="7618992" indent="0">
              <a:buNone/>
              <a:defRPr sz="3300">
                <a:solidFill>
                  <a:schemeClr val="tx1">
                    <a:tint val="75000"/>
                  </a:schemeClr>
                </a:solidFill>
              </a:defRPr>
            </a:lvl8pPr>
            <a:lvl9pPr marL="8707425" indent="0">
              <a:buNone/>
              <a:defRPr sz="33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9EC9D-4369-4EC4-95F3-88922B4B0C1C}" type="datetimeFigureOut">
              <a:rPr lang="en-GB" smtClean="0"/>
              <a:t>23/07/2019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5A916-48A2-48A2-9A75-3DD55F3698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898838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251200" y="6400811"/>
            <a:ext cx="29057600" cy="18103850"/>
          </a:xfrm>
        </p:spPr>
        <p:txBody>
          <a:bodyPr/>
          <a:lstStyle>
            <a:lvl1pPr>
              <a:defRPr sz="6700"/>
            </a:lvl1pPr>
            <a:lvl2pPr>
              <a:defRPr sz="5700"/>
            </a:lvl2pPr>
            <a:lvl3pPr>
              <a:defRPr sz="4800"/>
            </a:lvl3pPr>
            <a:lvl4pPr>
              <a:defRPr sz="4300"/>
            </a:lvl4pPr>
            <a:lvl5pPr>
              <a:defRPr sz="4300"/>
            </a:lvl5pPr>
            <a:lvl6pPr>
              <a:defRPr sz="4300"/>
            </a:lvl6pPr>
            <a:lvl7pPr>
              <a:defRPr sz="4300"/>
            </a:lvl7pPr>
            <a:lvl8pPr>
              <a:defRPr sz="4300"/>
            </a:lvl8pPr>
            <a:lvl9pPr>
              <a:defRPr sz="43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2715200" y="6400811"/>
            <a:ext cx="29057600" cy="18103850"/>
          </a:xfrm>
        </p:spPr>
        <p:txBody>
          <a:bodyPr/>
          <a:lstStyle>
            <a:lvl1pPr>
              <a:defRPr sz="6700"/>
            </a:lvl1pPr>
            <a:lvl2pPr>
              <a:defRPr sz="5700"/>
            </a:lvl2pPr>
            <a:lvl3pPr>
              <a:defRPr sz="4800"/>
            </a:lvl3pPr>
            <a:lvl4pPr>
              <a:defRPr sz="4300"/>
            </a:lvl4pPr>
            <a:lvl5pPr>
              <a:defRPr sz="4300"/>
            </a:lvl5pPr>
            <a:lvl6pPr>
              <a:defRPr sz="4300"/>
            </a:lvl6pPr>
            <a:lvl7pPr>
              <a:defRPr sz="4300"/>
            </a:lvl7pPr>
            <a:lvl8pPr>
              <a:defRPr sz="4300"/>
            </a:lvl8pPr>
            <a:lvl9pPr>
              <a:defRPr sz="43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9EC9D-4369-4EC4-95F3-88922B4B0C1C}" type="datetimeFigureOut">
              <a:rPr lang="en-GB" smtClean="0"/>
              <a:t>23/07/2019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5A916-48A2-48A2-9A75-3DD55F3698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696411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549276"/>
            <a:ext cx="21945600" cy="2286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19200" y="3070226"/>
            <a:ext cx="10773835" cy="1279524"/>
          </a:xfrm>
        </p:spPr>
        <p:txBody>
          <a:bodyPr anchor="b"/>
          <a:lstStyle>
            <a:lvl1pPr marL="0" indent="0">
              <a:buNone/>
              <a:defRPr sz="5700" b="1"/>
            </a:lvl1pPr>
            <a:lvl2pPr marL="1088428" indent="0">
              <a:buNone/>
              <a:defRPr sz="4800" b="1"/>
            </a:lvl2pPr>
            <a:lvl3pPr marL="2176857" indent="0">
              <a:buNone/>
              <a:defRPr sz="4300" b="1"/>
            </a:lvl3pPr>
            <a:lvl4pPr marL="3265285" indent="0">
              <a:buNone/>
              <a:defRPr sz="3800" b="1"/>
            </a:lvl4pPr>
            <a:lvl5pPr marL="4353714" indent="0">
              <a:buNone/>
              <a:defRPr sz="3800" b="1"/>
            </a:lvl5pPr>
            <a:lvl6pPr marL="5442142" indent="0">
              <a:buNone/>
              <a:defRPr sz="3800" b="1"/>
            </a:lvl6pPr>
            <a:lvl7pPr marL="6530568" indent="0">
              <a:buNone/>
              <a:defRPr sz="3800" b="1"/>
            </a:lvl7pPr>
            <a:lvl8pPr marL="7618992" indent="0">
              <a:buNone/>
              <a:defRPr sz="3800" b="1"/>
            </a:lvl8pPr>
            <a:lvl9pPr marL="8707425" indent="0">
              <a:buNone/>
              <a:defRPr sz="3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19200" y="4349750"/>
            <a:ext cx="10773835" cy="7902576"/>
          </a:xfrm>
        </p:spPr>
        <p:txBody>
          <a:bodyPr/>
          <a:lstStyle>
            <a:lvl1pPr>
              <a:defRPr sz="5700"/>
            </a:lvl1pPr>
            <a:lvl2pPr>
              <a:defRPr sz="4800"/>
            </a:lvl2pPr>
            <a:lvl3pPr>
              <a:defRPr sz="4300"/>
            </a:lvl3pPr>
            <a:lvl4pPr>
              <a:defRPr sz="3800"/>
            </a:lvl4pPr>
            <a:lvl5pPr>
              <a:defRPr sz="3800"/>
            </a:lvl5pPr>
            <a:lvl6pPr>
              <a:defRPr sz="3800"/>
            </a:lvl6pPr>
            <a:lvl7pPr>
              <a:defRPr sz="3800"/>
            </a:lvl7pPr>
            <a:lvl8pPr>
              <a:defRPr sz="3800"/>
            </a:lvl8pPr>
            <a:lvl9pPr>
              <a:defRPr sz="3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2386748" y="3070226"/>
            <a:ext cx="10778067" cy="1279524"/>
          </a:xfrm>
        </p:spPr>
        <p:txBody>
          <a:bodyPr anchor="b"/>
          <a:lstStyle>
            <a:lvl1pPr marL="0" indent="0">
              <a:buNone/>
              <a:defRPr sz="5700" b="1"/>
            </a:lvl1pPr>
            <a:lvl2pPr marL="1088428" indent="0">
              <a:buNone/>
              <a:defRPr sz="4800" b="1"/>
            </a:lvl2pPr>
            <a:lvl3pPr marL="2176857" indent="0">
              <a:buNone/>
              <a:defRPr sz="4300" b="1"/>
            </a:lvl3pPr>
            <a:lvl4pPr marL="3265285" indent="0">
              <a:buNone/>
              <a:defRPr sz="3800" b="1"/>
            </a:lvl4pPr>
            <a:lvl5pPr marL="4353714" indent="0">
              <a:buNone/>
              <a:defRPr sz="3800" b="1"/>
            </a:lvl5pPr>
            <a:lvl6pPr marL="5442142" indent="0">
              <a:buNone/>
              <a:defRPr sz="3800" b="1"/>
            </a:lvl6pPr>
            <a:lvl7pPr marL="6530568" indent="0">
              <a:buNone/>
              <a:defRPr sz="3800" b="1"/>
            </a:lvl7pPr>
            <a:lvl8pPr marL="7618992" indent="0">
              <a:buNone/>
              <a:defRPr sz="3800" b="1"/>
            </a:lvl8pPr>
            <a:lvl9pPr marL="8707425" indent="0">
              <a:buNone/>
              <a:defRPr sz="3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2386748" y="4349750"/>
            <a:ext cx="10778067" cy="7902576"/>
          </a:xfrm>
        </p:spPr>
        <p:txBody>
          <a:bodyPr/>
          <a:lstStyle>
            <a:lvl1pPr>
              <a:defRPr sz="5700"/>
            </a:lvl1pPr>
            <a:lvl2pPr>
              <a:defRPr sz="4800"/>
            </a:lvl2pPr>
            <a:lvl3pPr>
              <a:defRPr sz="4300"/>
            </a:lvl3pPr>
            <a:lvl4pPr>
              <a:defRPr sz="3800"/>
            </a:lvl4pPr>
            <a:lvl5pPr>
              <a:defRPr sz="3800"/>
            </a:lvl5pPr>
            <a:lvl6pPr>
              <a:defRPr sz="3800"/>
            </a:lvl6pPr>
            <a:lvl7pPr>
              <a:defRPr sz="3800"/>
            </a:lvl7pPr>
            <a:lvl8pPr>
              <a:defRPr sz="3800"/>
            </a:lvl8pPr>
            <a:lvl9pPr>
              <a:defRPr sz="3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9EC9D-4369-4EC4-95F3-88922B4B0C1C}" type="datetimeFigureOut">
              <a:rPr lang="en-GB" smtClean="0"/>
              <a:t>23/07/2019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5A916-48A2-48A2-9A75-3DD55F3698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3250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2.xml"/><Relationship Id="rId3" Type="http://schemas.openxmlformats.org/officeDocument/2006/relationships/slideLayout" Target="../slideLayouts/slideLayout7.xml"/><Relationship Id="rId7" Type="http://schemas.openxmlformats.org/officeDocument/2006/relationships/slideLayout" Target="../slideLayouts/slideLayout11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Relationship Id="rId6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5.xml"/><Relationship Id="rId5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4.xml"/><Relationship Id="rId4" Type="http://schemas.openxmlformats.org/officeDocument/2006/relationships/slideLayout" Target="../slideLayouts/slideLayout8.xml"/><Relationship Id="rId9" Type="http://schemas.openxmlformats.org/officeDocument/2006/relationships/slideLayout" Target="../slideLayouts/slideLayout1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7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1303" y="11647698"/>
            <a:ext cx="9904006" cy="15565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05512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5" r:id="rId1"/>
    <p:sldLayoutId id="2147483796" r:id="rId2"/>
    <p:sldLayoutId id="2147483797" r:id="rId3"/>
    <p:sldLayoutId id="2147483798" r:id="rId4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 ftr="0" dt="0"/>
  <p:txStyles>
    <p:titleStyle>
      <a:lvl1pPr algn="l" defTabSz="1828800" rtl="0" eaLnBrk="1" latinLnBrk="0" hangingPunct="1">
        <a:lnSpc>
          <a:spcPct val="90000"/>
        </a:lnSpc>
        <a:spcBef>
          <a:spcPct val="0"/>
        </a:spcBef>
        <a:buNone/>
        <a:defRPr sz="8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200" indent="-457200" algn="l" defTabSz="1828800" rtl="0" eaLnBrk="1" latinLnBrk="0" hangingPunct="1">
        <a:lnSpc>
          <a:spcPct val="90000"/>
        </a:lnSpc>
        <a:spcBef>
          <a:spcPts val="2000"/>
        </a:spcBef>
        <a:buFont typeface="Arial"/>
        <a:buChar char="•"/>
        <a:defRPr sz="5600" kern="1200">
          <a:solidFill>
            <a:schemeClr val="tx1"/>
          </a:solidFill>
          <a:latin typeface="+mn-lt"/>
          <a:ea typeface="+mn-ea"/>
          <a:cs typeface="+mn-cs"/>
        </a:defRPr>
      </a:lvl1pPr>
      <a:lvl2pPr marL="1371600" indent="-457200" algn="l" defTabSz="18288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4800" kern="1200">
          <a:solidFill>
            <a:schemeClr val="tx1"/>
          </a:solidFill>
          <a:latin typeface="+mn-lt"/>
          <a:ea typeface="+mn-ea"/>
          <a:cs typeface="+mn-cs"/>
        </a:defRPr>
      </a:lvl2pPr>
      <a:lvl3pPr marL="2286000" indent="-457200" algn="l" defTabSz="18288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4000" kern="1200">
          <a:solidFill>
            <a:schemeClr val="tx1"/>
          </a:solidFill>
          <a:latin typeface="+mn-lt"/>
          <a:ea typeface="+mn-ea"/>
          <a:cs typeface="+mn-cs"/>
        </a:defRPr>
      </a:lvl3pPr>
      <a:lvl4pPr marL="3200400" indent="-457200" algn="l" defTabSz="18288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4pPr>
      <a:lvl5pPr marL="4114800" indent="-457200" algn="l" defTabSz="18288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5pPr>
      <a:lvl6pPr marL="5029200" indent="-457200" algn="l" defTabSz="18288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943600" indent="-457200" algn="l" defTabSz="18288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858000" indent="-457200" algn="l" defTabSz="18288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7772400" indent="-457200" algn="l" defTabSz="18288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_tradnl"/>
      </a:defPPr>
      <a:lvl1pPr marL="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9144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8288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3pPr>
      <a:lvl4pPr marL="27432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4pPr>
      <a:lvl5pPr marL="36576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5pPr>
      <a:lvl6pPr marL="45720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4864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4008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73152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19200" y="549276"/>
            <a:ext cx="21945600" cy="2286000"/>
          </a:xfrm>
          <a:prstGeom prst="rect">
            <a:avLst/>
          </a:prstGeom>
        </p:spPr>
        <p:txBody>
          <a:bodyPr vert="horz" lIns="217686" tIns="108843" rIns="217686" bIns="108843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19200" y="3200411"/>
            <a:ext cx="21945600" cy="9051926"/>
          </a:xfrm>
          <a:prstGeom prst="rect">
            <a:avLst/>
          </a:prstGeom>
        </p:spPr>
        <p:txBody>
          <a:bodyPr vert="horz" lIns="217686" tIns="108843" rIns="217686" bIns="108843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19200" y="12712711"/>
            <a:ext cx="5689600" cy="730250"/>
          </a:xfrm>
          <a:prstGeom prst="rect">
            <a:avLst/>
          </a:prstGeom>
        </p:spPr>
        <p:txBody>
          <a:bodyPr vert="horz" lIns="217686" tIns="108843" rIns="217686" bIns="108843" rtlCol="0" anchor="ctr"/>
          <a:lstStyle>
            <a:lvl1pPr algn="l">
              <a:defRPr sz="2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C9EC9D-4369-4EC4-95F3-88922B4B0C1C}" type="datetimeFigureOut">
              <a:rPr lang="en-GB" smtClean="0"/>
              <a:t>23/07/2019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331200" y="12712711"/>
            <a:ext cx="7721600" cy="730250"/>
          </a:xfrm>
          <a:prstGeom prst="rect">
            <a:avLst/>
          </a:prstGeom>
        </p:spPr>
        <p:txBody>
          <a:bodyPr vert="horz" lIns="217686" tIns="108843" rIns="217686" bIns="108843" rtlCol="0" anchor="ctr"/>
          <a:lstStyle>
            <a:lvl1pPr algn="ctr">
              <a:defRPr sz="2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7475200" y="12712711"/>
            <a:ext cx="5689600" cy="730250"/>
          </a:xfrm>
          <a:prstGeom prst="rect">
            <a:avLst/>
          </a:prstGeom>
        </p:spPr>
        <p:txBody>
          <a:bodyPr vert="horz" lIns="217686" tIns="108843" rIns="217686" bIns="108843" rtlCol="0" anchor="ctr"/>
          <a:lstStyle>
            <a:lvl1pPr algn="r">
              <a:defRPr sz="2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C5A916-48A2-48A2-9A75-3DD55F3698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12629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29" r:id="rId1"/>
    <p:sldLayoutId id="2147483830" r:id="rId2"/>
    <p:sldLayoutId id="2147483831" r:id="rId3"/>
    <p:sldLayoutId id="2147483832" r:id="rId4"/>
    <p:sldLayoutId id="2147483833" r:id="rId5"/>
    <p:sldLayoutId id="2147483834" r:id="rId6"/>
    <p:sldLayoutId id="2147483835" r:id="rId7"/>
    <p:sldLayoutId id="2147483836" r:id="rId8"/>
    <p:sldLayoutId id="2147483837" r:id="rId9"/>
    <p:sldLayoutId id="2147483838" r:id="rId10"/>
    <p:sldLayoutId id="2147483839" r:id="rId11"/>
  </p:sldLayoutIdLst>
  <p:hf hdr="0" ftr="0" dt="0"/>
  <p:txStyles>
    <p:titleStyle>
      <a:lvl1pPr algn="ctr" defTabSz="2176857" rtl="0" eaLnBrk="1" latinLnBrk="0" hangingPunct="1">
        <a:spcBef>
          <a:spcPct val="0"/>
        </a:spcBef>
        <a:buNone/>
        <a:defRPr sz="105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816320" indent="-816320" algn="l" defTabSz="2176857" rtl="0" eaLnBrk="1" latinLnBrk="0" hangingPunct="1">
        <a:spcBef>
          <a:spcPct val="20000"/>
        </a:spcBef>
        <a:buFont typeface="Arial" panose="020B0604020202020204" pitchFamily="34" charset="0"/>
        <a:buChar char="•"/>
        <a:defRPr sz="7600" kern="1200">
          <a:solidFill>
            <a:schemeClr val="tx1"/>
          </a:solidFill>
          <a:latin typeface="+mn-lt"/>
          <a:ea typeface="+mn-ea"/>
          <a:cs typeface="+mn-cs"/>
        </a:defRPr>
      </a:lvl1pPr>
      <a:lvl2pPr marL="1768697" indent="-680271" algn="l" defTabSz="2176857" rtl="0" eaLnBrk="1" latinLnBrk="0" hangingPunct="1">
        <a:spcBef>
          <a:spcPct val="20000"/>
        </a:spcBef>
        <a:buFont typeface="Arial" panose="020B0604020202020204" pitchFamily="34" charset="0"/>
        <a:buChar char="–"/>
        <a:defRPr sz="6700" kern="1200">
          <a:solidFill>
            <a:schemeClr val="tx1"/>
          </a:solidFill>
          <a:latin typeface="+mn-lt"/>
          <a:ea typeface="+mn-ea"/>
          <a:cs typeface="+mn-cs"/>
        </a:defRPr>
      </a:lvl2pPr>
      <a:lvl3pPr marL="2721071" indent="-544214" algn="l" defTabSz="2176857" rtl="0" eaLnBrk="1" latinLnBrk="0" hangingPunct="1">
        <a:spcBef>
          <a:spcPct val="20000"/>
        </a:spcBef>
        <a:buFont typeface="Arial" panose="020B0604020202020204" pitchFamily="34" charset="0"/>
        <a:buChar char="•"/>
        <a:defRPr sz="5700" kern="1200">
          <a:solidFill>
            <a:schemeClr val="tx1"/>
          </a:solidFill>
          <a:latin typeface="+mn-lt"/>
          <a:ea typeface="+mn-ea"/>
          <a:cs typeface="+mn-cs"/>
        </a:defRPr>
      </a:lvl3pPr>
      <a:lvl4pPr marL="3809500" indent="-544214" algn="l" defTabSz="2176857" rtl="0" eaLnBrk="1" latinLnBrk="0" hangingPunct="1">
        <a:spcBef>
          <a:spcPct val="20000"/>
        </a:spcBef>
        <a:buFont typeface="Arial" panose="020B0604020202020204" pitchFamily="34" charset="0"/>
        <a:buChar char="–"/>
        <a:defRPr sz="4800" kern="1200">
          <a:solidFill>
            <a:schemeClr val="tx1"/>
          </a:solidFill>
          <a:latin typeface="+mn-lt"/>
          <a:ea typeface="+mn-ea"/>
          <a:cs typeface="+mn-cs"/>
        </a:defRPr>
      </a:lvl4pPr>
      <a:lvl5pPr marL="4897928" indent="-544214" algn="l" defTabSz="2176857" rtl="0" eaLnBrk="1" latinLnBrk="0" hangingPunct="1">
        <a:spcBef>
          <a:spcPct val="20000"/>
        </a:spcBef>
        <a:buFont typeface="Arial" panose="020B0604020202020204" pitchFamily="34" charset="0"/>
        <a:buChar char="»"/>
        <a:defRPr sz="4800" kern="1200">
          <a:solidFill>
            <a:schemeClr val="tx1"/>
          </a:solidFill>
          <a:latin typeface="+mn-lt"/>
          <a:ea typeface="+mn-ea"/>
          <a:cs typeface="+mn-cs"/>
        </a:defRPr>
      </a:lvl5pPr>
      <a:lvl6pPr marL="5986356" indent="-544214" algn="l" defTabSz="2176857" rtl="0" eaLnBrk="1" latinLnBrk="0" hangingPunct="1">
        <a:spcBef>
          <a:spcPct val="20000"/>
        </a:spcBef>
        <a:buFont typeface="Arial" panose="020B0604020202020204" pitchFamily="34" charset="0"/>
        <a:buChar char="•"/>
        <a:defRPr sz="4800" kern="1200">
          <a:solidFill>
            <a:schemeClr val="tx1"/>
          </a:solidFill>
          <a:latin typeface="+mn-lt"/>
          <a:ea typeface="+mn-ea"/>
          <a:cs typeface="+mn-cs"/>
        </a:defRPr>
      </a:lvl6pPr>
      <a:lvl7pPr marL="7074782" indent="-544214" algn="l" defTabSz="2176857" rtl="0" eaLnBrk="1" latinLnBrk="0" hangingPunct="1">
        <a:spcBef>
          <a:spcPct val="20000"/>
        </a:spcBef>
        <a:buFont typeface="Arial" panose="020B0604020202020204" pitchFamily="34" charset="0"/>
        <a:buChar char="•"/>
        <a:defRPr sz="4800" kern="1200">
          <a:solidFill>
            <a:schemeClr val="tx1"/>
          </a:solidFill>
          <a:latin typeface="+mn-lt"/>
          <a:ea typeface="+mn-ea"/>
          <a:cs typeface="+mn-cs"/>
        </a:defRPr>
      </a:lvl7pPr>
      <a:lvl8pPr marL="8163209" indent="-544214" algn="l" defTabSz="2176857" rtl="0" eaLnBrk="1" latinLnBrk="0" hangingPunct="1">
        <a:spcBef>
          <a:spcPct val="20000"/>
        </a:spcBef>
        <a:buFont typeface="Arial" panose="020B0604020202020204" pitchFamily="34" charset="0"/>
        <a:buChar char="•"/>
        <a:defRPr sz="4800" kern="1200">
          <a:solidFill>
            <a:schemeClr val="tx1"/>
          </a:solidFill>
          <a:latin typeface="+mn-lt"/>
          <a:ea typeface="+mn-ea"/>
          <a:cs typeface="+mn-cs"/>
        </a:defRPr>
      </a:lvl8pPr>
      <a:lvl9pPr marL="9251635" indent="-544214" algn="l" defTabSz="2176857" rtl="0" eaLnBrk="1" latinLnBrk="0" hangingPunct="1">
        <a:spcBef>
          <a:spcPct val="20000"/>
        </a:spcBef>
        <a:buFont typeface="Arial" panose="020B0604020202020204" pitchFamily="34" charset="0"/>
        <a:buChar char="•"/>
        <a:defRPr sz="4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176857" rtl="0" eaLnBrk="1" latinLnBrk="0" hangingPunct="1">
        <a:defRPr sz="4300" kern="1200">
          <a:solidFill>
            <a:schemeClr val="tx1"/>
          </a:solidFill>
          <a:latin typeface="+mn-lt"/>
          <a:ea typeface="+mn-ea"/>
          <a:cs typeface="+mn-cs"/>
        </a:defRPr>
      </a:lvl1pPr>
      <a:lvl2pPr marL="1088428" algn="l" defTabSz="2176857" rtl="0" eaLnBrk="1" latinLnBrk="0" hangingPunct="1">
        <a:defRPr sz="4300" kern="1200">
          <a:solidFill>
            <a:schemeClr val="tx1"/>
          </a:solidFill>
          <a:latin typeface="+mn-lt"/>
          <a:ea typeface="+mn-ea"/>
          <a:cs typeface="+mn-cs"/>
        </a:defRPr>
      </a:lvl2pPr>
      <a:lvl3pPr marL="2176857" algn="l" defTabSz="2176857" rtl="0" eaLnBrk="1" latinLnBrk="0" hangingPunct="1">
        <a:defRPr sz="4300" kern="1200">
          <a:solidFill>
            <a:schemeClr val="tx1"/>
          </a:solidFill>
          <a:latin typeface="+mn-lt"/>
          <a:ea typeface="+mn-ea"/>
          <a:cs typeface="+mn-cs"/>
        </a:defRPr>
      </a:lvl3pPr>
      <a:lvl4pPr marL="3265285" algn="l" defTabSz="2176857" rtl="0" eaLnBrk="1" latinLnBrk="0" hangingPunct="1">
        <a:defRPr sz="4300" kern="1200">
          <a:solidFill>
            <a:schemeClr val="tx1"/>
          </a:solidFill>
          <a:latin typeface="+mn-lt"/>
          <a:ea typeface="+mn-ea"/>
          <a:cs typeface="+mn-cs"/>
        </a:defRPr>
      </a:lvl4pPr>
      <a:lvl5pPr marL="4353714" algn="l" defTabSz="2176857" rtl="0" eaLnBrk="1" latinLnBrk="0" hangingPunct="1">
        <a:defRPr sz="4300" kern="1200">
          <a:solidFill>
            <a:schemeClr val="tx1"/>
          </a:solidFill>
          <a:latin typeface="+mn-lt"/>
          <a:ea typeface="+mn-ea"/>
          <a:cs typeface="+mn-cs"/>
        </a:defRPr>
      </a:lvl5pPr>
      <a:lvl6pPr marL="5442142" algn="l" defTabSz="2176857" rtl="0" eaLnBrk="1" latinLnBrk="0" hangingPunct="1">
        <a:defRPr sz="4300" kern="1200">
          <a:solidFill>
            <a:schemeClr val="tx1"/>
          </a:solidFill>
          <a:latin typeface="+mn-lt"/>
          <a:ea typeface="+mn-ea"/>
          <a:cs typeface="+mn-cs"/>
        </a:defRPr>
      </a:lvl6pPr>
      <a:lvl7pPr marL="6530568" algn="l" defTabSz="2176857" rtl="0" eaLnBrk="1" latinLnBrk="0" hangingPunct="1">
        <a:defRPr sz="4300" kern="1200">
          <a:solidFill>
            <a:schemeClr val="tx1"/>
          </a:solidFill>
          <a:latin typeface="+mn-lt"/>
          <a:ea typeface="+mn-ea"/>
          <a:cs typeface="+mn-cs"/>
        </a:defRPr>
      </a:lvl7pPr>
      <a:lvl8pPr marL="7618992" algn="l" defTabSz="2176857" rtl="0" eaLnBrk="1" latinLnBrk="0" hangingPunct="1">
        <a:defRPr sz="4300" kern="1200">
          <a:solidFill>
            <a:schemeClr val="tx1"/>
          </a:solidFill>
          <a:latin typeface="+mn-lt"/>
          <a:ea typeface="+mn-ea"/>
          <a:cs typeface="+mn-cs"/>
        </a:defRPr>
      </a:lvl8pPr>
      <a:lvl9pPr marL="8707425" algn="l" defTabSz="2176857" rtl="0" eaLnBrk="1" latinLnBrk="0" hangingPunct="1">
        <a:defRPr sz="43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7.png"/><Relationship Id="rId4" Type="http://schemas.openxmlformats.org/officeDocument/2006/relationships/image" Target="../media/image4.jp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hyperlink" Target="https://polls.eurescom.eu/UK-Summer-Briefing-Follow-Up/" TargetMode="External"/><Relationship Id="rId3" Type="http://schemas.openxmlformats.org/officeDocument/2006/relationships/hyperlink" Target="https://eurescom.webex.com/eurescom/j.php?MTID=m0d98a3671fbbd1ad5f794d38e5db3720" TargetMode="External"/><Relationship Id="rId7" Type="http://schemas.openxmlformats.org/officeDocument/2006/relationships/image" Target="../media/image4.jp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6.xml"/><Relationship Id="rId6" Type="http://schemas.openxmlformats.org/officeDocument/2006/relationships/hyperlink" Target="https://collaborationhelp.cisco.com/article/WBX000029055" TargetMode="External"/><Relationship Id="rId5" Type="http://schemas.openxmlformats.org/officeDocument/2006/relationships/hyperlink" Target="https://eurescom.webex.com/eurescom/globalcallin.php?serviceType=MC&amp;ED=697732507&amp;tollFree=0" TargetMode="External"/><Relationship Id="rId4" Type="http://schemas.openxmlformats.org/officeDocument/2006/relationships/hyperlink" Target="tel:+49-6925511-4400,,*01*955071414##*01*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7"/>
          <p:cNvSpPr>
            <a:spLocks/>
          </p:cNvSpPr>
          <p:nvPr/>
        </p:nvSpPr>
        <p:spPr bwMode="auto">
          <a:xfrm>
            <a:off x="-27856" y="11030981"/>
            <a:ext cx="2438400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 anchor="ctr">
            <a:spAutoFit/>
          </a:bodyPr>
          <a:lstStyle>
            <a:lvl1pPr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1pPr>
            <a:lvl2pPr marL="742950" indent="-285750"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2pPr>
            <a:lvl3pPr marL="1143000" indent="-228600"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3pPr>
            <a:lvl4pPr marL="1600200" indent="-228600"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4pPr>
            <a:lvl5pPr marL="2057400" indent="-228600"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9pPr>
          </a:lstStyle>
          <a:p>
            <a:pPr eaLnBrk="1" hangingPunct="1"/>
            <a:endParaRPr lang="en-US" sz="5400" b="1" dirty="0">
              <a:solidFill>
                <a:srgbClr val="3C3C3C"/>
              </a:solidFill>
              <a:latin typeface="Century Gothic" panose="020B0502020202020204" pitchFamily="34" charset="0"/>
              <a:ea typeface="Aleo" panose="020F0502020204030203" pitchFamily="34" charset="0"/>
              <a:cs typeface="Aleo" panose="020F0502020204030203" pitchFamily="34" charset="0"/>
              <a:sym typeface="Aleo" panose="020F0502020204030203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631688" y="89248"/>
            <a:ext cx="3657656" cy="43592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Rectangle 7"/>
          <p:cNvSpPr>
            <a:spLocks/>
          </p:cNvSpPr>
          <p:nvPr/>
        </p:nvSpPr>
        <p:spPr bwMode="auto">
          <a:xfrm>
            <a:off x="3530060" y="6281936"/>
            <a:ext cx="17039908" cy="27392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 anchor="ctr">
            <a:spAutoFit/>
          </a:bodyPr>
          <a:lstStyle>
            <a:lvl1pPr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1pPr>
            <a:lvl2pPr marL="742950" indent="-285750"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2pPr>
            <a:lvl3pPr marL="1143000" indent="-228600"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3pPr>
            <a:lvl4pPr marL="1600200" indent="-228600"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4pPr>
            <a:lvl5pPr marL="2057400" indent="-228600"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9pPr>
          </a:lstStyle>
          <a:p>
            <a:pPr eaLnBrk="1" hangingPunct="1"/>
            <a:r>
              <a:rPr lang="en-GB" sz="5400" b="1" dirty="0">
                <a:solidFill>
                  <a:srgbClr val="0070C0"/>
                </a:solidFill>
                <a:latin typeface="Arial" panose="020B0604020202020204" pitchFamily="34" charset="0"/>
                <a:ea typeface="Aleo" panose="020F0502020204030203" pitchFamily="34" charset="0"/>
                <a:cs typeface="Arial" panose="020B0604020202020204" pitchFamily="34" charset="0"/>
                <a:sym typeface="Aleo" panose="020F0502020204030203" pitchFamily="34" charset="0"/>
              </a:rPr>
              <a:t>Pitch of the Project </a:t>
            </a:r>
            <a:r>
              <a:rPr lang="en-GB" sz="5400" b="1" dirty="0" smtClean="0">
                <a:solidFill>
                  <a:srgbClr val="0070C0"/>
                </a:solidFill>
                <a:latin typeface="Arial" panose="020B0604020202020204" pitchFamily="34" charset="0"/>
                <a:ea typeface="Aleo" panose="020F0502020204030203" pitchFamily="34" charset="0"/>
                <a:cs typeface="Arial" panose="020B0604020202020204" pitchFamily="34" charset="0"/>
                <a:sym typeface="Aleo" panose="020F0502020204030203" pitchFamily="34" charset="0"/>
              </a:rPr>
              <a:t>Proposal</a:t>
            </a:r>
          </a:p>
          <a:p>
            <a:pPr eaLnBrk="1" hangingPunct="1"/>
            <a:r>
              <a:rPr lang="en-GB" sz="4400" b="1" dirty="0">
                <a:solidFill>
                  <a:srgbClr val="0070C0"/>
                </a:solidFill>
                <a:latin typeface="Arial" panose="020B0604020202020204" pitchFamily="34" charset="0"/>
                <a:ea typeface="Aleo" panose="020F0502020204030203" pitchFamily="34" charset="0"/>
                <a:cs typeface="Arial" panose="020B0604020202020204" pitchFamily="34" charset="0"/>
                <a:sym typeface="Aleo" panose="020F0502020204030203" pitchFamily="34" charset="0"/>
              </a:rPr>
              <a:t/>
            </a:r>
            <a:br>
              <a:rPr lang="en-GB" sz="4400" b="1" dirty="0">
                <a:solidFill>
                  <a:srgbClr val="0070C0"/>
                </a:solidFill>
                <a:latin typeface="Arial" panose="020B0604020202020204" pitchFamily="34" charset="0"/>
                <a:ea typeface="Aleo" panose="020F0502020204030203" pitchFamily="34" charset="0"/>
                <a:cs typeface="Arial" panose="020B0604020202020204" pitchFamily="34" charset="0"/>
                <a:sym typeface="Aleo" panose="020F0502020204030203" pitchFamily="34" charset="0"/>
              </a:rPr>
            </a:br>
            <a:r>
              <a:rPr lang="en-GB" sz="8000" b="1" dirty="0">
                <a:solidFill>
                  <a:srgbClr val="0070C0"/>
                </a:solidFill>
                <a:latin typeface="Arial" panose="020B0604020202020204" pitchFamily="34" charset="0"/>
                <a:ea typeface="Aleo" panose="020F0502020204030203" pitchFamily="34" charset="0"/>
                <a:cs typeface="Arial" panose="020B0604020202020204" pitchFamily="34" charset="0"/>
                <a:sym typeface="Aleo" panose="020F0502020204030203" pitchFamily="34" charset="0"/>
              </a:rPr>
              <a:t>&lt;Name of proposal</a:t>
            </a:r>
            <a:r>
              <a:rPr lang="en-GB" sz="8000" b="1" dirty="0" smtClean="0">
                <a:solidFill>
                  <a:srgbClr val="0070C0"/>
                </a:solidFill>
                <a:latin typeface="Arial" panose="020B0604020202020204" pitchFamily="34" charset="0"/>
                <a:ea typeface="Aleo" panose="020F0502020204030203" pitchFamily="34" charset="0"/>
                <a:cs typeface="Arial" panose="020B0604020202020204" pitchFamily="34" charset="0"/>
                <a:sym typeface="Aleo" panose="020F0502020204030203" pitchFamily="34" charset="0"/>
              </a:rPr>
              <a:t>&gt;</a:t>
            </a:r>
            <a:endParaRPr lang="en-GB" sz="8000" b="1" dirty="0">
              <a:solidFill>
                <a:srgbClr val="0070C0"/>
              </a:solidFill>
              <a:latin typeface="Arial" panose="020B0604020202020204" pitchFamily="34" charset="0"/>
              <a:ea typeface="Aleo" panose="020F0502020204030203" pitchFamily="34" charset="0"/>
              <a:cs typeface="Arial" panose="020B0604020202020204" pitchFamily="34" charset="0"/>
              <a:sym typeface="Aleo" panose="020F0502020204030203" pitchFamily="34" charset="0"/>
            </a:endParaRPr>
          </a:p>
        </p:txBody>
      </p:sp>
      <p:sp>
        <p:nvSpPr>
          <p:cNvPr id="9" name="Rectangle 7"/>
          <p:cNvSpPr>
            <a:spLocks/>
          </p:cNvSpPr>
          <p:nvPr/>
        </p:nvSpPr>
        <p:spPr bwMode="auto">
          <a:xfrm>
            <a:off x="3551040" y="-5124"/>
            <a:ext cx="17039908" cy="550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 anchor="ctr">
            <a:spAutoFit/>
          </a:bodyPr>
          <a:lstStyle>
            <a:lvl1pPr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1pPr>
            <a:lvl2pPr marL="742950" indent="-285750"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2pPr>
            <a:lvl3pPr marL="1143000" indent="-228600"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3pPr>
            <a:lvl4pPr marL="1600200" indent="-228600"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4pPr>
            <a:lvl5pPr marL="2057400" indent="-228600"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9pPr>
          </a:lstStyle>
          <a:p>
            <a:pPr eaLnBrk="1" hangingPunct="1"/>
            <a:r>
              <a:rPr lang="en-GB" sz="9600" b="1" dirty="0" smtClean="0">
                <a:solidFill>
                  <a:srgbClr val="0070C0"/>
                </a:solidFill>
                <a:latin typeface="Arial" panose="020B0604020202020204" pitchFamily="34" charset="0"/>
                <a:ea typeface="Aleo" panose="020F0502020204030203" pitchFamily="34" charset="0"/>
                <a:cs typeface="Arial" panose="020B0604020202020204" pitchFamily="34" charset="0"/>
                <a:sym typeface="Aleo" panose="020F0502020204030203" pitchFamily="34" charset="0"/>
              </a:rPr>
              <a:t>CELTIC-NEXT </a:t>
            </a:r>
            <a:br>
              <a:rPr lang="en-GB" sz="9600" b="1" dirty="0" smtClean="0">
                <a:solidFill>
                  <a:srgbClr val="0070C0"/>
                </a:solidFill>
                <a:latin typeface="Arial" panose="020B0604020202020204" pitchFamily="34" charset="0"/>
                <a:ea typeface="Aleo" panose="020F0502020204030203" pitchFamily="34" charset="0"/>
                <a:cs typeface="Arial" panose="020B0604020202020204" pitchFamily="34" charset="0"/>
                <a:sym typeface="Aleo" panose="020F0502020204030203" pitchFamily="34" charset="0"/>
              </a:rPr>
            </a:br>
            <a:r>
              <a:rPr lang="en-GB" sz="9600" b="1" dirty="0" smtClean="0">
                <a:solidFill>
                  <a:srgbClr val="0070C0"/>
                </a:solidFill>
                <a:latin typeface="Arial" panose="020B0604020202020204" pitchFamily="34" charset="0"/>
                <a:ea typeface="Aleo" panose="020F0502020204030203" pitchFamily="34" charset="0"/>
                <a:cs typeface="Arial" panose="020B0604020202020204" pitchFamily="34" charset="0"/>
                <a:sym typeface="Aleo" panose="020F0502020204030203" pitchFamily="34" charset="0"/>
              </a:rPr>
              <a:t>Innovate UK Summer Briefing</a:t>
            </a:r>
            <a:endParaRPr lang="en-GB" sz="3600" b="1" dirty="0" smtClean="0">
              <a:solidFill>
                <a:srgbClr val="0070C0"/>
              </a:solidFill>
              <a:latin typeface="Arial" panose="020B0604020202020204" pitchFamily="34" charset="0"/>
              <a:ea typeface="Aleo" panose="020F0502020204030203" pitchFamily="34" charset="0"/>
              <a:cs typeface="Arial" panose="020B0604020202020204" pitchFamily="34" charset="0"/>
              <a:sym typeface="Aleo" panose="020F0502020204030203" pitchFamily="34" charset="0"/>
            </a:endParaRPr>
          </a:p>
          <a:p>
            <a:pPr eaLnBrk="1" hangingPunct="1"/>
            <a:r>
              <a:rPr lang="en-GB" sz="7000" smtClean="0">
                <a:solidFill>
                  <a:srgbClr val="0070C0"/>
                </a:solidFill>
                <a:latin typeface="Arial" panose="020B0604020202020204" pitchFamily="34" charset="0"/>
                <a:ea typeface="Aleo" panose="020F0502020204030203" pitchFamily="34" charset="0"/>
                <a:cs typeface="Arial" panose="020B0604020202020204" pitchFamily="34" charset="0"/>
                <a:sym typeface="Aleo" panose="020F0502020204030203" pitchFamily="34" charset="0"/>
              </a:rPr>
              <a:t>20</a:t>
            </a:r>
            <a:r>
              <a:rPr lang="en-GB" sz="7000" baseline="30000" smtClean="0">
                <a:solidFill>
                  <a:srgbClr val="0070C0"/>
                </a:solidFill>
                <a:latin typeface="Arial" panose="020B0604020202020204" pitchFamily="34" charset="0"/>
                <a:ea typeface="Aleo" panose="020F0502020204030203" pitchFamily="34" charset="0"/>
                <a:cs typeface="Arial" panose="020B0604020202020204" pitchFamily="34" charset="0"/>
                <a:sym typeface="Aleo" panose="020F0502020204030203" pitchFamily="34" charset="0"/>
              </a:rPr>
              <a:t>th</a:t>
            </a:r>
            <a:r>
              <a:rPr lang="en-GB" sz="7000" smtClean="0">
                <a:solidFill>
                  <a:srgbClr val="0070C0"/>
                </a:solidFill>
                <a:latin typeface="Arial" panose="020B0604020202020204" pitchFamily="34" charset="0"/>
                <a:ea typeface="Aleo" panose="020F0502020204030203" pitchFamily="34" charset="0"/>
                <a:cs typeface="Arial" panose="020B0604020202020204" pitchFamily="34" charset="0"/>
                <a:sym typeface="Aleo" panose="020F0502020204030203" pitchFamily="34" charset="0"/>
              </a:rPr>
              <a:t> August </a:t>
            </a:r>
            <a:r>
              <a:rPr lang="en-GB" sz="7000" dirty="0" smtClean="0">
                <a:solidFill>
                  <a:srgbClr val="0070C0"/>
                </a:solidFill>
                <a:latin typeface="Arial" panose="020B0604020202020204" pitchFamily="34" charset="0"/>
                <a:ea typeface="Aleo" panose="020F0502020204030203" pitchFamily="34" charset="0"/>
                <a:cs typeface="Arial" panose="020B0604020202020204" pitchFamily="34" charset="0"/>
                <a:sym typeface="Aleo" panose="020F0502020204030203" pitchFamily="34" charset="0"/>
              </a:rPr>
              <a:t>2019, </a:t>
            </a:r>
            <a:r>
              <a:rPr lang="en-GB" sz="7000" dirty="0" smtClean="0">
                <a:solidFill>
                  <a:srgbClr val="0070C0"/>
                </a:solidFill>
                <a:latin typeface="Arial" panose="020B0604020202020204" pitchFamily="34" charset="0"/>
                <a:ea typeface="Aleo" panose="020F0502020204030203" pitchFamily="34" charset="0"/>
                <a:cs typeface="Arial" panose="020B0604020202020204" pitchFamily="34" charset="0"/>
                <a:sym typeface="Aleo" panose="020F0502020204030203" pitchFamily="34" charset="0"/>
              </a:rPr>
              <a:t>London  </a:t>
            </a:r>
            <a:endParaRPr lang="en-GB" sz="7000" dirty="0" smtClean="0">
              <a:solidFill>
                <a:srgbClr val="0070C0"/>
              </a:solidFill>
              <a:latin typeface="Arial" panose="020B0604020202020204" pitchFamily="34" charset="0"/>
              <a:ea typeface="Aleo" panose="020F0502020204030203" pitchFamily="34" charset="0"/>
              <a:cs typeface="Arial" panose="020B0604020202020204" pitchFamily="34" charset="0"/>
              <a:sym typeface="Aleo" panose="020F0502020204030203" pitchFamily="34" charset="0"/>
            </a:endParaRPr>
          </a:p>
        </p:txBody>
      </p:sp>
      <p:sp>
        <p:nvSpPr>
          <p:cNvPr id="11" name="Rectangle 6"/>
          <p:cNvSpPr>
            <a:spLocks/>
          </p:cNvSpPr>
          <p:nvPr/>
        </p:nvSpPr>
        <p:spPr bwMode="auto">
          <a:xfrm>
            <a:off x="7227531" y="11768479"/>
            <a:ext cx="9443290" cy="13542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>
            <a:spAutoFit/>
          </a:bodyPr>
          <a:lstStyle>
            <a:lvl1pPr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1pPr>
            <a:lvl2pPr marL="742950" indent="-285750"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2pPr>
            <a:lvl3pPr marL="1143000" indent="-228600"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3pPr>
            <a:lvl4pPr marL="1600200" indent="-228600"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4pPr>
            <a:lvl5pPr marL="2057400" indent="-228600"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9pPr>
          </a:lstStyle>
          <a:p>
            <a:pPr eaLnBrk="1" hangingPunct="1"/>
            <a:r>
              <a:rPr lang="en-GB" sz="4400" b="1" dirty="0">
                <a:solidFill>
                  <a:schemeClr val="tx2"/>
                </a:solidFill>
                <a:latin typeface="Arial" panose="020B0604020202020204" pitchFamily="34" charset="0"/>
                <a:ea typeface="Lato" panose="020F0502020204030203" pitchFamily="34" charset="0"/>
                <a:cs typeface="Arial" panose="020B0604020202020204" pitchFamily="34" charset="0"/>
                <a:sym typeface="Lato" panose="020F0502020204030203" pitchFamily="34" charset="0"/>
              </a:rPr>
              <a:t>&lt;Name and affiliation of presenter&gt;</a:t>
            </a:r>
          </a:p>
          <a:p>
            <a:pPr eaLnBrk="1" hangingPunct="1"/>
            <a:r>
              <a:rPr lang="en-GB" sz="4400" b="1" dirty="0">
                <a:solidFill>
                  <a:schemeClr val="tx2"/>
                </a:solidFill>
                <a:latin typeface="Arial" panose="020B0604020202020204" pitchFamily="34" charset="0"/>
                <a:ea typeface="Lato" panose="020F0502020204030203" pitchFamily="34" charset="0"/>
                <a:cs typeface="Arial" panose="020B0604020202020204" pitchFamily="34" charset="0"/>
                <a:sym typeface="Lato" panose="020F0502020204030203" pitchFamily="34" charset="0"/>
              </a:rPr>
              <a:t>&lt;e-mail of presenter&gt;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9983933" y="9522296"/>
            <a:ext cx="3930485" cy="1872208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17709" tIns="108855" rIns="217709" bIns="108855" rtlCol="0" anchor="ctr"/>
          <a:lstStyle/>
          <a:p>
            <a:pPr algn="ctr"/>
            <a:r>
              <a:rPr lang="de-DE" dirty="0" err="1" smtClean="0">
                <a:solidFill>
                  <a:srgbClr val="0070C0"/>
                </a:solidFill>
              </a:rPr>
              <a:t>Your</a:t>
            </a:r>
            <a:r>
              <a:rPr lang="de-DE" dirty="0" smtClean="0">
                <a:solidFill>
                  <a:srgbClr val="0070C0"/>
                </a:solidFill>
              </a:rPr>
              <a:t> Logo</a:t>
            </a:r>
            <a:endParaRPr lang="en-GB" dirty="0">
              <a:solidFill>
                <a:srgbClr val="0070C0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79" t="12515"/>
          <a:stretch/>
        </p:blipFill>
        <p:spPr>
          <a:xfrm>
            <a:off x="0" y="0"/>
            <a:ext cx="4991201" cy="4409729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 fontAlgn="base">
              <a:spcAft>
                <a:spcPct val="0"/>
              </a:spcAft>
            </a:pPr>
            <a:r>
              <a:rPr lang="de-DE" sz="9200" b="1" dirty="0">
                <a:solidFill>
                  <a:srgbClr val="0070C0"/>
                </a:solidFill>
                <a:latin typeface="Aleo" panose="020F0502020204030203" pitchFamily="34" charset="0"/>
                <a:ea typeface="Aleo" panose="020F0502020204030203" pitchFamily="34" charset="0"/>
                <a:cs typeface="Aleo" panose="020F0502020204030203" pitchFamily="34" charset="0"/>
                <a:sym typeface="Gill Sans" charset="0"/>
              </a:rPr>
              <a:t>Teaser</a:t>
            </a:r>
            <a:endParaRPr lang="en-GB" sz="9200" b="1" dirty="0">
              <a:solidFill>
                <a:srgbClr val="0070C0"/>
              </a:solidFill>
              <a:latin typeface="Aleo" panose="020F0502020204030203" pitchFamily="34" charset="0"/>
              <a:ea typeface="Aleo" panose="020F0502020204030203" pitchFamily="34" charset="0"/>
              <a:cs typeface="Aleo" panose="020F0502020204030203" pitchFamily="34" charset="0"/>
              <a:sym typeface="Gill Sans" charset="0"/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F1B1E-6AFE-4261-906D-D1191F0F518F}" type="slidenum">
              <a:rPr lang="en-GB" altLang="en-US" smtClean="0"/>
              <a:pPr/>
              <a:t>2</a:t>
            </a:fld>
            <a:endParaRPr lang="en-GB" alt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966864" y="3833664"/>
            <a:ext cx="20522279" cy="3174491"/>
          </a:xfrm>
          <a:prstGeom prst="rect">
            <a:avLst/>
          </a:prstGeom>
          <a:noFill/>
        </p:spPr>
        <p:txBody>
          <a:bodyPr wrap="square" lIns="217709" tIns="108855" rIns="217709" bIns="108855" rtlCol="0">
            <a:spAutoFit/>
          </a:bodyPr>
          <a:lstStyle/>
          <a:p>
            <a:pPr algn="ctr"/>
            <a:r>
              <a:rPr lang="en-GB" sz="4800" i="1" dirty="0">
                <a:solidFill>
                  <a:srgbClr val="0070C0"/>
                </a:solidFill>
              </a:rPr>
              <a:t>1 slide: </a:t>
            </a:r>
          </a:p>
          <a:p>
            <a:pPr algn="ctr"/>
            <a:r>
              <a:rPr lang="en-GB" sz="4800" i="1" dirty="0" smtClean="0">
                <a:solidFill>
                  <a:srgbClr val="0070C0"/>
                </a:solidFill>
              </a:rPr>
              <a:t>What </a:t>
            </a:r>
            <a:r>
              <a:rPr lang="en-GB" sz="4800" i="1" dirty="0">
                <a:solidFill>
                  <a:srgbClr val="0070C0"/>
                </a:solidFill>
              </a:rPr>
              <a:t>is the main benefit of the idea/proposal?</a:t>
            </a:r>
          </a:p>
          <a:p>
            <a:pPr algn="ctr"/>
            <a:r>
              <a:rPr lang="de-DE" sz="4800" i="1" dirty="0" err="1">
                <a:solidFill>
                  <a:srgbClr val="0070C0"/>
                </a:solidFill>
              </a:rPr>
              <a:t>What</a:t>
            </a:r>
            <a:r>
              <a:rPr lang="de-DE" sz="4800" i="1" dirty="0">
                <a:solidFill>
                  <a:srgbClr val="0070C0"/>
                </a:solidFill>
              </a:rPr>
              <a:t> </a:t>
            </a:r>
            <a:r>
              <a:rPr lang="de-DE" sz="4800" i="1" dirty="0" err="1">
                <a:solidFill>
                  <a:srgbClr val="0070C0"/>
                </a:solidFill>
              </a:rPr>
              <a:t>makes</a:t>
            </a:r>
            <a:r>
              <a:rPr lang="de-DE" sz="4800" i="1" dirty="0">
                <a:solidFill>
                  <a:srgbClr val="0070C0"/>
                </a:solidFill>
              </a:rPr>
              <a:t> </a:t>
            </a:r>
            <a:r>
              <a:rPr lang="de-DE" sz="4800" i="1" dirty="0" err="1">
                <a:solidFill>
                  <a:srgbClr val="0070C0"/>
                </a:solidFill>
              </a:rPr>
              <a:t>the</a:t>
            </a:r>
            <a:r>
              <a:rPr lang="de-DE" sz="4800" i="1" dirty="0">
                <a:solidFill>
                  <a:srgbClr val="0070C0"/>
                </a:solidFill>
              </a:rPr>
              <a:t> </a:t>
            </a:r>
            <a:r>
              <a:rPr lang="de-DE" sz="4800" i="1" dirty="0" err="1">
                <a:solidFill>
                  <a:srgbClr val="0070C0"/>
                </a:solidFill>
              </a:rPr>
              <a:t>added</a:t>
            </a:r>
            <a:r>
              <a:rPr lang="de-DE" sz="4800" i="1" dirty="0">
                <a:solidFill>
                  <a:srgbClr val="0070C0"/>
                </a:solidFill>
              </a:rPr>
              <a:t> </a:t>
            </a:r>
            <a:r>
              <a:rPr lang="de-DE" sz="4800" i="1" dirty="0" err="1">
                <a:solidFill>
                  <a:srgbClr val="0070C0"/>
                </a:solidFill>
              </a:rPr>
              <a:t>value</a:t>
            </a:r>
            <a:r>
              <a:rPr lang="de-DE" sz="4800" i="1" dirty="0">
                <a:solidFill>
                  <a:srgbClr val="0070C0"/>
                </a:solidFill>
              </a:rPr>
              <a:t>?</a:t>
            </a:r>
            <a:endParaRPr lang="en-GB" sz="4800" i="1" dirty="0">
              <a:solidFill>
                <a:srgbClr val="0070C0"/>
              </a:solidFill>
            </a:endParaRPr>
          </a:p>
          <a:p>
            <a:pPr algn="ctr"/>
            <a:r>
              <a:rPr lang="de-DE" sz="4800" i="1" dirty="0" err="1">
                <a:solidFill>
                  <a:srgbClr val="0070C0"/>
                </a:solidFill>
              </a:rPr>
              <a:t>Why</a:t>
            </a:r>
            <a:r>
              <a:rPr lang="de-DE" sz="4800" i="1" dirty="0">
                <a:solidFill>
                  <a:srgbClr val="0070C0"/>
                </a:solidFill>
              </a:rPr>
              <a:t> </a:t>
            </a:r>
            <a:r>
              <a:rPr lang="de-DE" sz="4800" i="1" dirty="0" err="1">
                <a:solidFill>
                  <a:srgbClr val="0070C0"/>
                </a:solidFill>
              </a:rPr>
              <a:t>should</a:t>
            </a:r>
            <a:r>
              <a:rPr lang="de-DE" sz="4800" i="1" dirty="0">
                <a:solidFill>
                  <a:srgbClr val="0070C0"/>
                </a:solidFill>
              </a:rPr>
              <a:t> I </a:t>
            </a:r>
            <a:r>
              <a:rPr lang="de-DE" sz="4800" i="1" dirty="0" err="1">
                <a:solidFill>
                  <a:srgbClr val="0070C0"/>
                </a:solidFill>
              </a:rPr>
              <a:t>participate</a:t>
            </a:r>
            <a:r>
              <a:rPr lang="de-DE" sz="4800" i="1" dirty="0">
                <a:solidFill>
                  <a:srgbClr val="0070C0"/>
                </a:solidFill>
              </a:rPr>
              <a:t> in </a:t>
            </a:r>
            <a:r>
              <a:rPr lang="de-DE" sz="4800" i="1" dirty="0" err="1">
                <a:solidFill>
                  <a:srgbClr val="0070C0"/>
                </a:solidFill>
              </a:rPr>
              <a:t>the</a:t>
            </a:r>
            <a:r>
              <a:rPr lang="de-DE" sz="4800" i="1" dirty="0">
                <a:solidFill>
                  <a:srgbClr val="0070C0"/>
                </a:solidFill>
              </a:rPr>
              <a:t> </a:t>
            </a:r>
            <a:r>
              <a:rPr lang="de-DE" sz="4800" i="1" dirty="0" err="1">
                <a:solidFill>
                  <a:srgbClr val="0070C0"/>
                </a:solidFill>
              </a:rPr>
              <a:t>project</a:t>
            </a:r>
            <a:r>
              <a:rPr lang="de-DE" sz="4800" i="1" dirty="0">
                <a:solidFill>
                  <a:srgbClr val="0070C0"/>
                </a:solidFill>
              </a:rPr>
              <a:t>?</a:t>
            </a:r>
            <a:endParaRPr lang="en-GB" sz="4800" i="1" dirty="0">
              <a:solidFill>
                <a:srgbClr val="0070C0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174776" y="12834664"/>
            <a:ext cx="20522280" cy="650723"/>
          </a:xfrm>
          <a:prstGeom prst="rect">
            <a:avLst/>
          </a:prstGeom>
        </p:spPr>
        <p:txBody>
          <a:bodyPr wrap="square" lIns="217709" tIns="108855" rIns="217709" bIns="108855">
            <a:spAutoFit/>
          </a:bodyPr>
          <a:lstStyle/>
          <a:p>
            <a:r>
              <a:rPr lang="en-GB" sz="2800" dirty="0" smtClean="0">
                <a:solidFill>
                  <a:schemeClr val="accent1">
                    <a:lumMod val="75000"/>
                  </a:schemeClr>
                </a:solidFill>
              </a:rPr>
              <a:t>www.celticnext.eu                                         Proposal Name,  </a:t>
            </a:r>
            <a:r>
              <a:rPr lang="en-GB" sz="2800" dirty="0">
                <a:solidFill>
                  <a:schemeClr val="accent1">
                    <a:lumMod val="75000"/>
                  </a:schemeClr>
                </a:solidFill>
              </a:rPr>
              <a:t>Your Name, affiliation &amp; e-mail of presenter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095" r="2224"/>
          <a:stretch/>
        </p:blipFill>
        <p:spPr>
          <a:xfrm>
            <a:off x="13714509" y="17240"/>
            <a:ext cx="10669491" cy="29695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16902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 fontAlgn="base">
              <a:spcAft>
                <a:spcPct val="0"/>
              </a:spcAft>
            </a:pPr>
            <a:r>
              <a:rPr lang="de-DE" sz="9200" b="1" dirty="0">
                <a:solidFill>
                  <a:srgbClr val="0070C0"/>
                </a:solidFill>
                <a:latin typeface="Aleo" panose="020F0502020204030203" pitchFamily="34" charset="0"/>
                <a:ea typeface="Aleo" panose="020F0502020204030203" pitchFamily="34" charset="0"/>
                <a:cs typeface="Aleo" panose="020F0502020204030203" pitchFamily="34" charset="0"/>
              </a:rPr>
              <a:t>Organisation Profile</a:t>
            </a:r>
            <a:endParaRPr lang="en-GB" sz="9200" b="1" dirty="0">
              <a:solidFill>
                <a:srgbClr val="0070C0"/>
              </a:solidFill>
              <a:latin typeface="Aleo" panose="020F0502020204030203" pitchFamily="34" charset="0"/>
              <a:ea typeface="Aleo" panose="020F0502020204030203" pitchFamily="34" charset="0"/>
              <a:cs typeface="Aleo" panose="020F0502020204030203" pitchFamily="34" charset="0"/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F1B1E-6AFE-4261-906D-D1191F0F518F}" type="slidenum">
              <a:rPr lang="en-GB" altLang="en-US" smtClean="0"/>
              <a:pPr/>
              <a:t>3</a:t>
            </a:fld>
            <a:endParaRPr lang="en-GB" altLang="en-US"/>
          </a:p>
        </p:txBody>
      </p:sp>
      <p:sp>
        <p:nvSpPr>
          <p:cNvPr id="5" name="TextBox 4"/>
          <p:cNvSpPr txBox="1"/>
          <p:nvPr/>
        </p:nvSpPr>
        <p:spPr>
          <a:xfrm>
            <a:off x="4271120" y="4240270"/>
            <a:ext cx="15937771" cy="1697164"/>
          </a:xfrm>
          <a:prstGeom prst="rect">
            <a:avLst/>
          </a:prstGeom>
          <a:noFill/>
        </p:spPr>
        <p:txBody>
          <a:bodyPr wrap="square" lIns="217709" tIns="108855" rIns="217709" bIns="108855" rtlCol="0">
            <a:spAutoFit/>
          </a:bodyPr>
          <a:lstStyle/>
          <a:p>
            <a:pPr algn="ctr"/>
            <a:r>
              <a:rPr lang="en-GB" sz="4800" i="1" dirty="0">
                <a:solidFill>
                  <a:srgbClr val="0070C0"/>
                </a:solidFill>
              </a:rPr>
              <a:t>1 slide: </a:t>
            </a:r>
          </a:p>
          <a:p>
            <a:pPr algn="ctr"/>
            <a:r>
              <a:rPr lang="en-GB" sz="4800" i="1" dirty="0">
                <a:solidFill>
                  <a:srgbClr val="0070C0"/>
                </a:solidFill>
              </a:rPr>
              <a:t>Very short info about the profile of your </a:t>
            </a:r>
            <a:r>
              <a:rPr lang="en-GB" sz="4800" i="1" dirty="0" smtClean="0">
                <a:solidFill>
                  <a:srgbClr val="0070C0"/>
                </a:solidFill>
              </a:rPr>
              <a:t>organisation</a:t>
            </a:r>
            <a:r>
              <a:rPr lang="en-GB" sz="4800" i="1" dirty="0" smtClean="0">
                <a:solidFill>
                  <a:srgbClr val="00B0F0"/>
                </a:solidFill>
              </a:rPr>
              <a:t> </a:t>
            </a:r>
            <a:endParaRPr lang="en-GB" sz="4800" i="1" dirty="0">
              <a:solidFill>
                <a:srgbClr val="00B0F0"/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095" r="2224"/>
          <a:stretch/>
        </p:blipFill>
        <p:spPr>
          <a:xfrm>
            <a:off x="13714509" y="17240"/>
            <a:ext cx="10669491" cy="2969568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1174776" y="12834664"/>
            <a:ext cx="20522280" cy="650723"/>
          </a:xfrm>
          <a:prstGeom prst="rect">
            <a:avLst/>
          </a:prstGeom>
        </p:spPr>
        <p:txBody>
          <a:bodyPr wrap="square" lIns="217709" tIns="108855" rIns="217709" bIns="108855">
            <a:spAutoFit/>
          </a:bodyPr>
          <a:lstStyle/>
          <a:p>
            <a:r>
              <a:rPr lang="en-GB" sz="2800" dirty="0" smtClean="0">
                <a:solidFill>
                  <a:schemeClr val="accent1">
                    <a:lumMod val="75000"/>
                  </a:schemeClr>
                </a:solidFill>
              </a:rPr>
              <a:t>www.celticnext.eu                                         Proposal Name,  </a:t>
            </a:r>
            <a:r>
              <a:rPr lang="en-GB" sz="2800" dirty="0">
                <a:solidFill>
                  <a:schemeClr val="accent1">
                    <a:lumMod val="75000"/>
                  </a:schemeClr>
                </a:solidFill>
              </a:rPr>
              <a:t>Your Name, affiliation &amp; e-mail of presenter</a:t>
            </a:r>
          </a:p>
        </p:txBody>
      </p:sp>
    </p:spTree>
    <p:extLst>
      <p:ext uri="{BB962C8B-B14F-4D97-AF65-F5344CB8AC3E}">
        <p14:creationId xmlns:p14="http://schemas.microsoft.com/office/powerpoint/2010/main" val="3729065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 fontAlgn="base">
              <a:spcAft>
                <a:spcPct val="0"/>
              </a:spcAft>
            </a:pPr>
            <a:r>
              <a:rPr lang="en-GB" sz="9200" b="1" dirty="0">
                <a:solidFill>
                  <a:srgbClr val="0070C0"/>
                </a:solidFill>
                <a:latin typeface="Aleo" panose="020F0502020204030203" pitchFamily="34" charset="0"/>
                <a:ea typeface="Aleo" panose="020F0502020204030203" pitchFamily="34" charset="0"/>
                <a:cs typeface="Aleo" panose="020F0502020204030203" pitchFamily="34" charset="0"/>
              </a:rPr>
              <a:t>Proposal Introduction (1)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F1B1E-6AFE-4261-906D-D1191F0F518F}" type="slidenum">
              <a:rPr lang="en-GB" altLang="en-US" smtClean="0"/>
              <a:pPr/>
              <a:t>4</a:t>
            </a:fld>
            <a:endParaRPr lang="en-GB" altLang="en-US"/>
          </a:p>
        </p:txBody>
      </p:sp>
      <p:sp>
        <p:nvSpPr>
          <p:cNvPr id="5" name="TextBox 4"/>
          <p:cNvSpPr txBox="1"/>
          <p:nvPr/>
        </p:nvSpPr>
        <p:spPr>
          <a:xfrm>
            <a:off x="4511146" y="4940356"/>
            <a:ext cx="15937771" cy="3174491"/>
          </a:xfrm>
          <a:prstGeom prst="rect">
            <a:avLst/>
          </a:prstGeom>
          <a:noFill/>
        </p:spPr>
        <p:txBody>
          <a:bodyPr wrap="square" lIns="217709" tIns="108855" rIns="217709" bIns="108855" rtlCol="0">
            <a:spAutoFit/>
          </a:bodyPr>
          <a:lstStyle/>
          <a:p>
            <a:pPr algn="ctr"/>
            <a:r>
              <a:rPr lang="en-GB" sz="4800" i="1" dirty="0">
                <a:solidFill>
                  <a:srgbClr val="0070C0"/>
                </a:solidFill>
              </a:rPr>
              <a:t>1 slide: </a:t>
            </a:r>
          </a:p>
          <a:p>
            <a:pPr algn="ctr"/>
            <a:r>
              <a:rPr lang="en-GB" sz="4800" i="1" dirty="0">
                <a:solidFill>
                  <a:srgbClr val="0070C0"/>
                </a:solidFill>
              </a:rPr>
              <a:t>Short info what the idea/proposal is about </a:t>
            </a:r>
            <a:br>
              <a:rPr lang="en-GB" sz="4800" i="1" dirty="0">
                <a:solidFill>
                  <a:srgbClr val="0070C0"/>
                </a:solidFill>
              </a:rPr>
            </a:br>
            <a:r>
              <a:rPr lang="en-GB" sz="4800" i="1" dirty="0">
                <a:solidFill>
                  <a:srgbClr val="0070C0"/>
                </a:solidFill>
              </a:rPr>
              <a:t>(vision, motivation, </a:t>
            </a:r>
            <a:r>
              <a:rPr lang="en-GB" sz="4800" i="1" dirty="0" smtClean="0">
                <a:solidFill>
                  <a:srgbClr val="0070C0"/>
                </a:solidFill>
              </a:rPr>
              <a:t>content</a:t>
            </a:r>
            <a:r>
              <a:rPr lang="en-GB" sz="4800" i="1" dirty="0">
                <a:solidFill>
                  <a:srgbClr val="0070C0"/>
                </a:solidFill>
              </a:rPr>
              <a:t>,</a:t>
            </a:r>
            <a:endParaRPr lang="en-GB" sz="4800" i="1" dirty="0" smtClean="0">
              <a:solidFill>
                <a:srgbClr val="0070C0"/>
              </a:solidFill>
            </a:endParaRPr>
          </a:p>
          <a:p>
            <a:pPr algn="ctr"/>
            <a:r>
              <a:rPr lang="de-DE" sz="4800" i="1" dirty="0" err="1">
                <a:solidFill>
                  <a:srgbClr val="0070C0"/>
                </a:solidFill>
              </a:rPr>
              <a:t>p</a:t>
            </a:r>
            <a:r>
              <a:rPr lang="de-DE" sz="4800" i="1" dirty="0" err="1" smtClean="0">
                <a:solidFill>
                  <a:srgbClr val="0070C0"/>
                </a:solidFill>
              </a:rPr>
              <a:t>lease</a:t>
            </a:r>
            <a:r>
              <a:rPr lang="de-DE" sz="4800" i="1" dirty="0" smtClean="0">
                <a:solidFill>
                  <a:srgbClr val="0070C0"/>
                </a:solidFill>
              </a:rPr>
              <a:t> </a:t>
            </a:r>
            <a:r>
              <a:rPr lang="de-DE" sz="4800" i="1" dirty="0" err="1" smtClean="0">
                <a:solidFill>
                  <a:srgbClr val="0070C0"/>
                </a:solidFill>
              </a:rPr>
              <a:t>include</a:t>
            </a:r>
            <a:r>
              <a:rPr lang="de-DE" sz="4800" i="1" dirty="0" smtClean="0">
                <a:solidFill>
                  <a:srgbClr val="0070C0"/>
                </a:solidFill>
              </a:rPr>
              <a:t> a </a:t>
            </a:r>
            <a:r>
              <a:rPr lang="de-DE" sz="4800" i="1" dirty="0" err="1" smtClean="0">
                <a:solidFill>
                  <a:srgbClr val="0070C0"/>
                </a:solidFill>
              </a:rPr>
              <a:t>picture</a:t>
            </a:r>
            <a:r>
              <a:rPr lang="de-DE" sz="4800" i="1" dirty="0" smtClean="0">
                <a:solidFill>
                  <a:srgbClr val="0070C0"/>
                </a:solidFill>
              </a:rPr>
              <a:t> </a:t>
            </a:r>
            <a:r>
              <a:rPr lang="de-DE" sz="4800" i="1" dirty="0" err="1" smtClean="0">
                <a:solidFill>
                  <a:srgbClr val="0070C0"/>
                </a:solidFill>
              </a:rPr>
              <a:t>describing</a:t>
            </a:r>
            <a:r>
              <a:rPr lang="de-DE" sz="4800" i="1" dirty="0" smtClean="0">
                <a:solidFill>
                  <a:srgbClr val="0070C0"/>
                </a:solidFill>
              </a:rPr>
              <a:t> </a:t>
            </a:r>
            <a:r>
              <a:rPr lang="de-DE" sz="4800" i="1" dirty="0" err="1" smtClean="0">
                <a:solidFill>
                  <a:srgbClr val="0070C0"/>
                </a:solidFill>
              </a:rPr>
              <a:t>your</a:t>
            </a:r>
            <a:r>
              <a:rPr lang="de-DE" sz="4800" i="1" dirty="0" smtClean="0">
                <a:solidFill>
                  <a:srgbClr val="0070C0"/>
                </a:solidFill>
              </a:rPr>
              <a:t> </a:t>
            </a:r>
            <a:r>
              <a:rPr lang="de-DE" sz="4800" i="1" dirty="0" err="1" smtClean="0">
                <a:solidFill>
                  <a:srgbClr val="0070C0"/>
                </a:solidFill>
              </a:rPr>
              <a:t>idea</a:t>
            </a:r>
            <a:r>
              <a:rPr lang="de-DE" sz="4800" i="1" dirty="0" smtClean="0">
                <a:solidFill>
                  <a:srgbClr val="0070C0"/>
                </a:solidFill>
              </a:rPr>
              <a:t>)</a:t>
            </a:r>
            <a:endParaRPr lang="en-GB" sz="4800" i="1" dirty="0">
              <a:solidFill>
                <a:srgbClr val="0070C0"/>
              </a:solidFill>
            </a:endParaRPr>
          </a:p>
        </p:txBody>
      </p:sp>
      <p:pic>
        <p:nvPicPr>
          <p:cNvPr id="11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656496" y="269999"/>
            <a:ext cx="7456487" cy="2195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095" r="2224"/>
          <a:stretch/>
        </p:blipFill>
        <p:spPr>
          <a:xfrm>
            <a:off x="13714509" y="17240"/>
            <a:ext cx="10669491" cy="2969568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1174776" y="12834664"/>
            <a:ext cx="20522280" cy="650723"/>
          </a:xfrm>
          <a:prstGeom prst="rect">
            <a:avLst/>
          </a:prstGeom>
        </p:spPr>
        <p:txBody>
          <a:bodyPr wrap="square" lIns="217709" tIns="108855" rIns="217709" bIns="108855">
            <a:spAutoFit/>
          </a:bodyPr>
          <a:lstStyle/>
          <a:p>
            <a:r>
              <a:rPr lang="en-GB" sz="2800" dirty="0" smtClean="0">
                <a:solidFill>
                  <a:schemeClr val="accent1">
                    <a:lumMod val="75000"/>
                  </a:schemeClr>
                </a:solidFill>
              </a:rPr>
              <a:t>www.celticnext.eu                                         Proposal Name,  </a:t>
            </a:r>
            <a:r>
              <a:rPr lang="en-GB" sz="2800" dirty="0">
                <a:solidFill>
                  <a:schemeClr val="accent1">
                    <a:lumMod val="75000"/>
                  </a:schemeClr>
                </a:solidFill>
              </a:rPr>
              <a:t>Your Name, affiliation &amp; e-mail of presenter</a:t>
            </a:r>
          </a:p>
        </p:txBody>
      </p:sp>
    </p:spTree>
    <p:extLst>
      <p:ext uri="{BB962C8B-B14F-4D97-AF65-F5344CB8AC3E}">
        <p14:creationId xmlns:p14="http://schemas.microsoft.com/office/powerpoint/2010/main" val="32781990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 fontAlgn="base">
              <a:spcAft>
                <a:spcPct val="0"/>
              </a:spcAft>
            </a:pPr>
            <a:r>
              <a:rPr lang="en-GB" sz="9200" b="1" dirty="0">
                <a:solidFill>
                  <a:srgbClr val="0070C0"/>
                </a:solidFill>
                <a:latin typeface="Aleo" panose="020F0502020204030203" pitchFamily="34" charset="0"/>
                <a:ea typeface="Aleo" panose="020F0502020204030203" pitchFamily="34" charset="0"/>
                <a:cs typeface="Aleo" panose="020F0502020204030203" pitchFamily="34" charset="0"/>
              </a:rPr>
              <a:t>Proposal Introduction (2)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F1B1E-6AFE-4261-906D-D1191F0F518F}" type="slidenum">
              <a:rPr lang="en-GB" altLang="en-US" smtClean="0"/>
              <a:pPr/>
              <a:t>5</a:t>
            </a:fld>
            <a:endParaRPr lang="en-GB" altLang="en-US"/>
          </a:p>
        </p:txBody>
      </p:sp>
      <p:sp>
        <p:nvSpPr>
          <p:cNvPr id="5" name="TextBox 4"/>
          <p:cNvSpPr txBox="1"/>
          <p:nvPr/>
        </p:nvSpPr>
        <p:spPr>
          <a:xfrm>
            <a:off x="4112980" y="4769768"/>
            <a:ext cx="18050005" cy="2435827"/>
          </a:xfrm>
          <a:prstGeom prst="rect">
            <a:avLst/>
          </a:prstGeom>
          <a:noFill/>
        </p:spPr>
        <p:txBody>
          <a:bodyPr wrap="square" lIns="217709" tIns="108855" rIns="217709" bIns="108855" rtlCol="0">
            <a:spAutoFit/>
          </a:bodyPr>
          <a:lstStyle/>
          <a:p>
            <a:pPr algn="ctr"/>
            <a:r>
              <a:rPr lang="en-GB" sz="4800" i="1" dirty="0">
                <a:solidFill>
                  <a:srgbClr val="0070C0"/>
                </a:solidFill>
              </a:rPr>
              <a:t>1 slide: </a:t>
            </a:r>
          </a:p>
          <a:p>
            <a:pPr algn="ctr"/>
            <a:r>
              <a:rPr lang="en-GB" sz="4800" i="1" dirty="0">
                <a:solidFill>
                  <a:srgbClr val="0070C0"/>
                </a:solidFill>
              </a:rPr>
              <a:t>Short info on expected outcome, impacts, </a:t>
            </a:r>
            <a:r>
              <a:rPr lang="en-GB" sz="4800" i="1" dirty="0" smtClean="0">
                <a:solidFill>
                  <a:srgbClr val="0070C0"/>
                </a:solidFill>
              </a:rPr>
              <a:t>schedule typical project duration 36 month </a:t>
            </a:r>
            <a:endParaRPr lang="en-GB" sz="4800" i="1" dirty="0">
              <a:solidFill>
                <a:srgbClr val="0070C0"/>
              </a:solidFill>
            </a:endParaRPr>
          </a:p>
        </p:txBody>
      </p:sp>
      <p:pic>
        <p:nvPicPr>
          <p:cNvPr id="11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656496" y="269999"/>
            <a:ext cx="7456487" cy="2195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095" r="2224"/>
          <a:stretch/>
        </p:blipFill>
        <p:spPr>
          <a:xfrm>
            <a:off x="13714509" y="17240"/>
            <a:ext cx="10669491" cy="2969568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1174776" y="12834664"/>
            <a:ext cx="20522280" cy="650723"/>
          </a:xfrm>
          <a:prstGeom prst="rect">
            <a:avLst/>
          </a:prstGeom>
        </p:spPr>
        <p:txBody>
          <a:bodyPr wrap="square" lIns="217709" tIns="108855" rIns="217709" bIns="108855">
            <a:spAutoFit/>
          </a:bodyPr>
          <a:lstStyle/>
          <a:p>
            <a:r>
              <a:rPr lang="en-GB" sz="2800" dirty="0" smtClean="0">
                <a:solidFill>
                  <a:schemeClr val="accent1">
                    <a:lumMod val="75000"/>
                  </a:schemeClr>
                </a:solidFill>
              </a:rPr>
              <a:t>www.celticnext.eu                                         Proposal Name,  </a:t>
            </a:r>
            <a:r>
              <a:rPr lang="en-GB" sz="2800" dirty="0">
                <a:solidFill>
                  <a:schemeClr val="accent1">
                    <a:lumMod val="75000"/>
                  </a:schemeClr>
                </a:solidFill>
              </a:rPr>
              <a:t>Your Name, affiliation &amp; e-mail of presenter</a:t>
            </a:r>
          </a:p>
        </p:txBody>
      </p:sp>
    </p:spTree>
    <p:extLst>
      <p:ext uri="{BB962C8B-B14F-4D97-AF65-F5344CB8AC3E}">
        <p14:creationId xmlns:p14="http://schemas.microsoft.com/office/powerpoint/2010/main" val="2409604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 fontAlgn="base">
              <a:spcAft>
                <a:spcPct val="0"/>
              </a:spcAft>
            </a:pPr>
            <a:r>
              <a:rPr lang="en-GB" sz="9200" b="1" dirty="0">
                <a:solidFill>
                  <a:srgbClr val="0070C0"/>
                </a:solidFill>
                <a:latin typeface="Aleo" panose="020F0502020204030203" pitchFamily="34" charset="0"/>
                <a:ea typeface="Aleo" panose="020F0502020204030203" pitchFamily="34" charset="0"/>
                <a:cs typeface="Aleo" panose="020F0502020204030203" pitchFamily="34" charset="0"/>
              </a:rPr>
              <a:t>Partners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F1B1E-6AFE-4261-906D-D1191F0F518F}" type="slidenum">
              <a:rPr lang="en-GB" altLang="en-US" smtClean="0"/>
              <a:pPr/>
              <a:t>6</a:t>
            </a:fld>
            <a:endParaRPr lang="en-GB" altLang="en-US"/>
          </a:p>
        </p:txBody>
      </p:sp>
      <p:sp>
        <p:nvSpPr>
          <p:cNvPr id="5" name="TextBox 4"/>
          <p:cNvSpPr txBox="1"/>
          <p:nvPr/>
        </p:nvSpPr>
        <p:spPr>
          <a:xfrm>
            <a:off x="3579208" y="4697760"/>
            <a:ext cx="19202133" cy="3174491"/>
          </a:xfrm>
          <a:prstGeom prst="rect">
            <a:avLst/>
          </a:prstGeom>
          <a:noFill/>
        </p:spPr>
        <p:txBody>
          <a:bodyPr wrap="square" lIns="217709" tIns="108855" rIns="217709" bIns="108855" rtlCol="0">
            <a:spAutoFit/>
          </a:bodyPr>
          <a:lstStyle/>
          <a:p>
            <a:pPr algn="ctr"/>
            <a:r>
              <a:rPr lang="en-GB" sz="4800" i="1" dirty="0">
                <a:solidFill>
                  <a:srgbClr val="0070C0"/>
                </a:solidFill>
              </a:rPr>
              <a:t>1 slide: </a:t>
            </a:r>
          </a:p>
          <a:p>
            <a:pPr algn="ctr"/>
            <a:r>
              <a:rPr lang="en-GB" sz="4800" i="1" dirty="0">
                <a:solidFill>
                  <a:srgbClr val="0070C0"/>
                </a:solidFill>
              </a:rPr>
              <a:t>Existing consortium, involved countries.</a:t>
            </a:r>
          </a:p>
          <a:p>
            <a:pPr algn="ctr"/>
            <a:r>
              <a:rPr lang="en-GB" sz="4800" i="1" dirty="0">
                <a:solidFill>
                  <a:srgbClr val="0070C0"/>
                </a:solidFill>
              </a:rPr>
              <a:t>Expertise, profiles and types of partners you are looking for.</a:t>
            </a:r>
            <a:br>
              <a:rPr lang="en-GB" sz="4800" i="1" dirty="0">
                <a:solidFill>
                  <a:srgbClr val="0070C0"/>
                </a:solidFill>
              </a:rPr>
            </a:br>
            <a:endParaRPr lang="en-GB" sz="4800" i="1" dirty="0">
              <a:solidFill>
                <a:srgbClr val="0070C0"/>
              </a:solidFill>
            </a:endParaRPr>
          </a:p>
        </p:txBody>
      </p:sp>
      <p:pic>
        <p:nvPicPr>
          <p:cNvPr id="11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656496" y="269999"/>
            <a:ext cx="7456487" cy="2195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095" r="2224"/>
          <a:stretch/>
        </p:blipFill>
        <p:spPr>
          <a:xfrm>
            <a:off x="13714509" y="17240"/>
            <a:ext cx="10669491" cy="2969568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1174776" y="12834664"/>
            <a:ext cx="20522280" cy="650723"/>
          </a:xfrm>
          <a:prstGeom prst="rect">
            <a:avLst/>
          </a:prstGeom>
        </p:spPr>
        <p:txBody>
          <a:bodyPr wrap="square" lIns="217709" tIns="108855" rIns="217709" bIns="108855">
            <a:spAutoFit/>
          </a:bodyPr>
          <a:lstStyle/>
          <a:p>
            <a:r>
              <a:rPr lang="en-GB" sz="2800" dirty="0" smtClean="0">
                <a:solidFill>
                  <a:schemeClr val="accent1">
                    <a:lumMod val="75000"/>
                  </a:schemeClr>
                </a:solidFill>
              </a:rPr>
              <a:t>www.celticnext.eu                                         Proposal Name,  </a:t>
            </a:r>
            <a:r>
              <a:rPr lang="en-GB" sz="2800" dirty="0">
                <a:solidFill>
                  <a:schemeClr val="accent1">
                    <a:lumMod val="75000"/>
                  </a:schemeClr>
                </a:solidFill>
              </a:rPr>
              <a:t>Your Name, affiliation &amp; e-mail of presenter</a:t>
            </a:r>
          </a:p>
        </p:txBody>
      </p:sp>
    </p:spTree>
    <p:extLst>
      <p:ext uri="{BB962C8B-B14F-4D97-AF65-F5344CB8AC3E}">
        <p14:creationId xmlns:p14="http://schemas.microsoft.com/office/powerpoint/2010/main" val="4279909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 fontAlgn="base">
              <a:spcAft>
                <a:spcPct val="0"/>
              </a:spcAft>
            </a:pPr>
            <a:r>
              <a:rPr lang="en-GB" sz="9200" b="1" dirty="0">
                <a:solidFill>
                  <a:srgbClr val="0070C0"/>
                </a:solidFill>
                <a:latin typeface="Aleo" panose="020F0502020204030203" pitchFamily="34" charset="0"/>
                <a:ea typeface="Aleo" panose="020F0502020204030203" pitchFamily="34" charset="0"/>
                <a:cs typeface="Aleo" panose="020F0502020204030203" pitchFamily="34" charset="0"/>
              </a:rPr>
              <a:t>Contact Info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F1B1E-6AFE-4261-906D-D1191F0F518F}" type="slidenum">
              <a:rPr lang="en-GB" altLang="en-US" smtClean="0"/>
              <a:pPr/>
              <a:t>7</a:t>
            </a:fld>
            <a:endParaRPr lang="en-GB" altLang="en-US"/>
          </a:p>
        </p:txBody>
      </p:sp>
      <p:sp>
        <p:nvSpPr>
          <p:cNvPr id="5" name="TextBox 4"/>
          <p:cNvSpPr txBox="1"/>
          <p:nvPr/>
        </p:nvSpPr>
        <p:spPr>
          <a:xfrm>
            <a:off x="2542928" y="3185592"/>
            <a:ext cx="20018224" cy="12007678"/>
          </a:xfrm>
          <a:prstGeom prst="rect">
            <a:avLst/>
          </a:prstGeom>
          <a:noFill/>
        </p:spPr>
        <p:txBody>
          <a:bodyPr wrap="square" lIns="217709" tIns="108855" rIns="217709" bIns="108855" rtlCol="0">
            <a:spAutoFit/>
          </a:bodyPr>
          <a:lstStyle/>
          <a:p>
            <a:pPr eaLnBrk="1" hangingPunct="1"/>
            <a:r>
              <a:rPr lang="en-GB" sz="5400" b="1" dirty="0">
                <a:solidFill>
                  <a:srgbClr val="0070C0"/>
                </a:solidFill>
                <a:latin typeface="Arial" panose="020B0604020202020204" pitchFamily="34" charset="0"/>
                <a:ea typeface="Aleo" panose="020F0502020204030203" pitchFamily="34" charset="0"/>
                <a:cs typeface="Arial" panose="020B0604020202020204" pitchFamily="34" charset="0"/>
              </a:rPr>
              <a:t>For more information and for interest to participate please contact:</a:t>
            </a:r>
          </a:p>
          <a:p>
            <a:endParaRPr lang="en-GB" sz="4800" dirty="0">
              <a:solidFill>
                <a:srgbClr val="0070C0"/>
              </a:solidFill>
            </a:endParaRPr>
          </a:p>
          <a:p>
            <a:r>
              <a:rPr lang="en-GB" sz="4800" dirty="0">
                <a:solidFill>
                  <a:srgbClr val="0070C0"/>
                </a:solidFill>
              </a:rPr>
              <a:t>		</a:t>
            </a:r>
            <a:r>
              <a:rPr lang="en-GB" sz="4300" dirty="0">
                <a:solidFill>
                  <a:srgbClr val="0070C0"/>
                </a:solidFill>
              </a:rPr>
              <a:t>Name and affiliation</a:t>
            </a:r>
          </a:p>
          <a:p>
            <a:r>
              <a:rPr lang="en-GB" sz="4300" dirty="0">
                <a:solidFill>
                  <a:srgbClr val="0070C0"/>
                </a:solidFill>
              </a:rPr>
              <a:t>		E-Mail</a:t>
            </a:r>
          </a:p>
          <a:p>
            <a:r>
              <a:rPr lang="en-GB" sz="4300" dirty="0">
                <a:solidFill>
                  <a:srgbClr val="0070C0"/>
                </a:solidFill>
              </a:rPr>
              <a:t>		Telephone</a:t>
            </a:r>
          </a:p>
          <a:p>
            <a:r>
              <a:rPr lang="en-GB" sz="4300" dirty="0">
                <a:solidFill>
                  <a:srgbClr val="0070C0"/>
                </a:solidFill>
              </a:rPr>
              <a:t>		Postal Address</a:t>
            </a:r>
          </a:p>
          <a:p>
            <a:r>
              <a:rPr lang="en-GB" sz="4300" dirty="0">
                <a:solidFill>
                  <a:srgbClr val="0070C0"/>
                </a:solidFill>
              </a:rPr>
              <a:t>		Web (if available)</a:t>
            </a:r>
          </a:p>
          <a:p>
            <a:endParaRPr lang="en-GB" sz="4800" dirty="0">
              <a:solidFill>
                <a:srgbClr val="0070C0"/>
              </a:solidFill>
            </a:endParaRPr>
          </a:p>
          <a:p>
            <a:pPr lvl="8"/>
            <a:r>
              <a:rPr lang="de-DE" sz="5400" b="1" dirty="0" smtClean="0">
                <a:solidFill>
                  <a:srgbClr val="0070C0"/>
                </a:solidFill>
                <a:latin typeface="Arial" panose="020B0604020202020204" pitchFamily="34" charset="0"/>
                <a:ea typeface="Aleo" panose="020F0502020204030203" pitchFamily="34" charset="0"/>
                <a:cs typeface="Arial" panose="020B0604020202020204" pitchFamily="34" charset="0"/>
              </a:rPr>
              <a:t>Presentation </a:t>
            </a:r>
            <a:r>
              <a:rPr lang="de-DE" sz="5400" b="1" dirty="0" err="1">
                <a:solidFill>
                  <a:srgbClr val="0070C0"/>
                </a:solidFill>
                <a:latin typeface="Arial" panose="020B0604020202020204" pitchFamily="34" charset="0"/>
                <a:ea typeface="Aleo" panose="020F0502020204030203" pitchFamily="34" charset="0"/>
                <a:cs typeface="Arial" panose="020B0604020202020204" pitchFamily="34" charset="0"/>
              </a:rPr>
              <a:t>available</a:t>
            </a:r>
            <a:r>
              <a:rPr lang="de-DE" sz="5400" b="1" dirty="0">
                <a:solidFill>
                  <a:srgbClr val="0070C0"/>
                </a:solidFill>
                <a:latin typeface="Arial" panose="020B0604020202020204" pitchFamily="34" charset="0"/>
                <a:ea typeface="Aleo" panose="020F0502020204030203" pitchFamily="34" charset="0"/>
                <a:cs typeface="Arial" panose="020B0604020202020204" pitchFamily="34" charset="0"/>
              </a:rPr>
              <a:t> </a:t>
            </a:r>
            <a:r>
              <a:rPr lang="de-DE" sz="5400" b="1" dirty="0" smtClean="0">
                <a:solidFill>
                  <a:srgbClr val="0070C0"/>
                </a:solidFill>
                <a:latin typeface="Arial" panose="020B0604020202020204" pitchFamily="34" charset="0"/>
                <a:ea typeface="Aleo" panose="020F0502020204030203" pitchFamily="34" charset="0"/>
                <a:cs typeface="Arial" panose="020B0604020202020204" pitchFamily="34" charset="0"/>
              </a:rPr>
              <a:t>via: </a:t>
            </a:r>
            <a:endParaRPr lang="de-DE" sz="5400" b="1" dirty="0">
              <a:solidFill>
                <a:srgbClr val="0070C0"/>
              </a:solidFill>
              <a:latin typeface="Arial" panose="020B0604020202020204" pitchFamily="34" charset="0"/>
              <a:ea typeface="Aleo" panose="020F0502020204030203" pitchFamily="34" charset="0"/>
              <a:cs typeface="Arial" panose="020B0604020202020204" pitchFamily="34" charset="0"/>
            </a:endParaRPr>
          </a:p>
          <a:p>
            <a:pPr lvl="8"/>
            <a:endParaRPr lang="en-GB" sz="4800" dirty="0" smtClean="0">
              <a:solidFill>
                <a:srgbClr val="0070C0"/>
              </a:solidFill>
            </a:endParaRPr>
          </a:p>
          <a:p>
            <a:pPr lvl="8"/>
            <a:r>
              <a:rPr lang="en-GB" sz="4800" dirty="0" smtClean="0">
                <a:solidFill>
                  <a:srgbClr val="0070C0"/>
                </a:solidFill>
              </a:rPr>
              <a:t>       </a:t>
            </a:r>
          </a:p>
          <a:p>
            <a:pPr lvl="8"/>
            <a:r>
              <a:rPr lang="en-GB" sz="4800" dirty="0" smtClean="0">
                <a:solidFill>
                  <a:srgbClr val="0070C0"/>
                </a:solidFill>
              </a:rPr>
              <a:t>  </a:t>
            </a:r>
            <a:endParaRPr lang="en-GB" sz="4800" dirty="0">
              <a:solidFill>
                <a:srgbClr val="0070C0"/>
              </a:solidFill>
            </a:endParaRPr>
          </a:p>
          <a:p>
            <a:pPr lvl="8"/>
            <a:endParaRPr lang="de-DE" sz="4800" dirty="0" smtClean="0">
              <a:solidFill>
                <a:srgbClr val="0070C0"/>
              </a:solidFill>
            </a:endParaRPr>
          </a:p>
          <a:p>
            <a:pPr lvl="8"/>
            <a:endParaRPr lang="en-GB" sz="4800" dirty="0"/>
          </a:p>
          <a:p>
            <a:pPr lvl="8"/>
            <a:endParaRPr lang="en-GB" sz="4800" dirty="0"/>
          </a:p>
        </p:txBody>
      </p:sp>
      <p:sp>
        <p:nvSpPr>
          <p:cNvPr id="3" name="Rectangle 2"/>
          <p:cNvSpPr/>
          <p:nvPr/>
        </p:nvSpPr>
        <p:spPr>
          <a:xfrm>
            <a:off x="15720391" y="6436322"/>
            <a:ext cx="2050689" cy="1697164"/>
          </a:xfrm>
          <a:prstGeom prst="rect">
            <a:avLst/>
          </a:prstGeom>
        </p:spPr>
        <p:txBody>
          <a:bodyPr wrap="none" lIns="217709" tIns="108855" rIns="217709" bIns="108855">
            <a:spAutoFit/>
          </a:bodyPr>
          <a:lstStyle/>
          <a:p>
            <a:pPr algn="ctr"/>
            <a:r>
              <a:rPr lang="de-DE" sz="4800" dirty="0" err="1">
                <a:solidFill>
                  <a:srgbClr val="0070C0"/>
                </a:solidFill>
              </a:rPr>
              <a:t>Your</a:t>
            </a:r>
            <a:endParaRPr lang="de-DE" sz="4800" dirty="0">
              <a:solidFill>
                <a:srgbClr val="0070C0"/>
              </a:solidFill>
            </a:endParaRPr>
          </a:p>
          <a:p>
            <a:pPr algn="ctr"/>
            <a:r>
              <a:rPr lang="de-DE" sz="4800" dirty="0" err="1">
                <a:solidFill>
                  <a:srgbClr val="0070C0"/>
                </a:solidFill>
              </a:rPr>
              <a:t>Photo</a:t>
            </a:r>
            <a:endParaRPr lang="en-GB" sz="4800" dirty="0">
              <a:solidFill>
                <a:srgbClr val="0070C0"/>
              </a:solidFill>
            </a:endParaRPr>
          </a:p>
        </p:txBody>
      </p:sp>
      <p:pic>
        <p:nvPicPr>
          <p:cNvPr id="11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656496" y="269999"/>
            <a:ext cx="7456487" cy="2195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2" name="Picture 11" descr="C:\Users\christiane\Desktop\Capture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0" y="5551569"/>
            <a:ext cx="3168352" cy="34666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Rectangle 14"/>
          <p:cNvSpPr/>
          <p:nvPr/>
        </p:nvSpPr>
        <p:spPr>
          <a:xfrm>
            <a:off x="454696" y="12870025"/>
            <a:ext cx="20522280" cy="650723"/>
          </a:xfrm>
          <a:prstGeom prst="rect">
            <a:avLst/>
          </a:prstGeom>
        </p:spPr>
        <p:txBody>
          <a:bodyPr wrap="square" lIns="217709" tIns="108855" rIns="217709" bIns="108855">
            <a:spAutoFit/>
          </a:bodyPr>
          <a:lstStyle/>
          <a:p>
            <a:r>
              <a:rPr lang="en-GB" sz="2800" dirty="0" smtClean="0">
                <a:solidFill>
                  <a:schemeClr val="accent1">
                    <a:lumMod val="75000"/>
                  </a:schemeClr>
                </a:solidFill>
              </a:rPr>
              <a:t>                                                              </a:t>
            </a:r>
            <a:endParaRPr lang="en-GB" sz="2800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095" r="2224"/>
          <a:stretch/>
        </p:blipFill>
        <p:spPr>
          <a:xfrm>
            <a:off x="13714509" y="17240"/>
            <a:ext cx="10669491" cy="2969568"/>
          </a:xfrm>
          <a:prstGeom prst="rect">
            <a:avLst/>
          </a:prstGeom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95550" y="10026352"/>
            <a:ext cx="2300370" cy="23153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524116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 fontAlgn="base">
              <a:spcAft>
                <a:spcPct val="0"/>
              </a:spcAft>
            </a:pPr>
            <a:r>
              <a:rPr lang="de-DE" sz="9200" b="1" dirty="0">
                <a:solidFill>
                  <a:srgbClr val="0070C0"/>
                </a:solidFill>
                <a:latin typeface="Aleo" panose="020F0502020204030203" pitchFamily="34" charset="0"/>
                <a:ea typeface="Aleo" panose="020F0502020204030203" pitchFamily="34" charset="0"/>
                <a:cs typeface="Aleo" panose="020F0502020204030203" pitchFamily="34" charset="0"/>
              </a:rPr>
              <a:t>Join </a:t>
            </a:r>
            <a:r>
              <a:rPr lang="de-DE" sz="9200" b="1" dirty="0" err="1">
                <a:solidFill>
                  <a:srgbClr val="0070C0"/>
                </a:solidFill>
                <a:latin typeface="Aleo" panose="020F0502020204030203" pitchFamily="34" charset="0"/>
                <a:ea typeface="Aleo" panose="020F0502020204030203" pitchFamily="34" charset="0"/>
                <a:cs typeface="Aleo" panose="020F0502020204030203" pitchFamily="34" charset="0"/>
              </a:rPr>
              <a:t>the</a:t>
            </a:r>
            <a:r>
              <a:rPr lang="de-DE" sz="9200" b="1" dirty="0">
                <a:solidFill>
                  <a:srgbClr val="0070C0"/>
                </a:solidFill>
                <a:latin typeface="Aleo" panose="020F0502020204030203" pitchFamily="34" charset="0"/>
                <a:ea typeface="Aleo" panose="020F0502020204030203" pitchFamily="34" charset="0"/>
                <a:cs typeface="Aleo" panose="020F0502020204030203" pitchFamily="34" charset="0"/>
              </a:rPr>
              <a:t> </a:t>
            </a:r>
            <a:r>
              <a:rPr lang="de-DE" sz="9200" b="1" dirty="0" err="1" smtClean="0">
                <a:solidFill>
                  <a:srgbClr val="0070C0"/>
                </a:solidFill>
                <a:latin typeface="Aleo" panose="020F0502020204030203" pitchFamily="34" charset="0"/>
                <a:ea typeface="Aleo" panose="020F0502020204030203" pitchFamily="34" charset="0"/>
                <a:cs typeface="Aleo" panose="020F0502020204030203" pitchFamily="34" charset="0"/>
              </a:rPr>
              <a:t>Consortium</a:t>
            </a:r>
            <a:r>
              <a:rPr lang="de-DE" sz="9200" b="1" dirty="0" smtClean="0">
                <a:solidFill>
                  <a:srgbClr val="0070C0"/>
                </a:solidFill>
                <a:latin typeface="Aleo" panose="020F0502020204030203" pitchFamily="34" charset="0"/>
                <a:ea typeface="Aleo" panose="020F0502020204030203" pitchFamily="34" charset="0"/>
                <a:cs typeface="Aleo" panose="020F0502020204030203" pitchFamily="34" charset="0"/>
              </a:rPr>
              <a:t> </a:t>
            </a:r>
            <a:br>
              <a:rPr lang="de-DE" sz="9200" b="1" dirty="0" smtClean="0">
                <a:solidFill>
                  <a:srgbClr val="0070C0"/>
                </a:solidFill>
                <a:latin typeface="Aleo" panose="020F0502020204030203" pitchFamily="34" charset="0"/>
                <a:ea typeface="Aleo" panose="020F0502020204030203" pitchFamily="34" charset="0"/>
                <a:cs typeface="Aleo" panose="020F0502020204030203" pitchFamily="34" charset="0"/>
              </a:rPr>
            </a:br>
            <a:r>
              <a:rPr lang="de-DE" sz="9200" b="1" dirty="0" smtClean="0">
                <a:solidFill>
                  <a:srgbClr val="0070C0"/>
                </a:solidFill>
                <a:latin typeface="Aleo" panose="020F0502020204030203" pitchFamily="34" charset="0"/>
                <a:ea typeface="Aleo" panose="020F0502020204030203" pitchFamily="34" charset="0"/>
                <a:cs typeface="Aleo" panose="020F0502020204030203" pitchFamily="34" charset="0"/>
              </a:rPr>
              <a:t>Building Web-session</a:t>
            </a:r>
            <a:endParaRPr lang="en-GB" sz="9200" b="1" dirty="0">
              <a:solidFill>
                <a:srgbClr val="0070C0"/>
              </a:solidFill>
              <a:latin typeface="Aleo" panose="020F0502020204030203" pitchFamily="34" charset="0"/>
              <a:ea typeface="Aleo" panose="020F0502020204030203" pitchFamily="34" charset="0"/>
              <a:cs typeface="Aleo" panose="020F0502020204030203" pitchFamily="34" charset="0"/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F1B1E-6AFE-4261-906D-D1191F0F518F}" type="slidenum">
              <a:rPr lang="en-GB" altLang="en-US" smtClean="0"/>
              <a:pPr/>
              <a:t>8</a:t>
            </a:fld>
            <a:endParaRPr lang="en-GB" altLang="en-US" dirty="0"/>
          </a:p>
        </p:txBody>
      </p:sp>
      <p:sp>
        <p:nvSpPr>
          <p:cNvPr id="13" name="Rectangle 5">
            <a:extLst>
              <a:ext uri="{FF2B5EF4-FFF2-40B4-BE49-F238E27FC236}">
                <a16:creationId xmlns="" xmlns:a16="http://schemas.microsoft.com/office/drawing/2014/main" id="{A206F493-BCA8-4278-A408-9CC6CA8C2F0B}"/>
              </a:ext>
            </a:extLst>
          </p:cNvPr>
          <p:cNvSpPr/>
          <p:nvPr/>
        </p:nvSpPr>
        <p:spPr>
          <a:xfrm>
            <a:off x="1174776" y="12474624"/>
            <a:ext cx="20522280" cy="650724"/>
          </a:xfrm>
          <a:prstGeom prst="rect">
            <a:avLst/>
          </a:prstGeom>
        </p:spPr>
        <p:txBody>
          <a:bodyPr wrap="square" lIns="217710" tIns="108856" rIns="217710" bIns="108856">
            <a:spAutoFit/>
          </a:bodyPr>
          <a:lstStyle/>
          <a:p>
            <a:r>
              <a:rPr lang="en-GB" sz="2800" dirty="0">
                <a:solidFill>
                  <a:schemeClr val="accent1">
                    <a:lumMod val="75000"/>
                  </a:schemeClr>
                </a:solidFill>
              </a:rPr>
              <a:t>www.celticnext.eu                                  office@celticnext.eu</a:t>
            </a:r>
          </a:p>
        </p:txBody>
      </p:sp>
      <p:pic>
        <p:nvPicPr>
          <p:cNvPr id="3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30984" y="4699426"/>
            <a:ext cx="7371308" cy="78049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TextBox 13"/>
          <p:cNvSpPr txBox="1"/>
          <p:nvPr/>
        </p:nvSpPr>
        <p:spPr>
          <a:xfrm>
            <a:off x="1141442" y="4913784"/>
            <a:ext cx="11711612" cy="712280"/>
          </a:xfrm>
          <a:prstGeom prst="rect">
            <a:avLst/>
          </a:prstGeom>
          <a:noFill/>
        </p:spPr>
        <p:txBody>
          <a:bodyPr wrap="square" lIns="217710" tIns="108856" rIns="217710" bIns="108856" rtlCol="0">
            <a:spAutoFit/>
          </a:bodyPr>
          <a:lstStyle/>
          <a:p>
            <a:r>
              <a:rPr lang="en-US" sz="3200" dirty="0">
                <a:solidFill>
                  <a:schemeClr val="accent1">
                    <a:lumMod val="75000"/>
                  </a:schemeClr>
                </a:solidFill>
              </a:rPr>
              <a:t> </a:t>
            </a:r>
            <a:endParaRPr lang="en-GB" sz="32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5" name="Titre 1"/>
          <p:cNvSpPr txBox="1">
            <a:spLocks/>
          </p:cNvSpPr>
          <p:nvPr/>
        </p:nvSpPr>
        <p:spPr>
          <a:xfrm>
            <a:off x="1371600" y="1601416"/>
            <a:ext cx="12404576" cy="2286000"/>
          </a:xfrm>
          <a:prstGeom prst="rect">
            <a:avLst/>
          </a:prstGeom>
        </p:spPr>
        <p:txBody>
          <a:bodyPr vert="horz" lIns="217686" tIns="108844" rIns="217686" bIns="108844" rtlCol="0" anchor="ctr">
            <a:normAutofit fontScale="25000" lnSpcReduction="20000"/>
          </a:bodyPr>
          <a:lstStyle>
            <a:lvl1pPr algn="ctr" defTabSz="2176857" rtl="0" eaLnBrk="1" latinLnBrk="0" hangingPunct="1">
              <a:spcBef>
                <a:spcPct val="0"/>
              </a:spcBef>
              <a:buNone/>
              <a:defRPr sz="10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 fontAlgn="base">
              <a:spcAft>
                <a:spcPct val="0"/>
              </a:spcAft>
            </a:pPr>
            <a:endParaRPr lang="de-DE" sz="9200" b="1" dirty="0">
              <a:solidFill>
                <a:srgbClr val="0070C0"/>
              </a:solidFill>
              <a:latin typeface="Aleo" panose="020F0502020204030203" pitchFamily="34" charset="0"/>
              <a:ea typeface="Aleo" panose="020F0502020204030203" pitchFamily="34" charset="0"/>
              <a:cs typeface="Aleo" panose="020F0502020204030203" pitchFamily="34" charset="0"/>
            </a:endParaRPr>
          </a:p>
          <a:p>
            <a:pPr algn="l" fontAlgn="base">
              <a:spcAft>
                <a:spcPct val="0"/>
              </a:spcAft>
            </a:pPr>
            <a:endParaRPr lang="de-DE" sz="9200" b="1" dirty="0">
              <a:solidFill>
                <a:srgbClr val="0070C0"/>
              </a:solidFill>
              <a:latin typeface="Aleo" panose="020F0502020204030203" pitchFamily="34" charset="0"/>
              <a:ea typeface="Aleo" panose="020F0502020204030203" pitchFamily="34" charset="0"/>
              <a:cs typeface="Aleo" panose="020F0502020204030203" pitchFamily="34" charset="0"/>
            </a:endParaRPr>
          </a:p>
          <a:p>
            <a:pPr algn="l" fontAlgn="base">
              <a:spcAft>
                <a:spcPct val="0"/>
              </a:spcAft>
            </a:pPr>
            <a:endParaRPr lang="de-DE" sz="9200" b="1" dirty="0">
              <a:solidFill>
                <a:srgbClr val="0070C0"/>
              </a:solidFill>
              <a:latin typeface="Aleo" panose="020F0502020204030203" pitchFamily="34" charset="0"/>
              <a:ea typeface="Aleo" panose="020F0502020204030203" pitchFamily="34" charset="0"/>
              <a:cs typeface="Aleo" panose="020F0502020204030203" pitchFamily="34" charset="0"/>
            </a:endParaRPr>
          </a:p>
          <a:p>
            <a:pPr algn="l" fontAlgn="base">
              <a:spcAft>
                <a:spcPct val="0"/>
              </a:spcAft>
            </a:pPr>
            <a:endParaRPr lang="de-DE" sz="9200" b="1" dirty="0">
              <a:solidFill>
                <a:srgbClr val="0070C0"/>
              </a:solidFill>
              <a:latin typeface="Aleo" panose="020F0502020204030203" pitchFamily="34" charset="0"/>
              <a:ea typeface="Aleo" panose="020F0502020204030203" pitchFamily="34" charset="0"/>
              <a:cs typeface="Aleo" panose="020F0502020204030203" pitchFamily="34" charset="0"/>
            </a:endParaRPr>
          </a:p>
          <a:p>
            <a:pPr algn="l" fontAlgn="base">
              <a:spcAft>
                <a:spcPct val="0"/>
              </a:spcAft>
            </a:pPr>
            <a:endParaRPr lang="de-DE" sz="36800" b="1" dirty="0" smtClean="0">
              <a:solidFill>
                <a:srgbClr val="0070C0"/>
              </a:solidFill>
              <a:latin typeface="Aleo" panose="020F0502020204030203" pitchFamily="34" charset="0"/>
              <a:ea typeface="Aleo" panose="020F0502020204030203" pitchFamily="34" charset="0"/>
              <a:cs typeface="Aleo" panose="020F0502020204030203" pitchFamily="34" charset="0"/>
            </a:endParaRPr>
          </a:p>
          <a:p>
            <a:pPr algn="l" fontAlgn="base">
              <a:spcAft>
                <a:spcPct val="0"/>
              </a:spcAft>
            </a:pPr>
            <a:r>
              <a:rPr lang="de-DE" sz="36800" b="1" dirty="0" smtClean="0">
                <a:solidFill>
                  <a:srgbClr val="0070C0"/>
                </a:solidFill>
                <a:latin typeface="Aleo" panose="020F0502020204030203" pitchFamily="34" charset="0"/>
                <a:ea typeface="Aleo" panose="020F0502020204030203" pitchFamily="34" charset="0"/>
                <a:cs typeface="Aleo" panose="020F0502020204030203" pitchFamily="34" charset="0"/>
              </a:rPr>
              <a:t>DATE </a:t>
            </a:r>
            <a:r>
              <a:rPr lang="de-DE" sz="36800" b="1" dirty="0" err="1" smtClean="0">
                <a:solidFill>
                  <a:srgbClr val="0070C0"/>
                </a:solidFill>
                <a:latin typeface="Aleo" panose="020F0502020204030203" pitchFamily="34" charset="0"/>
                <a:ea typeface="Aleo" panose="020F0502020204030203" pitchFamily="34" charset="0"/>
                <a:cs typeface="Aleo" panose="020F0502020204030203" pitchFamily="34" charset="0"/>
              </a:rPr>
              <a:t>and</a:t>
            </a:r>
            <a:r>
              <a:rPr lang="de-DE" sz="36800" b="1" dirty="0" smtClean="0">
                <a:solidFill>
                  <a:srgbClr val="0070C0"/>
                </a:solidFill>
                <a:latin typeface="Aleo" panose="020F0502020204030203" pitchFamily="34" charset="0"/>
                <a:ea typeface="Aleo" panose="020F0502020204030203" pitchFamily="34" charset="0"/>
                <a:cs typeface="Aleo" panose="020F0502020204030203" pitchFamily="34" charset="0"/>
              </a:rPr>
              <a:t> Time</a:t>
            </a:r>
            <a:endParaRPr lang="de-DE" sz="36800" b="1" dirty="0">
              <a:solidFill>
                <a:srgbClr val="0070C0"/>
              </a:solidFill>
              <a:latin typeface="Aleo" panose="020F0502020204030203" pitchFamily="34" charset="0"/>
              <a:ea typeface="Aleo" panose="020F0502020204030203" pitchFamily="34" charset="0"/>
              <a:cs typeface="Aleo" panose="020F0502020204030203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302868" y="3401616"/>
            <a:ext cx="16393144" cy="6863417"/>
          </a:xfrm>
          <a:prstGeom prst="rect">
            <a:avLst/>
          </a:prstGeom>
        </p:spPr>
        <p:txBody>
          <a:bodyPr wrap="square" lIns="91440" tIns="45720" rIns="91440" bIns="45720">
            <a:spAutoFit/>
          </a:bodyPr>
          <a:lstStyle/>
          <a:p>
            <a:r>
              <a:rPr lang="en-GB" dirty="0" smtClean="0"/>
              <a:t> </a:t>
            </a:r>
            <a:br>
              <a:rPr lang="en-GB" dirty="0" smtClean="0"/>
            </a:br>
            <a:r>
              <a:rPr lang="en-GB" sz="3200" dirty="0"/>
              <a:t/>
            </a:r>
            <a:br>
              <a:rPr lang="en-GB" sz="3200" dirty="0"/>
            </a:br>
            <a:r>
              <a:rPr lang="en-GB" sz="3200" dirty="0" smtClean="0">
                <a:hlinkClick r:id="rId3"/>
              </a:rPr>
              <a:t>Join </a:t>
            </a:r>
            <a:r>
              <a:rPr lang="en-GB" sz="3200" dirty="0">
                <a:hlinkClick r:id="rId3"/>
              </a:rPr>
              <a:t>Webex meeting</a:t>
            </a:r>
            <a:r>
              <a:rPr lang="en-GB" sz="3200" dirty="0"/>
              <a:t> </a:t>
            </a:r>
          </a:p>
          <a:p>
            <a:r>
              <a:rPr lang="en-GB" sz="3200" dirty="0"/>
              <a:t>Meeting number (access code): </a:t>
            </a:r>
            <a:r>
              <a:rPr lang="en-GB" sz="3200" b="1" dirty="0" err="1" smtClean="0"/>
              <a:t>tbd</a:t>
            </a:r>
            <a:r>
              <a:rPr lang="en-GB" sz="3200" dirty="0"/>
              <a:t>	</a:t>
            </a:r>
          </a:p>
          <a:p>
            <a:r>
              <a:rPr lang="en-GB" sz="3200" dirty="0"/>
              <a:t>Meeting password:	</a:t>
            </a:r>
            <a:r>
              <a:rPr lang="en-GB" sz="3200" b="1" dirty="0" err="1" smtClean="0"/>
              <a:t>tbd</a:t>
            </a:r>
            <a:endParaRPr lang="en-GB" sz="3200" dirty="0"/>
          </a:p>
          <a:p>
            <a:r>
              <a:rPr lang="en-GB" sz="3200" dirty="0"/>
              <a:t>  </a:t>
            </a:r>
            <a:br>
              <a:rPr lang="en-GB" sz="3200" dirty="0"/>
            </a:br>
            <a:r>
              <a:rPr lang="en-GB" sz="3200" dirty="0"/>
              <a:t>Join by phone  </a:t>
            </a:r>
            <a:br>
              <a:rPr lang="en-GB" sz="3200" dirty="0"/>
            </a:br>
            <a:r>
              <a:rPr lang="en-GB" sz="3200" b="1" u="sng" dirty="0">
                <a:hlinkClick r:id="rId4"/>
              </a:rPr>
              <a:t>+49-6925511-4400</a:t>
            </a:r>
            <a:r>
              <a:rPr lang="en-GB" sz="3200" dirty="0"/>
              <a:t> Germany toll  </a:t>
            </a:r>
            <a:br>
              <a:rPr lang="en-GB" sz="3200" dirty="0"/>
            </a:br>
            <a:r>
              <a:rPr lang="en-GB" sz="3200" u="sng" dirty="0">
                <a:hlinkClick r:id="rId5"/>
              </a:rPr>
              <a:t>Global call-in numbers</a:t>
            </a:r>
            <a:r>
              <a:rPr lang="en-GB" sz="3200" dirty="0"/>
              <a:t>  </a:t>
            </a:r>
            <a:br>
              <a:rPr lang="en-GB" sz="3200" dirty="0"/>
            </a:br>
            <a:r>
              <a:rPr lang="en-GB" sz="3200" dirty="0"/>
              <a:t> </a:t>
            </a:r>
            <a:br>
              <a:rPr lang="en-GB" sz="3200" dirty="0"/>
            </a:br>
            <a:r>
              <a:rPr lang="en-GB" sz="3200" u="sng" dirty="0">
                <a:hlinkClick r:id="rId6"/>
              </a:rPr>
              <a:t>Can't join the meeting?</a:t>
            </a:r>
            <a:r>
              <a:rPr lang="en-GB" sz="3200" dirty="0"/>
              <a:t>  </a:t>
            </a:r>
            <a:br>
              <a:rPr lang="en-GB" sz="3200" dirty="0"/>
            </a:br>
            <a:r>
              <a:rPr lang="en-GB" sz="3200" dirty="0"/>
              <a:t> </a:t>
            </a:r>
            <a:br>
              <a:rPr lang="en-GB" sz="3200" dirty="0"/>
            </a:br>
            <a:endParaRPr lang="en-GB" sz="3200" dirty="0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095" r="2224"/>
          <a:stretch/>
        </p:blipFill>
        <p:spPr>
          <a:xfrm>
            <a:off x="13714510" y="17240"/>
            <a:ext cx="10669492" cy="2969568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1371600" y="4699426"/>
            <a:ext cx="15627921" cy="748716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4800" b="1" u="sng" dirty="0"/>
              <a:t>NOTE: </a:t>
            </a:r>
            <a:r>
              <a:rPr lang="en-GB" sz="4800" dirty="0" smtClean="0"/>
              <a:t/>
            </a:r>
            <a:br>
              <a:rPr lang="en-GB" sz="4800" dirty="0" smtClean="0"/>
            </a:br>
            <a:r>
              <a:rPr lang="en-GB" sz="4800" dirty="0" smtClean="0"/>
              <a:t>CELTIC </a:t>
            </a:r>
            <a:r>
              <a:rPr lang="en-GB" sz="4800" dirty="0"/>
              <a:t>organizes </a:t>
            </a:r>
            <a:r>
              <a:rPr lang="en-GB" sz="4800" dirty="0" smtClean="0"/>
              <a:t>follow-up </a:t>
            </a:r>
            <a:r>
              <a:rPr lang="en-GB" sz="4800" dirty="0" err="1"/>
              <a:t>telcos</a:t>
            </a:r>
            <a:r>
              <a:rPr lang="en-GB" sz="4800" dirty="0"/>
              <a:t> to foster the partner search for you. Please indicate your availability within the 9-13 </a:t>
            </a:r>
            <a:r>
              <a:rPr lang="en-GB" sz="4800" dirty="0" smtClean="0"/>
              <a:t>September via: </a:t>
            </a:r>
          </a:p>
          <a:p>
            <a:r>
              <a:rPr lang="en-GB" sz="4800" dirty="0">
                <a:hlinkClick r:id="rId8"/>
              </a:rPr>
              <a:t>https://polls.eurescom.eu/UK-Summer-Briefing-Follow-Up/</a:t>
            </a:r>
            <a:r>
              <a:rPr lang="en-GB" sz="4800" dirty="0"/>
              <a:t/>
            </a:r>
            <a:br>
              <a:rPr lang="en-GB" sz="4800" dirty="0"/>
            </a:br>
            <a:r>
              <a:rPr lang="en-GB" sz="4800" dirty="0"/>
              <a:t>We will update this slide for you according to the provided poll information.</a:t>
            </a:r>
          </a:p>
          <a:p>
            <a:r>
              <a:rPr lang="en-GB" sz="4800" dirty="0"/>
              <a:t>Please keep in mind to invite the audience </a:t>
            </a:r>
            <a:r>
              <a:rPr lang="en-GB" sz="4800" dirty="0" smtClean="0"/>
              <a:t>and other interested partners to </a:t>
            </a:r>
            <a:r>
              <a:rPr lang="en-GB" sz="4800" dirty="0"/>
              <a:t>join this </a:t>
            </a:r>
            <a:r>
              <a:rPr lang="en-GB" sz="4800" dirty="0" smtClean="0"/>
              <a:t>call.</a:t>
            </a:r>
            <a:endParaRPr lang="en-GB" sz="4800" dirty="0"/>
          </a:p>
        </p:txBody>
      </p:sp>
    </p:spTree>
    <p:extLst>
      <p:ext uri="{BB962C8B-B14F-4D97-AF65-F5344CB8AC3E}">
        <p14:creationId xmlns:p14="http://schemas.microsoft.com/office/powerpoint/2010/main" val="316922680"/>
      </p:ext>
    </p:extLst>
  </p:cSld>
  <p:clrMapOvr>
    <a:masterClrMapping/>
  </p:clrMapOvr>
</p:sld>
</file>

<file path=ppt/theme/theme1.xml><?xml version="1.0" encoding="utf-8"?>
<a:theme xmlns:a="http://schemas.openxmlformats.org/drawingml/2006/main" name="1_Spanish Chair Eureka 2016 interno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Spanish Chair Eureka 2016 interno" id="{BA4051FA-B5A8-8041-902C-54A3E0A35E45}" vid="{A453499C-19AA-F249-A308-67522C957B5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Pages>0</Pages>
  <Words>214</Words>
  <Characters>0</Characters>
  <Application>Microsoft Office PowerPoint</Application>
  <PresentationFormat>Custom</PresentationFormat>
  <Lines>0</Lines>
  <Paragraphs>72</Paragraphs>
  <Slides>8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8</vt:i4>
      </vt:variant>
    </vt:vector>
  </HeadingPairs>
  <TitlesOfParts>
    <vt:vector size="10" baseType="lpstr">
      <vt:lpstr>1_Spanish Chair Eureka 2016 interno</vt:lpstr>
      <vt:lpstr>Office Theme</vt:lpstr>
      <vt:lpstr>PowerPoint Presentation</vt:lpstr>
      <vt:lpstr>Teaser</vt:lpstr>
      <vt:lpstr>Organisation Profile</vt:lpstr>
      <vt:lpstr>Proposal Introduction (1)</vt:lpstr>
      <vt:lpstr>Proposal Introduction (2)</vt:lpstr>
      <vt:lpstr>Partners</vt:lpstr>
      <vt:lpstr>Contact Info</vt:lpstr>
      <vt:lpstr>Join the Consortium  Building Web-session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conference@thesai.org</dc:creator>
  <cp:lastModifiedBy>Christiane Reinsch</cp:lastModifiedBy>
  <cp:revision>285</cp:revision>
  <dcterms:modified xsi:type="dcterms:W3CDTF">2019-07-24T08:43:59Z</dcterms:modified>
</cp:coreProperties>
</file>