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94" r:id="rId1"/>
    <p:sldMasterId id="2147483828" r:id="rId2"/>
  </p:sldMasterIdLst>
  <p:notesMasterIdLst>
    <p:notesMasterId r:id="rId11"/>
  </p:notesMasterIdLst>
  <p:sldIdLst>
    <p:sldId id="272" r:id="rId3"/>
    <p:sldId id="315" r:id="rId4"/>
    <p:sldId id="316" r:id="rId5"/>
    <p:sldId id="317" r:id="rId6"/>
    <p:sldId id="318" r:id="rId7"/>
    <p:sldId id="319" r:id="rId8"/>
    <p:sldId id="320" r:id="rId9"/>
    <p:sldId id="321" r:id="rId10"/>
  </p:sldIdLst>
  <p:sldSz cx="24384000" cy="13716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0099FF"/>
    <a:srgbClr val="336600"/>
    <a:srgbClr val="663300"/>
    <a:srgbClr val="996633"/>
    <a:srgbClr val="D60093"/>
    <a:srgbClr val="9E2286"/>
    <a:srgbClr val="D0DFFC"/>
    <a:srgbClr val="52BEB0"/>
    <a:srgbClr val="6729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3" d="100"/>
          <a:sy n="33" d="100"/>
        </p:scale>
        <p:origin x="-354" y="-99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01" d="100"/>
          <a:sy n="101" d="100"/>
        </p:scale>
        <p:origin x="35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le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leo" panose="020F0502020204030203" pitchFamily="34" charset="0"/>
              </a:defRPr>
            </a:lvl1pPr>
          </a:lstStyle>
          <a:p>
            <a:fld id="{2CD826BB-5C23-4804-ADF3-D2879A29335B}" type="datetimeFigureOut">
              <a:rPr lang="en-US" smtClean="0"/>
              <a:pPr/>
              <a:t>7/31/2019</a:t>
            </a:fld>
            <a:endParaRPr lang="en-US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le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leo" panose="020F0502020204030203" pitchFamily="34" charset="0"/>
              </a:defRPr>
            </a:lvl1pPr>
          </a:lstStyle>
          <a:p>
            <a:fld id="{41E8C199-60EB-4919-9D02-E23353818F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046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E8C199-60EB-4919-9D02-E23353818F4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999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Marcador de tex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1401304" y="1692101"/>
            <a:ext cx="21608328" cy="148336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10800" b="1" u="sng">
                <a:solidFill>
                  <a:srgbClr val="A8D200"/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FontTx/>
              <a:buNone/>
              <a:defRPr sz="560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es-ES" dirty="0"/>
              <a:t>Titular Presentación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sz="quarter" idx="12" hasCustomPrompt="1"/>
          </p:nvPr>
        </p:nvSpPr>
        <p:spPr>
          <a:xfrm>
            <a:off x="3576637" y="4738977"/>
            <a:ext cx="19432994" cy="560205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7200" b="1" i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3pPr>
            <a:lvl4pPr marL="27432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4pPr>
            <a:lvl5pPr marL="36576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s-ES" dirty="0"/>
              <a:t>Subtitular presentación</a:t>
            </a:r>
            <a:endParaRPr lang="es-ES_tradnl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13" hasCustomPrompt="1"/>
          </p:nvPr>
        </p:nvSpPr>
        <p:spPr>
          <a:xfrm>
            <a:off x="16617488" y="12403688"/>
            <a:ext cx="6874280" cy="447788"/>
          </a:xfrm>
          <a:prstGeom prst="rect">
            <a:avLst/>
          </a:prstGeom>
        </p:spPr>
        <p:txBody>
          <a:bodyPr lIns="0" tIns="0" rIns="0" bIns="0"/>
          <a:lstStyle>
            <a:lvl1pPr marL="0" indent="0" algn="r">
              <a:buNone/>
              <a:defRPr sz="3000">
                <a:solidFill>
                  <a:srgbClr val="A8D200"/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None/>
              <a:defRPr sz="3200"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None/>
              <a:defRPr sz="3200">
                <a:latin typeface="Arial" charset="0"/>
                <a:ea typeface="Arial" charset="0"/>
                <a:cs typeface="Arial" charset="0"/>
              </a:defRPr>
            </a:lvl3pPr>
            <a:lvl4pPr marL="2743200" indent="0">
              <a:buNone/>
              <a:defRPr sz="3200">
                <a:latin typeface="Arial" charset="0"/>
                <a:ea typeface="Arial" charset="0"/>
                <a:cs typeface="Arial" charset="0"/>
              </a:defRPr>
            </a:lvl4pPr>
            <a:lvl5pPr marL="3657600" indent="0">
              <a:buNone/>
              <a:defRPr sz="3200"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s-ES" dirty="0"/>
              <a:t>Fecha</a:t>
            </a:r>
            <a:endParaRPr lang="es-ES_tradnl" dirty="0"/>
          </a:p>
        </p:txBody>
      </p:sp>
      <p:sp>
        <p:nvSpPr>
          <p:cNvPr id="8" name="Marcador de texto 2"/>
          <p:cNvSpPr>
            <a:spLocks noGrp="1"/>
          </p:cNvSpPr>
          <p:nvPr>
            <p:ph type="body" sz="quarter" idx="14" hasCustomPrompt="1"/>
          </p:nvPr>
        </p:nvSpPr>
        <p:spPr>
          <a:xfrm>
            <a:off x="1400178" y="4741998"/>
            <a:ext cx="1675532" cy="924640"/>
          </a:xfrm>
          <a:prstGeom prst="rect">
            <a:avLst/>
          </a:prstGeom>
          <a:solidFill>
            <a:srgbClr val="A8D200"/>
          </a:solidFill>
        </p:spPr>
        <p:txBody>
          <a:bodyPr lIns="144000" tIns="72000" rIns="144000" bIns="72000"/>
          <a:lstStyle>
            <a:lvl1pPr marL="0" indent="0" algn="ctr">
              <a:buNone/>
              <a:defRPr sz="5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9600"/>
            </a:lvl2pPr>
            <a:lvl3pPr marL="1828800" indent="0">
              <a:buNone/>
              <a:defRPr sz="9600"/>
            </a:lvl3pPr>
            <a:lvl4pPr marL="2743200" indent="0">
              <a:buNone/>
              <a:defRPr sz="9600"/>
            </a:lvl4pPr>
            <a:lvl5pPr marL="3657600" indent="0">
              <a:buNone/>
              <a:defRPr sz="9600"/>
            </a:lvl5pPr>
          </a:lstStyle>
          <a:p>
            <a:pPr lvl="0"/>
            <a:r>
              <a:rPr lang="es-ES" dirty="0"/>
              <a:t>12.3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634955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31/07/2019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607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31/07/2019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53172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1" y="546100"/>
            <a:ext cx="8022168" cy="2324100"/>
          </a:xfrm>
        </p:spPr>
        <p:txBody>
          <a:bodyPr anchor="b"/>
          <a:lstStyle>
            <a:lvl1pPr algn="l">
              <a:defRPr sz="48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33467" y="546111"/>
            <a:ext cx="13631333" cy="11706226"/>
          </a:xfrm>
        </p:spPr>
        <p:txBody>
          <a:bodyPr/>
          <a:lstStyle>
            <a:lvl1pPr>
              <a:defRPr sz="7600"/>
            </a:lvl1pPr>
            <a:lvl2pPr>
              <a:defRPr sz="6700"/>
            </a:lvl2pPr>
            <a:lvl3pPr>
              <a:defRPr sz="5700"/>
            </a:lvl3pPr>
            <a:lvl4pPr>
              <a:defRPr sz="4800"/>
            </a:lvl4pPr>
            <a:lvl5pPr>
              <a:defRPr sz="4800"/>
            </a:lvl5pPr>
            <a:lvl6pPr>
              <a:defRPr sz="4800"/>
            </a:lvl6pPr>
            <a:lvl7pPr>
              <a:defRPr sz="4800"/>
            </a:lvl7pPr>
            <a:lvl8pPr>
              <a:defRPr sz="4800"/>
            </a:lvl8pPr>
            <a:lvl9pPr>
              <a:defRPr sz="4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1" y="2870207"/>
            <a:ext cx="8022168" cy="9382126"/>
          </a:xfrm>
        </p:spPr>
        <p:txBody>
          <a:bodyPr/>
          <a:lstStyle>
            <a:lvl1pPr marL="0" indent="0">
              <a:buNone/>
              <a:defRPr sz="3300"/>
            </a:lvl1pPr>
            <a:lvl2pPr marL="1088428" indent="0">
              <a:buNone/>
              <a:defRPr sz="2900"/>
            </a:lvl2pPr>
            <a:lvl3pPr marL="2176857" indent="0">
              <a:buNone/>
              <a:defRPr sz="2400"/>
            </a:lvl3pPr>
            <a:lvl4pPr marL="3265285" indent="0">
              <a:buNone/>
              <a:defRPr sz="2100"/>
            </a:lvl4pPr>
            <a:lvl5pPr marL="4353714" indent="0">
              <a:buNone/>
              <a:defRPr sz="2100"/>
            </a:lvl5pPr>
            <a:lvl6pPr marL="5442142" indent="0">
              <a:buNone/>
              <a:defRPr sz="2100"/>
            </a:lvl6pPr>
            <a:lvl7pPr marL="6530568" indent="0">
              <a:buNone/>
              <a:defRPr sz="2100"/>
            </a:lvl7pPr>
            <a:lvl8pPr marL="7618992" indent="0">
              <a:buNone/>
              <a:defRPr sz="2100"/>
            </a:lvl8pPr>
            <a:lvl9pPr marL="8707425" indent="0">
              <a:buNone/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31/07/2019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6065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9435" y="9601200"/>
            <a:ext cx="14630400" cy="1133476"/>
          </a:xfrm>
        </p:spPr>
        <p:txBody>
          <a:bodyPr anchor="b"/>
          <a:lstStyle>
            <a:lvl1pPr algn="l">
              <a:defRPr sz="48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779435" y="1225550"/>
            <a:ext cx="14630400" cy="8229600"/>
          </a:xfrm>
        </p:spPr>
        <p:txBody>
          <a:bodyPr/>
          <a:lstStyle>
            <a:lvl1pPr marL="0" indent="0">
              <a:buNone/>
              <a:defRPr sz="7600"/>
            </a:lvl1pPr>
            <a:lvl2pPr marL="1088428" indent="0">
              <a:buNone/>
              <a:defRPr sz="6700"/>
            </a:lvl2pPr>
            <a:lvl3pPr marL="2176857" indent="0">
              <a:buNone/>
              <a:defRPr sz="5700"/>
            </a:lvl3pPr>
            <a:lvl4pPr marL="3265285" indent="0">
              <a:buNone/>
              <a:defRPr sz="4800"/>
            </a:lvl4pPr>
            <a:lvl5pPr marL="4353714" indent="0">
              <a:buNone/>
              <a:defRPr sz="4800"/>
            </a:lvl5pPr>
            <a:lvl6pPr marL="5442142" indent="0">
              <a:buNone/>
              <a:defRPr sz="4800"/>
            </a:lvl6pPr>
            <a:lvl7pPr marL="6530568" indent="0">
              <a:buNone/>
              <a:defRPr sz="4800"/>
            </a:lvl7pPr>
            <a:lvl8pPr marL="7618992" indent="0">
              <a:buNone/>
              <a:defRPr sz="4800"/>
            </a:lvl8pPr>
            <a:lvl9pPr marL="8707425" indent="0">
              <a:buNone/>
              <a:defRPr sz="48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79435" y="10734676"/>
            <a:ext cx="14630400" cy="1609724"/>
          </a:xfrm>
        </p:spPr>
        <p:txBody>
          <a:bodyPr/>
          <a:lstStyle>
            <a:lvl1pPr marL="0" indent="0">
              <a:buNone/>
              <a:defRPr sz="3300"/>
            </a:lvl1pPr>
            <a:lvl2pPr marL="1088428" indent="0">
              <a:buNone/>
              <a:defRPr sz="2900"/>
            </a:lvl2pPr>
            <a:lvl3pPr marL="2176857" indent="0">
              <a:buNone/>
              <a:defRPr sz="2400"/>
            </a:lvl3pPr>
            <a:lvl4pPr marL="3265285" indent="0">
              <a:buNone/>
              <a:defRPr sz="2100"/>
            </a:lvl4pPr>
            <a:lvl5pPr marL="4353714" indent="0">
              <a:buNone/>
              <a:defRPr sz="2100"/>
            </a:lvl5pPr>
            <a:lvl6pPr marL="5442142" indent="0">
              <a:buNone/>
              <a:defRPr sz="2100"/>
            </a:lvl6pPr>
            <a:lvl7pPr marL="6530568" indent="0">
              <a:buNone/>
              <a:defRPr sz="2100"/>
            </a:lvl7pPr>
            <a:lvl8pPr marL="7618992" indent="0">
              <a:buNone/>
              <a:defRPr sz="2100"/>
            </a:lvl8pPr>
            <a:lvl9pPr marL="8707425" indent="0">
              <a:buNone/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31/07/2019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75894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31/07/2019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6723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142400" y="1098550"/>
            <a:ext cx="14630400" cy="23406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51200" y="1098550"/>
            <a:ext cx="43484800" cy="23406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31/07/2019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05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umar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/>
          <p:cNvSpPr>
            <a:spLocks noGrp="1"/>
          </p:cNvSpPr>
          <p:nvPr>
            <p:ph type="sldNum" sz="quarter" idx="10"/>
          </p:nvPr>
        </p:nvSpPr>
        <p:spPr>
          <a:xfrm>
            <a:off x="23303950" y="12780835"/>
            <a:ext cx="504000" cy="412158"/>
          </a:xfrm>
          <a:prstGeom prst="rect">
            <a:avLst/>
          </a:prstGeom>
        </p:spPr>
        <p:txBody>
          <a:bodyPr lIns="182880" tIns="91440" rIns="182880" bIns="91440"/>
          <a:lstStyle/>
          <a:p>
            <a:pPr defTabSz="1828800" eaLnBrk="1" fontAlgn="auto" hangingPunct="1">
              <a:spcBef>
                <a:spcPts val="0"/>
              </a:spcBef>
              <a:spcAft>
                <a:spcPts val="0"/>
              </a:spcAft>
            </a:pPr>
            <a:fld id="{EEA4495D-35CE-2741-BA1A-FCDF99A4A1F7}" type="slidenum">
              <a:rPr lang="es-ES_tradnl" sz="360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pPr defTabSz="1828800"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s-ES_tradnl" sz="36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texto 5"/>
          <p:cNvSpPr>
            <a:spLocks noGrp="1"/>
          </p:cNvSpPr>
          <p:nvPr>
            <p:ph type="body" sz="quarter" idx="11" hasCustomPrompt="1"/>
          </p:nvPr>
        </p:nvSpPr>
        <p:spPr>
          <a:xfrm>
            <a:off x="1400177" y="5171104"/>
            <a:ext cx="3197462" cy="59802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rgbClr val="A8D200"/>
                </a:solidFill>
              </a:defRPr>
            </a:lvl1pPr>
            <a:lvl2pPr marL="914400" indent="0">
              <a:buNone/>
              <a:defRPr sz="3600" b="1">
                <a:solidFill>
                  <a:srgbClr val="B6D900"/>
                </a:solidFill>
              </a:defRPr>
            </a:lvl2pPr>
            <a:lvl3pPr marL="1828800" indent="0">
              <a:buNone/>
              <a:defRPr sz="3600" b="1">
                <a:solidFill>
                  <a:srgbClr val="B6D900"/>
                </a:solidFill>
              </a:defRPr>
            </a:lvl3pPr>
            <a:lvl4pPr marL="2743200" indent="0">
              <a:buNone/>
              <a:defRPr sz="3600" b="1">
                <a:solidFill>
                  <a:srgbClr val="B6D900"/>
                </a:solidFill>
              </a:defRPr>
            </a:lvl4pPr>
            <a:lvl5pPr marL="3657600" indent="0">
              <a:buNone/>
              <a:defRPr sz="3600" b="1">
                <a:solidFill>
                  <a:srgbClr val="B6D900"/>
                </a:solidFill>
              </a:defRPr>
            </a:lvl5pPr>
          </a:lstStyle>
          <a:p>
            <a:pPr lvl="0"/>
            <a:r>
              <a:rPr lang="es-ES" dirty="0"/>
              <a:t>1</a:t>
            </a:r>
            <a:r>
              <a:rPr lang="es-ES"/>
              <a:t>// Apartado</a:t>
            </a:r>
            <a:endParaRPr lang="es-ES_tradnl" dirty="0"/>
          </a:p>
        </p:txBody>
      </p:sp>
      <p:sp>
        <p:nvSpPr>
          <p:cNvPr id="8" name="Marcador de texto 7"/>
          <p:cNvSpPr>
            <a:spLocks noGrp="1"/>
          </p:cNvSpPr>
          <p:nvPr>
            <p:ph type="body" sz="quarter" idx="12" hasCustomPrompt="1"/>
          </p:nvPr>
        </p:nvSpPr>
        <p:spPr>
          <a:xfrm>
            <a:off x="1400177" y="6196750"/>
            <a:ext cx="3693118" cy="54660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8288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/>
              <a:t>1.1 Titular apartado</a:t>
            </a:r>
            <a:endParaRPr lang="es-ES_tradnl" dirty="0"/>
          </a:p>
        </p:txBody>
      </p:sp>
      <p:sp>
        <p:nvSpPr>
          <p:cNvPr id="11" name="Marcador de texto 5"/>
          <p:cNvSpPr>
            <a:spLocks noGrp="1"/>
          </p:cNvSpPr>
          <p:nvPr>
            <p:ph type="body" sz="quarter" idx="13" hasCustomPrompt="1"/>
          </p:nvPr>
        </p:nvSpPr>
        <p:spPr>
          <a:xfrm>
            <a:off x="7296775" y="5171104"/>
            <a:ext cx="3197462" cy="59802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rgbClr val="A8D200"/>
                </a:solidFill>
              </a:defRPr>
            </a:lvl1pPr>
            <a:lvl2pPr marL="914400" indent="0">
              <a:buNone/>
              <a:defRPr sz="3600" b="1">
                <a:solidFill>
                  <a:srgbClr val="B6D900"/>
                </a:solidFill>
              </a:defRPr>
            </a:lvl2pPr>
            <a:lvl3pPr marL="1828800" indent="0">
              <a:buNone/>
              <a:defRPr sz="3600" b="1">
                <a:solidFill>
                  <a:srgbClr val="B6D900"/>
                </a:solidFill>
              </a:defRPr>
            </a:lvl3pPr>
            <a:lvl4pPr marL="2743200" indent="0">
              <a:buNone/>
              <a:defRPr sz="3600" b="1">
                <a:solidFill>
                  <a:srgbClr val="B6D900"/>
                </a:solidFill>
              </a:defRPr>
            </a:lvl4pPr>
            <a:lvl5pPr marL="3657600" indent="0">
              <a:buNone/>
              <a:defRPr sz="3600" b="1">
                <a:solidFill>
                  <a:srgbClr val="B6D900"/>
                </a:solidFill>
              </a:defRPr>
            </a:lvl5pPr>
          </a:lstStyle>
          <a:p>
            <a:pPr lvl="0"/>
            <a:r>
              <a:rPr lang="es-ES" dirty="0"/>
              <a:t>2// Apartado</a:t>
            </a:r>
            <a:endParaRPr lang="es-ES_tradnl" dirty="0"/>
          </a:p>
        </p:txBody>
      </p:sp>
      <p:sp>
        <p:nvSpPr>
          <p:cNvPr id="12" name="Marcador de texto 7"/>
          <p:cNvSpPr>
            <a:spLocks noGrp="1"/>
          </p:cNvSpPr>
          <p:nvPr>
            <p:ph type="body" sz="quarter" idx="14" hasCustomPrompt="1"/>
          </p:nvPr>
        </p:nvSpPr>
        <p:spPr>
          <a:xfrm>
            <a:off x="7296775" y="6196750"/>
            <a:ext cx="3693118" cy="54660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8288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 dirty="0"/>
              <a:t>2.1 Titular apartado</a:t>
            </a:r>
            <a:endParaRPr lang="es-ES_tradnl" dirty="0"/>
          </a:p>
        </p:txBody>
      </p:sp>
      <p:sp>
        <p:nvSpPr>
          <p:cNvPr id="17" name="Marcador de texto 5"/>
          <p:cNvSpPr>
            <a:spLocks noGrp="1"/>
          </p:cNvSpPr>
          <p:nvPr>
            <p:ph type="body" sz="quarter" idx="15" hasCustomPrompt="1"/>
          </p:nvPr>
        </p:nvSpPr>
        <p:spPr>
          <a:xfrm>
            <a:off x="13073731" y="5171104"/>
            <a:ext cx="3197462" cy="59802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rgbClr val="A8D200"/>
                </a:solidFill>
              </a:defRPr>
            </a:lvl1pPr>
            <a:lvl2pPr marL="914400" indent="0">
              <a:buNone/>
              <a:defRPr sz="3600" b="1">
                <a:solidFill>
                  <a:srgbClr val="B6D900"/>
                </a:solidFill>
              </a:defRPr>
            </a:lvl2pPr>
            <a:lvl3pPr marL="1828800" indent="0">
              <a:buNone/>
              <a:defRPr sz="3600" b="1">
                <a:solidFill>
                  <a:srgbClr val="B6D900"/>
                </a:solidFill>
              </a:defRPr>
            </a:lvl3pPr>
            <a:lvl4pPr marL="2743200" indent="0">
              <a:buNone/>
              <a:defRPr sz="3600" b="1">
                <a:solidFill>
                  <a:srgbClr val="B6D900"/>
                </a:solidFill>
              </a:defRPr>
            </a:lvl4pPr>
            <a:lvl5pPr marL="3657600" indent="0">
              <a:buNone/>
              <a:defRPr sz="3600" b="1">
                <a:solidFill>
                  <a:srgbClr val="B6D900"/>
                </a:solidFill>
              </a:defRPr>
            </a:lvl5pPr>
          </a:lstStyle>
          <a:p>
            <a:pPr lvl="0"/>
            <a:r>
              <a:rPr lang="es-ES" dirty="0"/>
              <a:t>3// Apartado</a:t>
            </a:r>
            <a:endParaRPr lang="es-ES_tradnl" dirty="0"/>
          </a:p>
        </p:txBody>
      </p:sp>
      <p:sp>
        <p:nvSpPr>
          <p:cNvPr id="18" name="Marcador de texto 7"/>
          <p:cNvSpPr>
            <a:spLocks noGrp="1"/>
          </p:cNvSpPr>
          <p:nvPr>
            <p:ph type="body" sz="quarter" idx="16" hasCustomPrompt="1"/>
          </p:nvPr>
        </p:nvSpPr>
        <p:spPr>
          <a:xfrm>
            <a:off x="13073731" y="6196750"/>
            <a:ext cx="3693118" cy="54660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8288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 dirty="0"/>
              <a:t>3.1 Titular apartado</a:t>
            </a:r>
            <a:endParaRPr lang="es-ES_tradnl" dirty="0"/>
          </a:p>
        </p:txBody>
      </p:sp>
      <p:sp>
        <p:nvSpPr>
          <p:cNvPr id="19" name="Marcador de texto 5"/>
          <p:cNvSpPr>
            <a:spLocks noGrp="1"/>
          </p:cNvSpPr>
          <p:nvPr>
            <p:ph type="body" sz="quarter" idx="17" hasCustomPrompt="1"/>
          </p:nvPr>
        </p:nvSpPr>
        <p:spPr>
          <a:xfrm>
            <a:off x="18816505" y="5171104"/>
            <a:ext cx="3197462" cy="59802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rgbClr val="A8D200"/>
                </a:solidFill>
              </a:defRPr>
            </a:lvl1pPr>
            <a:lvl2pPr marL="914400" indent="0">
              <a:buNone/>
              <a:defRPr sz="3600" b="1">
                <a:solidFill>
                  <a:srgbClr val="B6D900"/>
                </a:solidFill>
              </a:defRPr>
            </a:lvl2pPr>
            <a:lvl3pPr marL="1828800" indent="0">
              <a:buNone/>
              <a:defRPr sz="3600" b="1">
                <a:solidFill>
                  <a:srgbClr val="B6D900"/>
                </a:solidFill>
              </a:defRPr>
            </a:lvl3pPr>
            <a:lvl4pPr marL="2743200" indent="0">
              <a:buNone/>
              <a:defRPr sz="3600" b="1">
                <a:solidFill>
                  <a:srgbClr val="B6D900"/>
                </a:solidFill>
              </a:defRPr>
            </a:lvl4pPr>
            <a:lvl5pPr marL="3657600" indent="0">
              <a:buNone/>
              <a:defRPr sz="3600" b="1">
                <a:solidFill>
                  <a:srgbClr val="B6D900"/>
                </a:solidFill>
              </a:defRPr>
            </a:lvl5pPr>
          </a:lstStyle>
          <a:p>
            <a:pPr lvl="0"/>
            <a:r>
              <a:rPr lang="es-ES" dirty="0"/>
              <a:t>4// Apartado</a:t>
            </a:r>
            <a:endParaRPr lang="es-ES_tradnl" dirty="0"/>
          </a:p>
        </p:txBody>
      </p:sp>
      <p:sp>
        <p:nvSpPr>
          <p:cNvPr id="20" name="Marcador de texto 7"/>
          <p:cNvSpPr>
            <a:spLocks noGrp="1"/>
          </p:cNvSpPr>
          <p:nvPr>
            <p:ph type="body" sz="quarter" idx="18" hasCustomPrompt="1"/>
          </p:nvPr>
        </p:nvSpPr>
        <p:spPr>
          <a:xfrm>
            <a:off x="18816505" y="6196750"/>
            <a:ext cx="3693118" cy="54660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8288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 dirty="0"/>
              <a:t>4.1 Titular apartado</a:t>
            </a:r>
            <a:endParaRPr lang="es-ES_tradnl" dirty="0"/>
          </a:p>
        </p:txBody>
      </p:sp>
      <p:sp>
        <p:nvSpPr>
          <p:cNvPr id="13" name="Marcador de texto 10"/>
          <p:cNvSpPr>
            <a:spLocks noGrp="1"/>
          </p:cNvSpPr>
          <p:nvPr>
            <p:ph type="body" sz="quarter" idx="19" hasCustomPrompt="1"/>
          </p:nvPr>
        </p:nvSpPr>
        <p:spPr>
          <a:xfrm>
            <a:off x="1401304" y="1692101"/>
            <a:ext cx="21608328" cy="148336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9600" b="1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FontTx/>
              <a:buNone/>
              <a:defRPr sz="560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es-ES" dirty="0"/>
              <a:t>Sumario</a:t>
            </a:r>
          </a:p>
        </p:txBody>
      </p:sp>
    </p:spTree>
    <p:extLst>
      <p:ext uri="{BB962C8B-B14F-4D97-AF65-F5344CB8AC3E}">
        <p14:creationId xmlns:p14="http://schemas.microsoft.com/office/powerpoint/2010/main" val="1291169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lIns="182880" tIns="91440" rIns="182880" bIns="91440"/>
          <a:lstStyle/>
          <a:p>
            <a:r>
              <a:rPr lang="nl-BE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 lIns="182880" tIns="91440" rIns="182880" bIns="91440"/>
          <a:lstStyle/>
          <a:p>
            <a:pPr lvl="0"/>
            <a:r>
              <a:rPr lang="nl-BE"/>
              <a:t>Klik om de tekststijl van het model te bewerken</a:t>
            </a:r>
          </a:p>
          <a:p>
            <a:pPr lvl="1"/>
            <a:r>
              <a:rPr lang="nl-BE"/>
              <a:t>Tweede niveau</a:t>
            </a:r>
          </a:p>
          <a:p>
            <a:pPr lvl="2"/>
            <a:r>
              <a:rPr lang="nl-BE"/>
              <a:t>Derde niveau</a:t>
            </a:r>
          </a:p>
          <a:p>
            <a:pPr lvl="3"/>
            <a:r>
              <a:rPr lang="nl-BE"/>
              <a:t>Vierde niveau</a:t>
            </a:r>
          </a:p>
          <a:p>
            <a:pPr lvl="4"/>
            <a:r>
              <a:rPr lang="nl-BE"/>
              <a:t>Vijfde niveau</a:t>
            </a:r>
            <a:endParaRPr lang="nl-NL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170486" y="12635504"/>
            <a:ext cx="753412" cy="738664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r">
              <a:defRPr sz="4800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pPr defTabSz="1828800" eaLnBrk="1" fontAlgn="auto" hangingPunct="1">
              <a:spcBef>
                <a:spcPts val="0"/>
              </a:spcBef>
              <a:spcAft>
                <a:spcPts val="0"/>
              </a:spcAft>
            </a:pPr>
            <a:fld id="{38C080AE-66C8-8249-B90B-B6D109566B0C}" type="slidenum">
              <a:rPr lang="en-US">
                <a:solidFill>
                  <a:srgbClr val="C1C1C1"/>
                </a:solidFill>
                <a:ea typeface="+mn-ea"/>
              </a:rPr>
              <a:pPr defTabSz="1828800"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C1C1C1"/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772693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ortadill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10"/>
          <p:cNvSpPr>
            <a:spLocks noGrp="1"/>
          </p:cNvSpPr>
          <p:nvPr>
            <p:ph type="body" sz="quarter" idx="13"/>
          </p:nvPr>
        </p:nvSpPr>
        <p:spPr>
          <a:xfrm>
            <a:off x="4044753" y="5083347"/>
            <a:ext cx="9787626" cy="662097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s-ES" dirty="0"/>
              <a:t>Haga clic para modificar el estilo de texto del patrón</a:t>
            </a:r>
            <a:endParaRPr lang="es-ES_tradnl" dirty="0"/>
          </a:p>
        </p:txBody>
      </p:sp>
      <p:sp>
        <p:nvSpPr>
          <p:cNvPr id="6" name="Marcador de tex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4044753" y="1692101"/>
            <a:ext cx="12065314" cy="108435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9600" b="1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FontTx/>
              <a:buNone/>
              <a:defRPr sz="560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es-ES" dirty="0"/>
              <a:t>Titular Presentación</a:t>
            </a:r>
          </a:p>
        </p:txBody>
      </p:sp>
      <p:sp>
        <p:nvSpPr>
          <p:cNvPr id="7" name="Marcador de texto 2"/>
          <p:cNvSpPr>
            <a:spLocks noGrp="1"/>
          </p:cNvSpPr>
          <p:nvPr>
            <p:ph type="body" sz="quarter" idx="12" hasCustomPrompt="1"/>
          </p:nvPr>
        </p:nvSpPr>
        <p:spPr>
          <a:xfrm>
            <a:off x="1400176" y="761420"/>
            <a:ext cx="15757524" cy="93068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200" b="0" i="0" u="sng">
                <a:solidFill>
                  <a:srgbClr val="A8D200"/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3pPr>
            <a:lvl4pPr marL="27432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4pPr>
            <a:lvl5pPr marL="36576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s-ES" dirty="0"/>
              <a:t>Titular presentación / Subtitular</a:t>
            </a:r>
            <a:endParaRPr lang="es-ES_tradnl" dirty="0"/>
          </a:p>
        </p:txBody>
      </p:sp>
      <p:sp>
        <p:nvSpPr>
          <p:cNvPr id="8" name="Marcador de texto 2"/>
          <p:cNvSpPr>
            <a:spLocks noGrp="1"/>
          </p:cNvSpPr>
          <p:nvPr>
            <p:ph type="body" sz="quarter" idx="14" hasCustomPrompt="1"/>
          </p:nvPr>
        </p:nvSpPr>
        <p:spPr>
          <a:xfrm>
            <a:off x="1400178" y="1851810"/>
            <a:ext cx="1924912" cy="924640"/>
          </a:xfrm>
          <a:prstGeom prst="rect">
            <a:avLst/>
          </a:prstGeom>
          <a:solidFill>
            <a:srgbClr val="A8D200"/>
          </a:solidFill>
        </p:spPr>
        <p:txBody>
          <a:bodyPr lIns="72000" tIns="72000" rIns="72000" bIns="72000"/>
          <a:lstStyle>
            <a:lvl1pPr marL="0" indent="0" algn="ctr">
              <a:buNone/>
              <a:defRPr sz="64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9600"/>
            </a:lvl2pPr>
            <a:lvl3pPr marL="1828800" indent="0">
              <a:buNone/>
              <a:defRPr sz="9600"/>
            </a:lvl3pPr>
            <a:lvl4pPr marL="2743200" indent="0">
              <a:buNone/>
              <a:defRPr sz="9600"/>
            </a:lvl4pPr>
            <a:lvl5pPr marL="3657600" indent="0">
              <a:buNone/>
              <a:defRPr sz="9600"/>
            </a:lvl5pPr>
          </a:lstStyle>
          <a:p>
            <a:pPr lvl="0"/>
            <a:r>
              <a:rPr lang="es-ES" dirty="0"/>
              <a:t>12.3</a:t>
            </a:r>
            <a:endParaRPr lang="es-ES_tradnl" dirty="0"/>
          </a:p>
        </p:txBody>
      </p:sp>
      <p:sp>
        <p:nvSpPr>
          <p:cNvPr id="9" name="Marcador de texto 10"/>
          <p:cNvSpPr>
            <a:spLocks noGrp="1"/>
          </p:cNvSpPr>
          <p:nvPr>
            <p:ph type="body" sz="quarter" idx="15" hasCustomPrompt="1"/>
          </p:nvPr>
        </p:nvSpPr>
        <p:spPr>
          <a:xfrm>
            <a:off x="4044753" y="3707131"/>
            <a:ext cx="5117002" cy="77023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600" b="1">
                <a:solidFill>
                  <a:srgbClr val="A8D200"/>
                </a:solidFill>
              </a:defRPr>
            </a:lvl1pPr>
            <a:lvl2pPr marL="914400" indent="0">
              <a:buNone/>
              <a:defRPr sz="4000"/>
            </a:lvl2pPr>
            <a:lvl3pPr marL="1828800" indent="0">
              <a:buNone/>
              <a:defRPr sz="40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</a:lstStyle>
          <a:p>
            <a:pPr lvl="0"/>
            <a:r>
              <a:rPr lang="es-ES" dirty="0"/>
              <a:t>Subtitular</a:t>
            </a:r>
            <a:endParaRPr lang="es-ES_tradnl" dirty="0"/>
          </a:p>
        </p:txBody>
      </p:sp>
      <p:sp>
        <p:nvSpPr>
          <p:cNvPr id="10" name="Marcador de gráfico 9"/>
          <p:cNvSpPr>
            <a:spLocks noGrp="1"/>
          </p:cNvSpPr>
          <p:nvPr>
            <p:ph type="chart" sz="quarter" idx="16"/>
          </p:nvPr>
        </p:nvSpPr>
        <p:spPr>
          <a:xfrm>
            <a:off x="14281151" y="5083177"/>
            <a:ext cx="9442450" cy="6619874"/>
          </a:xfrm>
          <a:prstGeom prst="rect">
            <a:avLst/>
          </a:prstGeom>
        </p:spPr>
        <p:txBody>
          <a:bodyPr lIns="182880" tIns="91440" rIns="182880" bIns="91440"/>
          <a:lstStyle/>
          <a:p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575588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4260861"/>
            <a:ext cx="20726400" cy="2940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57600" y="7772400"/>
            <a:ext cx="17068800" cy="3505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0884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176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26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3537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4421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5305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618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7074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31/07/2019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4561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31/07/2019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6121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6168" y="8813811"/>
            <a:ext cx="20726400" cy="2724150"/>
          </a:xfrm>
        </p:spPr>
        <p:txBody>
          <a:bodyPr anchor="t"/>
          <a:lstStyle>
            <a:lvl1pPr algn="l">
              <a:defRPr sz="95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6168" y="5813427"/>
            <a:ext cx="20726400" cy="3000374"/>
          </a:xfrm>
        </p:spPr>
        <p:txBody>
          <a:bodyPr anchor="b"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1088428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2pPr>
            <a:lvl3pPr marL="2176857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3pPr>
            <a:lvl4pPr marL="3265285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4pPr>
            <a:lvl5pPr marL="4353714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5pPr>
            <a:lvl6pPr marL="5442142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6pPr>
            <a:lvl7pPr marL="6530568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7pPr>
            <a:lvl8pPr marL="7618992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8pPr>
            <a:lvl9pPr marL="8707425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31/07/2019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9883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51200" y="6400811"/>
            <a:ext cx="29057600" cy="18103850"/>
          </a:xfrm>
        </p:spPr>
        <p:txBody>
          <a:bodyPr/>
          <a:lstStyle>
            <a:lvl1pPr>
              <a:defRPr sz="6700"/>
            </a:lvl1pPr>
            <a:lvl2pPr>
              <a:defRPr sz="5700"/>
            </a:lvl2pPr>
            <a:lvl3pPr>
              <a:defRPr sz="48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715200" y="6400811"/>
            <a:ext cx="29057600" cy="18103850"/>
          </a:xfrm>
        </p:spPr>
        <p:txBody>
          <a:bodyPr/>
          <a:lstStyle>
            <a:lvl1pPr>
              <a:defRPr sz="6700"/>
            </a:lvl1pPr>
            <a:lvl2pPr>
              <a:defRPr sz="5700"/>
            </a:lvl2pPr>
            <a:lvl3pPr>
              <a:defRPr sz="48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31/07/2019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9641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49276"/>
            <a:ext cx="21945600" cy="2286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3070226"/>
            <a:ext cx="10773835" cy="1279524"/>
          </a:xfrm>
        </p:spPr>
        <p:txBody>
          <a:bodyPr anchor="b"/>
          <a:lstStyle>
            <a:lvl1pPr marL="0" indent="0">
              <a:buNone/>
              <a:defRPr sz="5700" b="1"/>
            </a:lvl1pPr>
            <a:lvl2pPr marL="1088428" indent="0">
              <a:buNone/>
              <a:defRPr sz="4800" b="1"/>
            </a:lvl2pPr>
            <a:lvl3pPr marL="2176857" indent="0">
              <a:buNone/>
              <a:defRPr sz="4300" b="1"/>
            </a:lvl3pPr>
            <a:lvl4pPr marL="3265285" indent="0">
              <a:buNone/>
              <a:defRPr sz="3800" b="1"/>
            </a:lvl4pPr>
            <a:lvl5pPr marL="4353714" indent="0">
              <a:buNone/>
              <a:defRPr sz="3800" b="1"/>
            </a:lvl5pPr>
            <a:lvl6pPr marL="5442142" indent="0">
              <a:buNone/>
              <a:defRPr sz="3800" b="1"/>
            </a:lvl6pPr>
            <a:lvl7pPr marL="6530568" indent="0">
              <a:buNone/>
              <a:defRPr sz="3800" b="1"/>
            </a:lvl7pPr>
            <a:lvl8pPr marL="7618992" indent="0">
              <a:buNone/>
              <a:defRPr sz="3800" b="1"/>
            </a:lvl8pPr>
            <a:lvl9pPr marL="8707425" indent="0">
              <a:buNone/>
              <a:defRPr sz="3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9200" y="4349750"/>
            <a:ext cx="10773835" cy="7902576"/>
          </a:xfrm>
        </p:spPr>
        <p:txBody>
          <a:bodyPr/>
          <a:lstStyle>
            <a:lvl1pPr>
              <a:defRPr sz="5700"/>
            </a:lvl1pPr>
            <a:lvl2pPr>
              <a:defRPr sz="48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  <a:lvl6pPr>
              <a:defRPr sz="3800"/>
            </a:lvl6pPr>
            <a:lvl7pPr>
              <a:defRPr sz="3800"/>
            </a:lvl7pPr>
            <a:lvl8pPr>
              <a:defRPr sz="3800"/>
            </a:lvl8pPr>
            <a:lvl9pPr>
              <a:defRPr sz="3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86748" y="3070226"/>
            <a:ext cx="10778067" cy="1279524"/>
          </a:xfrm>
        </p:spPr>
        <p:txBody>
          <a:bodyPr anchor="b"/>
          <a:lstStyle>
            <a:lvl1pPr marL="0" indent="0">
              <a:buNone/>
              <a:defRPr sz="5700" b="1"/>
            </a:lvl1pPr>
            <a:lvl2pPr marL="1088428" indent="0">
              <a:buNone/>
              <a:defRPr sz="4800" b="1"/>
            </a:lvl2pPr>
            <a:lvl3pPr marL="2176857" indent="0">
              <a:buNone/>
              <a:defRPr sz="4300" b="1"/>
            </a:lvl3pPr>
            <a:lvl4pPr marL="3265285" indent="0">
              <a:buNone/>
              <a:defRPr sz="3800" b="1"/>
            </a:lvl4pPr>
            <a:lvl5pPr marL="4353714" indent="0">
              <a:buNone/>
              <a:defRPr sz="3800" b="1"/>
            </a:lvl5pPr>
            <a:lvl6pPr marL="5442142" indent="0">
              <a:buNone/>
              <a:defRPr sz="3800" b="1"/>
            </a:lvl6pPr>
            <a:lvl7pPr marL="6530568" indent="0">
              <a:buNone/>
              <a:defRPr sz="3800" b="1"/>
            </a:lvl7pPr>
            <a:lvl8pPr marL="7618992" indent="0">
              <a:buNone/>
              <a:defRPr sz="3800" b="1"/>
            </a:lvl8pPr>
            <a:lvl9pPr marL="8707425" indent="0">
              <a:buNone/>
              <a:defRPr sz="3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86748" y="4349750"/>
            <a:ext cx="10778067" cy="7902576"/>
          </a:xfrm>
        </p:spPr>
        <p:txBody>
          <a:bodyPr/>
          <a:lstStyle>
            <a:lvl1pPr>
              <a:defRPr sz="5700"/>
            </a:lvl1pPr>
            <a:lvl2pPr>
              <a:defRPr sz="48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  <a:lvl6pPr>
              <a:defRPr sz="3800"/>
            </a:lvl6pPr>
            <a:lvl7pPr>
              <a:defRPr sz="3800"/>
            </a:lvl7pPr>
            <a:lvl8pPr>
              <a:defRPr sz="3800"/>
            </a:lvl8pPr>
            <a:lvl9pPr>
              <a:defRPr sz="3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31/07/2019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25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303" y="11647698"/>
            <a:ext cx="9904006" cy="1556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551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1828800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828800" rtl="0" eaLnBrk="1" latinLnBrk="0" hangingPunct="1">
        <a:lnSpc>
          <a:spcPct val="90000"/>
        </a:lnSpc>
        <a:spcBef>
          <a:spcPts val="2000"/>
        </a:spcBef>
        <a:buFont typeface="Arial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549276"/>
            <a:ext cx="21945600" cy="2286000"/>
          </a:xfrm>
          <a:prstGeom prst="rect">
            <a:avLst/>
          </a:prstGeom>
        </p:spPr>
        <p:txBody>
          <a:bodyPr vert="horz" lIns="217686" tIns="108843" rIns="217686" bIns="108843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3200411"/>
            <a:ext cx="21945600" cy="9051926"/>
          </a:xfrm>
          <a:prstGeom prst="rect">
            <a:avLst/>
          </a:prstGeom>
        </p:spPr>
        <p:txBody>
          <a:bodyPr vert="horz" lIns="217686" tIns="108843" rIns="217686" bIns="10884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19200" y="12712711"/>
            <a:ext cx="5689600" cy="730250"/>
          </a:xfrm>
          <a:prstGeom prst="rect">
            <a:avLst/>
          </a:prstGeom>
        </p:spPr>
        <p:txBody>
          <a:bodyPr vert="horz" lIns="217686" tIns="108843" rIns="217686" bIns="108843" rtlCol="0" anchor="ctr"/>
          <a:lstStyle>
            <a:lvl1pPr algn="l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C9EC9D-4369-4EC4-95F3-88922B4B0C1C}" type="datetimeFigureOut">
              <a:rPr lang="en-GB" smtClean="0"/>
              <a:t>31/07/2019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31200" y="12712711"/>
            <a:ext cx="7721600" cy="730250"/>
          </a:xfrm>
          <a:prstGeom prst="rect">
            <a:avLst/>
          </a:prstGeom>
        </p:spPr>
        <p:txBody>
          <a:bodyPr vert="horz" lIns="217686" tIns="108843" rIns="217686" bIns="108843" rtlCol="0" anchor="ctr"/>
          <a:lstStyle>
            <a:lvl1pPr algn="ctr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475200" y="12712711"/>
            <a:ext cx="5689600" cy="730250"/>
          </a:xfrm>
          <a:prstGeom prst="rect">
            <a:avLst/>
          </a:prstGeom>
        </p:spPr>
        <p:txBody>
          <a:bodyPr vert="horz" lIns="217686" tIns="108843" rIns="217686" bIns="108843" rtlCol="0" anchor="ctr"/>
          <a:lstStyle>
            <a:lvl1pPr algn="r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262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hdr="0" ftr="0" dt="0"/>
  <p:txStyles>
    <p:titleStyle>
      <a:lvl1pPr algn="ctr" defTabSz="2176857" rtl="0" eaLnBrk="1" latinLnBrk="0" hangingPunct="1">
        <a:spcBef>
          <a:spcPct val="0"/>
        </a:spcBef>
        <a:buNone/>
        <a:defRPr sz="10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6320" indent="-816320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7600" kern="1200">
          <a:solidFill>
            <a:schemeClr val="tx1"/>
          </a:solidFill>
          <a:latin typeface="+mn-lt"/>
          <a:ea typeface="+mn-ea"/>
          <a:cs typeface="+mn-cs"/>
        </a:defRPr>
      </a:lvl1pPr>
      <a:lvl2pPr marL="1768697" indent="-680271" algn="l" defTabSz="2176857" rtl="0" eaLnBrk="1" latinLnBrk="0" hangingPunct="1">
        <a:spcBef>
          <a:spcPct val="20000"/>
        </a:spcBef>
        <a:buFont typeface="Arial" panose="020B0604020202020204" pitchFamily="34" charset="0"/>
        <a:buChar char="–"/>
        <a:defRPr sz="6700" kern="1200">
          <a:solidFill>
            <a:schemeClr val="tx1"/>
          </a:solidFill>
          <a:latin typeface="+mn-lt"/>
          <a:ea typeface="+mn-ea"/>
          <a:cs typeface="+mn-cs"/>
        </a:defRPr>
      </a:lvl2pPr>
      <a:lvl3pPr marL="2721071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</a:defRPr>
      </a:lvl3pPr>
      <a:lvl4pPr marL="3809500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–"/>
        <a:defRPr sz="4800" kern="1200">
          <a:solidFill>
            <a:schemeClr val="tx1"/>
          </a:solidFill>
          <a:latin typeface="+mn-lt"/>
          <a:ea typeface="+mn-ea"/>
          <a:cs typeface="+mn-cs"/>
        </a:defRPr>
      </a:lvl4pPr>
      <a:lvl5pPr marL="4897928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»"/>
        <a:defRPr sz="4800" kern="1200">
          <a:solidFill>
            <a:schemeClr val="tx1"/>
          </a:solidFill>
          <a:latin typeface="+mn-lt"/>
          <a:ea typeface="+mn-ea"/>
          <a:cs typeface="+mn-cs"/>
        </a:defRPr>
      </a:lvl5pPr>
      <a:lvl6pPr marL="5986356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6pPr>
      <a:lvl7pPr marL="7074782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7pPr>
      <a:lvl8pPr marL="8163209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8pPr>
      <a:lvl9pPr marL="9251635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1088428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2pPr>
      <a:lvl3pPr marL="2176857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3265285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4pPr>
      <a:lvl5pPr marL="4353714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5pPr>
      <a:lvl6pPr marL="5442142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6pPr>
      <a:lvl7pPr marL="6530568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7pPr>
      <a:lvl8pPr marL="7618992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8pPr>
      <a:lvl9pPr marL="8707425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png"/><Relationship Id="rId4" Type="http://schemas.openxmlformats.org/officeDocument/2006/relationships/image" Target="../media/image4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5" Type="http://schemas.openxmlformats.org/officeDocument/2006/relationships/hyperlink" Target="https://www.celticnext.eu/consortium-building-websessions-beginning-of-september-2019/" TargetMode="External"/><Relationship Id="rId4" Type="http://schemas.openxmlformats.org/officeDocument/2006/relationships/hyperlink" Target="https://www.celticnext.eu/project-ideas-from-proposers-days-2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/>
          <p:cNvSpPr>
            <a:spLocks/>
          </p:cNvSpPr>
          <p:nvPr/>
        </p:nvSpPr>
        <p:spPr bwMode="auto">
          <a:xfrm>
            <a:off x="-27856" y="11030981"/>
            <a:ext cx="24384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endParaRPr lang="en-US" sz="5400" b="1" dirty="0">
              <a:solidFill>
                <a:srgbClr val="3C3C3C"/>
              </a:solidFill>
              <a:latin typeface="Century Gothic" panose="020B0502020202020204" pitchFamily="34" charset="0"/>
              <a:ea typeface="Aleo" panose="020F0502020204030203" pitchFamily="34" charset="0"/>
              <a:cs typeface="Aleo" panose="020F0502020204030203" pitchFamily="34" charset="0"/>
              <a:sym typeface="Aleo" panose="020F0502020204030203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1688" y="89248"/>
            <a:ext cx="3657656" cy="43592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7"/>
          <p:cNvSpPr>
            <a:spLocks/>
          </p:cNvSpPr>
          <p:nvPr/>
        </p:nvSpPr>
        <p:spPr bwMode="auto">
          <a:xfrm>
            <a:off x="3530060" y="6281936"/>
            <a:ext cx="17039908" cy="2739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r>
              <a:rPr lang="en-GB" sz="54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Pitch of the Project </a:t>
            </a:r>
            <a:r>
              <a:rPr lang="en-GB" sz="5400" b="1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Proposal</a:t>
            </a:r>
          </a:p>
          <a:p>
            <a:pPr eaLnBrk="1" hangingPunct="1"/>
            <a:r>
              <a:rPr lang="en-GB" sz="44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/>
            </a:r>
            <a:br>
              <a:rPr lang="en-GB" sz="44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</a:br>
            <a:r>
              <a:rPr lang="en-GB" sz="80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&lt;Name of proposal</a:t>
            </a:r>
            <a:r>
              <a:rPr lang="en-GB" sz="8000" b="1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&gt;</a:t>
            </a:r>
            <a:endParaRPr lang="en-GB" sz="8000" b="1" dirty="0">
              <a:solidFill>
                <a:srgbClr val="0070C0"/>
              </a:solidFill>
              <a:latin typeface="Arial" panose="020B0604020202020204" pitchFamily="34" charset="0"/>
              <a:ea typeface="Aleo" panose="020F0502020204030203" pitchFamily="34" charset="0"/>
              <a:cs typeface="Arial" panose="020B0604020202020204" pitchFamily="34" charset="0"/>
              <a:sym typeface="Aleo" panose="020F0502020204030203" pitchFamily="34" charset="0"/>
            </a:endParaRPr>
          </a:p>
        </p:txBody>
      </p:sp>
      <p:sp>
        <p:nvSpPr>
          <p:cNvPr id="9" name="Rectangle 7"/>
          <p:cNvSpPr>
            <a:spLocks/>
          </p:cNvSpPr>
          <p:nvPr/>
        </p:nvSpPr>
        <p:spPr bwMode="auto">
          <a:xfrm>
            <a:off x="3551040" y="-5124"/>
            <a:ext cx="17039908" cy="550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r>
              <a:rPr lang="en-GB" sz="9600" b="1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CELTIC-NEXT </a:t>
            </a:r>
            <a:br>
              <a:rPr lang="en-GB" sz="9600" b="1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</a:br>
            <a:r>
              <a:rPr lang="en-GB" sz="9600" b="1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Online </a:t>
            </a:r>
            <a:r>
              <a:rPr lang="en-GB" sz="9600" b="1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Project Idea </a:t>
            </a:r>
            <a:r>
              <a:rPr lang="en-GB" sz="9600" b="1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Presentation</a:t>
            </a:r>
          </a:p>
          <a:p>
            <a:pPr eaLnBrk="1" hangingPunct="1"/>
            <a:r>
              <a:rPr lang="en-GB" sz="7000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10</a:t>
            </a:r>
            <a:r>
              <a:rPr lang="en-GB" sz="7000" baseline="30000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th</a:t>
            </a:r>
            <a:r>
              <a:rPr lang="en-GB" sz="7000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 September 2019  </a:t>
            </a:r>
            <a:endParaRPr lang="en-GB" sz="7000" dirty="0" smtClean="0">
              <a:solidFill>
                <a:srgbClr val="0070C0"/>
              </a:solidFill>
              <a:latin typeface="Arial" panose="020B0604020202020204" pitchFamily="34" charset="0"/>
              <a:ea typeface="Aleo" panose="020F0502020204030203" pitchFamily="34" charset="0"/>
              <a:cs typeface="Arial" panose="020B0604020202020204" pitchFamily="34" charset="0"/>
              <a:sym typeface="Aleo" panose="020F0502020204030203" pitchFamily="34" charset="0"/>
            </a:endParaRPr>
          </a:p>
        </p:txBody>
      </p:sp>
      <p:sp>
        <p:nvSpPr>
          <p:cNvPr id="11" name="Rectangle 6"/>
          <p:cNvSpPr>
            <a:spLocks/>
          </p:cNvSpPr>
          <p:nvPr/>
        </p:nvSpPr>
        <p:spPr bwMode="auto">
          <a:xfrm>
            <a:off x="7227531" y="11768479"/>
            <a:ext cx="9443290" cy="1354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r>
              <a:rPr lang="en-GB" sz="4400" b="1" dirty="0">
                <a:solidFill>
                  <a:schemeClr val="tx2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  <a:sym typeface="Lato" panose="020F0502020204030203" pitchFamily="34" charset="0"/>
              </a:rPr>
              <a:t>&lt;Name and affiliation of presenter&gt;</a:t>
            </a:r>
          </a:p>
          <a:p>
            <a:pPr eaLnBrk="1" hangingPunct="1"/>
            <a:r>
              <a:rPr lang="en-GB" sz="4400" b="1" dirty="0">
                <a:solidFill>
                  <a:schemeClr val="tx2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  <a:sym typeface="Lato" panose="020F0502020204030203" pitchFamily="34" charset="0"/>
              </a:rPr>
              <a:t>&lt;e-mail of presenter&gt;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9983933" y="9522296"/>
            <a:ext cx="3930485" cy="187220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7709" tIns="108855" rIns="217709" bIns="108855" rtlCol="0" anchor="ctr"/>
          <a:lstStyle/>
          <a:p>
            <a:pPr algn="ctr"/>
            <a:r>
              <a:rPr lang="de-DE" dirty="0" err="1" smtClean="0">
                <a:solidFill>
                  <a:srgbClr val="0070C0"/>
                </a:solidFill>
              </a:rPr>
              <a:t>Your</a:t>
            </a:r>
            <a:r>
              <a:rPr lang="de-DE" dirty="0" smtClean="0">
                <a:solidFill>
                  <a:srgbClr val="0070C0"/>
                </a:solidFill>
              </a:rPr>
              <a:t> Logo</a:t>
            </a:r>
            <a:endParaRPr lang="en-GB" dirty="0">
              <a:solidFill>
                <a:srgbClr val="0070C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9" t="12515"/>
          <a:stretch/>
        </p:blipFill>
        <p:spPr>
          <a:xfrm>
            <a:off x="0" y="0"/>
            <a:ext cx="4991201" cy="440972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de-DE" sz="9200" b="1" dirty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  <a:sym typeface="Gill Sans" charset="0"/>
              </a:rPr>
              <a:t>Teaser</a:t>
            </a:r>
            <a:endParaRPr lang="en-GB" sz="9200" b="1" dirty="0">
              <a:solidFill>
                <a:srgbClr val="0070C0"/>
              </a:solidFill>
              <a:latin typeface="Aleo" panose="020F0502020204030203" pitchFamily="34" charset="0"/>
              <a:ea typeface="Aleo" panose="020F0502020204030203" pitchFamily="34" charset="0"/>
              <a:cs typeface="Aleo" panose="020F0502020204030203" pitchFamily="34" charset="0"/>
              <a:sym typeface="Gill Sans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2</a:t>
            </a:fld>
            <a:endParaRPr lang="en-GB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966864" y="3833664"/>
            <a:ext cx="20522279" cy="3174491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algn="ctr"/>
            <a:r>
              <a:rPr lang="en-GB" sz="4800" i="1" dirty="0">
                <a:solidFill>
                  <a:srgbClr val="0070C0"/>
                </a:solidFill>
              </a:rPr>
              <a:t>1 slide: </a:t>
            </a:r>
          </a:p>
          <a:p>
            <a:pPr algn="ctr"/>
            <a:r>
              <a:rPr lang="en-GB" sz="4800" i="1" dirty="0" smtClean="0">
                <a:solidFill>
                  <a:srgbClr val="0070C0"/>
                </a:solidFill>
              </a:rPr>
              <a:t>What </a:t>
            </a:r>
            <a:r>
              <a:rPr lang="en-GB" sz="4800" i="1" dirty="0">
                <a:solidFill>
                  <a:srgbClr val="0070C0"/>
                </a:solidFill>
              </a:rPr>
              <a:t>is the main benefit of the idea/proposal?</a:t>
            </a:r>
          </a:p>
          <a:p>
            <a:pPr algn="ctr"/>
            <a:r>
              <a:rPr lang="de-DE" sz="4800" i="1" dirty="0" err="1">
                <a:solidFill>
                  <a:srgbClr val="0070C0"/>
                </a:solidFill>
              </a:rPr>
              <a:t>What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makes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the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added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value</a:t>
            </a:r>
            <a:r>
              <a:rPr lang="de-DE" sz="4800" i="1" dirty="0">
                <a:solidFill>
                  <a:srgbClr val="0070C0"/>
                </a:solidFill>
              </a:rPr>
              <a:t>?</a:t>
            </a:r>
            <a:endParaRPr lang="en-GB" sz="4800" i="1" dirty="0">
              <a:solidFill>
                <a:srgbClr val="0070C0"/>
              </a:solidFill>
            </a:endParaRPr>
          </a:p>
          <a:p>
            <a:pPr algn="ctr"/>
            <a:r>
              <a:rPr lang="de-DE" sz="4800" i="1" dirty="0" err="1">
                <a:solidFill>
                  <a:srgbClr val="0070C0"/>
                </a:solidFill>
              </a:rPr>
              <a:t>Why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should</a:t>
            </a:r>
            <a:r>
              <a:rPr lang="de-DE" sz="4800" i="1" dirty="0">
                <a:solidFill>
                  <a:srgbClr val="0070C0"/>
                </a:solidFill>
              </a:rPr>
              <a:t> I </a:t>
            </a:r>
            <a:r>
              <a:rPr lang="de-DE" sz="4800" i="1" dirty="0" err="1">
                <a:solidFill>
                  <a:srgbClr val="0070C0"/>
                </a:solidFill>
              </a:rPr>
              <a:t>participate</a:t>
            </a:r>
            <a:r>
              <a:rPr lang="de-DE" sz="4800" i="1" dirty="0">
                <a:solidFill>
                  <a:srgbClr val="0070C0"/>
                </a:solidFill>
              </a:rPr>
              <a:t> in </a:t>
            </a:r>
            <a:r>
              <a:rPr lang="de-DE" sz="4800" i="1" dirty="0" err="1">
                <a:solidFill>
                  <a:srgbClr val="0070C0"/>
                </a:solidFill>
              </a:rPr>
              <a:t>the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project</a:t>
            </a:r>
            <a:r>
              <a:rPr lang="de-DE" sz="4800" i="1" dirty="0">
                <a:solidFill>
                  <a:srgbClr val="0070C0"/>
                </a:solidFill>
              </a:rPr>
              <a:t>?</a:t>
            </a:r>
            <a:endParaRPr lang="en-GB" sz="4800" i="1" dirty="0">
              <a:solidFill>
                <a:srgbClr val="0070C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74776" y="12834664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www.celticnext.eu                                         Proposal Name,  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Your Name, affiliation &amp; e-mail of presenter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95" r="2224"/>
          <a:stretch/>
        </p:blipFill>
        <p:spPr>
          <a:xfrm>
            <a:off x="13714509" y="17240"/>
            <a:ext cx="10669491" cy="2969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1690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de-DE" sz="9200" b="1" dirty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Organisation Profile</a:t>
            </a:r>
            <a:endParaRPr lang="en-GB" sz="9200" b="1" dirty="0">
              <a:solidFill>
                <a:srgbClr val="0070C0"/>
              </a:solidFill>
              <a:latin typeface="Aleo" panose="020F0502020204030203" pitchFamily="34" charset="0"/>
              <a:ea typeface="Aleo" panose="020F0502020204030203" pitchFamily="34" charset="0"/>
              <a:cs typeface="Aleo" panose="020F0502020204030203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3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4271120" y="4240270"/>
            <a:ext cx="15937771" cy="1697164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algn="ctr"/>
            <a:r>
              <a:rPr lang="en-GB" sz="4800" i="1" dirty="0">
                <a:solidFill>
                  <a:srgbClr val="0070C0"/>
                </a:solidFill>
              </a:rPr>
              <a:t>1 slide: </a:t>
            </a:r>
          </a:p>
          <a:p>
            <a:pPr algn="ctr"/>
            <a:r>
              <a:rPr lang="en-GB" sz="4800" i="1" dirty="0">
                <a:solidFill>
                  <a:srgbClr val="0070C0"/>
                </a:solidFill>
              </a:rPr>
              <a:t>Very short info about the profile of your </a:t>
            </a:r>
            <a:r>
              <a:rPr lang="en-GB" sz="4800" i="1" dirty="0" smtClean="0">
                <a:solidFill>
                  <a:srgbClr val="0070C0"/>
                </a:solidFill>
              </a:rPr>
              <a:t>organisation</a:t>
            </a:r>
            <a:r>
              <a:rPr lang="en-GB" sz="4800" i="1" dirty="0" smtClean="0">
                <a:solidFill>
                  <a:srgbClr val="00B0F0"/>
                </a:solidFill>
              </a:rPr>
              <a:t> </a:t>
            </a:r>
            <a:endParaRPr lang="en-GB" sz="4800" i="1" dirty="0">
              <a:solidFill>
                <a:srgbClr val="00B0F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95" r="2224"/>
          <a:stretch/>
        </p:blipFill>
        <p:spPr>
          <a:xfrm>
            <a:off x="13714509" y="17240"/>
            <a:ext cx="10669491" cy="2969568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174776" y="12834664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www.celticnext.eu                                         Proposal Name,  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Your Name, affiliation &amp; e-mail of presenter</a:t>
            </a:r>
          </a:p>
        </p:txBody>
      </p:sp>
    </p:spTree>
    <p:extLst>
      <p:ext uri="{BB962C8B-B14F-4D97-AF65-F5344CB8AC3E}">
        <p14:creationId xmlns:p14="http://schemas.microsoft.com/office/powerpoint/2010/main" val="372906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en-GB" sz="9200" b="1" dirty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Proposal Introduction (1)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4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4511146" y="4940356"/>
            <a:ext cx="15937771" cy="3174491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algn="ctr"/>
            <a:r>
              <a:rPr lang="en-GB" sz="4800" i="1" dirty="0">
                <a:solidFill>
                  <a:srgbClr val="0070C0"/>
                </a:solidFill>
              </a:rPr>
              <a:t>1 slide: </a:t>
            </a:r>
          </a:p>
          <a:p>
            <a:pPr algn="ctr"/>
            <a:r>
              <a:rPr lang="en-GB" sz="4800" i="1" dirty="0">
                <a:solidFill>
                  <a:srgbClr val="0070C0"/>
                </a:solidFill>
              </a:rPr>
              <a:t>Short info what the idea/proposal is about </a:t>
            </a:r>
            <a:br>
              <a:rPr lang="en-GB" sz="4800" i="1" dirty="0">
                <a:solidFill>
                  <a:srgbClr val="0070C0"/>
                </a:solidFill>
              </a:rPr>
            </a:br>
            <a:r>
              <a:rPr lang="en-GB" sz="4800" i="1" dirty="0">
                <a:solidFill>
                  <a:srgbClr val="0070C0"/>
                </a:solidFill>
              </a:rPr>
              <a:t>(vision, motivation, </a:t>
            </a:r>
            <a:r>
              <a:rPr lang="en-GB" sz="4800" i="1" dirty="0" smtClean="0">
                <a:solidFill>
                  <a:srgbClr val="0070C0"/>
                </a:solidFill>
              </a:rPr>
              <a:t>content</a:t>
            </a:r>
            <a:r>
              <a:rPr lang="en-GB" sz="4800" i="1" dirty="0">
                <a:solidFill>
                  <a:srgbClr val="0070C0"/>
                </a:solidFill>
              </a:rPr>
              <a:t>,</a:t>
            </a:r>
            <a:endParaRPr lang="en-GB" sz="4800" i="1" dirty="0" smtClean="0">
              <a:solidFill>
                <a:srgbClr val="0070C0"/>
              </a:solidFill>
            </a:endParaRPr>
          </a:p>
          <a:p>
            <a:pPr algn="ctr"/>
            <a:r>
              <a:rPr lang="de-DE" sz="4800" i="1" dirty="0" err="1">
                <a:solidFill>
                  <a:srgbClr val="0070C0"/>
                </a:solidFill>
              </a:rPr>
              <a:t>p</a:t>
            </a:r>
            <a:r>
              <a:rPr lang="de-DE" sz="4800" i="1" dirty="0" err="1" smtClean="0">
                <a:solidFill>
                  <a:srgbClr val="0070C0"/>
                </a:solidFill>
              </a:rPr>
              <a:t>lease</a:t>
            </a:r>
            <a:r>
              <a:rPr lang="de-DE" sz="4800" i="1" dirty="0" smtClean="0">
                <a:solidFill>
                  <a:srgbClr val="0070C0"/>
                </a:solidFill>
              </a:rPr>
              <a:t> </a:t>
            </a:r>
            <a:r>
              <a:rPr lang="de-DE" sz="4800" i="1" dirty="0" err="1" smtClean="0">
                <a:solidFill>
                  <a:srgbClr val="0070C0"/>
                </a:solidFill>
              </a:rPr>
              <a:t>include</a:t>
            </a:r>
            <a:r>
              <a:rPr lang="de-DE" sz="4800" i="1" dirty="0" smtClean="0">
                <a:solidFill>
                  <a:srgbClr val="0070C0"/>
                </a:solidFill>
              </a:rPr>
              <a:t> a </a:t>
            </a:r>
            <a:r>
              <a:rPr lang="de-DE" sz="4800" i="1" dirty="0" err="1" smtClean="0">
                <a:solidFill>
                  <a:srgbClr val="0070C0"/>
                </a:solidFill>
              </a:rPr>
              <a:t>picture</a:t>
            </a:r>
            <a:r>
              <a:rPr lang="de-DE" sz="4800" i="1" dirty="0" smtClean="0">
                <a:solidFill>
                  <a:srgbClr val="0070C0"/>
                </a:solidFill>
              </a:rPr>
              <a:t> </a:t>
            </a:r>
            <a:r>
              <a:rPr lang="de-DE" sz="4800" i="1" dirty="0" err="1" smtClean="0">
                <a:solidFill>
                  <a:srgbClr val="0070C0"/>
                </a:solidFill>
              </a:rPr>
              <a:t>describing</a:t>
            </a:r>
            <a:r>
              <a:rPr lang="de-DE" sz="4800" i="1" dirty="0" smtClean="0">
                <a:solidFill>
                  <a:srgbClr val="0070C0"/>
                </a:solidFill>
              </a:rPr>
              <a:t> </a:t>
            </a:r>
            <a:r>
              <a:rPr lang="de-DE" sz="4800" i="1" dirty="0" err="1" smtClean="0">
                <a:solidFill>
                  <a:srgbClr val="0070C0"/>
                </a:solidFill>
              </a:rPr>
              <a:t>your</a:t>
            </a:r>
            <a:r>
              <a:rPr lang="de-DE" sz="4800" i="1" dirty="0" smtClean="0">
                <a:solidFill>
                  <a:srgbClr val="0070C0"/>
                </a:solidFill>
              </a:rPr>
              <a:t> </a:t>
            </a:r>
            <a:r>
              <a:rPr lang="de-DE" sz="4800" i="1" dirty="0" err="1" smtClean="0">
                <a:solidFill>
                  <a:srgbClr val="0070C0"/>
                </a:solidFill>
              </a:rPr>
              <a:t>idea</a:t>
            </a:r>
            <a:r>
              <a:rPr lang="de-DE" sz="4800" i="1" dirty="0" smtClean="0">
                <a:solidFill>
                  <a:srgbClr val="0070C0"/>
                </a:solidFill>
              </a:rPr>
              <a:t>)</a:t>
            </a:r>
            <a:endParaRPr lang="en-GB" sz="4800" i="1" dirty="0">
              <a:solidFill>
                <a:srgbClr val="0070C0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6496" y="269999"/>
            <a:ext cx="7456487" cy="2195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95" r="2224"/>
          <a:stretch/>
        </p:blipFill>
        <p:spPr>
          <a:xfrm>
            <a:off x="13714509" y="17240"/>
            <a:ext cx="10669491" cy="2969568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174776" y="12834664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www.celticnext.eu                                         Proposal Name,  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Your Name, affiliation &amp; e-mail of presenter</a:t>
            </a:r>
          </a:p>
        </p:txBody>
      </p:sp>
    </p:spTree>
    <p:extLst>
      <p:ext uri="{BB962C8B-B14F-4D97-AF65-F5344CB8AC3E}">
        <p14:creationId xmlns:p14="http://schemas.microsoft.com/office/powerpoint/2010/main" val="3278199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en-GB" sz="9200" b="1" dirty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Proposal Introduction (2)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5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4112980" y="4769768"/>
            <a:ext cx="18050005" cy="2435827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algn="ctr"/>
            <a:r>
              <a:rPr lang="en-GB" sz="4800" i="1" dirty="0">
                <a:solidFill>
                  <a:srgbClr val="0070C0"/>
                </a:solidFill>
              </a:rPr>
              <a:t>1 slide: </a:t>
            </a:r>
          </a:p>
          <a:p>
            <a:pPr algn="ctr"/>
            <a:r>
              <a:rPr lang="en-GB" sz="4800" i="1" dirty="0">
                <a:solidFill>
                  <a:srgbClr val="0070C0"/>
                </a:solidFill>
              </a:rPr>
              <a:t>Short info on expected outcome, impacts, </a:t>
            </a:r>
            <a:r>
              <a:rPr lang="en-GB" sz="4800" i="1" dirty="0" smtClean="0">
                <a:solidFill>
                  <a:srgbClr val="0070C0"/>
                </a:solidFill>
              </a:rPr>
              <a:t>schedule typical project duration 36 month </a:t>
            </a:r>
            <a:endParaRPr lang="en-GB" sz="4800" i="1" dirty="0">
              <a:solidFill>
                <a:srgbClr val="0070C0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6496" y="269999"/>
            <a:ext cx="7456487" cy="2195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95" r="2224"/>
          <a:stretch/>
        </p:blipFill>
        <p:spPr>
          <a:xfrm>
            <a:off x="13714509" y="17240"/>
            <a:ext cx="10669491" cy="2969568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174776" y="12834664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www.celticnext.eu                                         Proposal Name,  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Your Name, affiliation &amp; e-mail of presenter</a:t>
            </a:r>
          </a:p>
        </p:txBody>
      </p:sp>
    </p:spTree>
    <p:extLst>
      <p:ext uri="{BB962C8B-B14F-4D97-AF65-F5344CB8AC3E}">
        <p14:creationId xmlns:p14="http://schemas.microsoft.com/office/powerpoint/2010/main" val="240960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en-GB" sz="9200" b="1" dirty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Partners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6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3579208" y="4697760"/>
            <a:ext cx="19202133" cy="3174491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algn="ctr"/>
            <a:r>
              <a:rPr lang="en-GB" sz="4800" i="1" dirty="0">
                <a:solidFill>
                  <a:srgbClr val="0070C0"/>
                </a:solidFill>
              </a:rPr>
              <a:t>1 slide: </a:t>
            </a:r>
          </a:p>
          <a:p>
            <a:pPr algn="ctr"/>
            <a:r>
              <a:rPr lang="en-GB" sz="4800" i="1" dirty="0">
                <a:solidFill>
                  <a:srgbClr val="0070C0"/>
                </a:solidFill>
              </a:rPr>
              <a:t>Existing consortium, involved countries.</a:t>
            </a:r>
          </a:p>
          <a:p>
            <a:pPr algn="ctr"/>
            <a:r>
              <a:rPr lang="en-GB" sz="4800" i="1" dirty="0">
                <a:solidFill>
                  <a:srgbClr val="0070C0"/>
                </a:solidFill>
              </a:rPr>
              <a:t>Expertise, profiles and types of partners you are looking for.</a:t>
            </a:r>
            <a:br>
              <a:rPr lang="en-GB" sz="4800" i="1" dirty="0">
                <a:solidFill>
                  <a:srgbClr val="0070C0"/>
                </a:solidFill>
              </a:rPr>
            </a:br>
            <a:endParaRPr lang="en-GB" sz="4800" i="1" dirty="0">
              <a:solidFill>
                <a:srgbClr val="0070C0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6496" y="269999"/>
            <a:ext cx="7456487" cy="2195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95" r="2224"/>
          <a:stretch/>
        </p:blipFill>
        <p:spPr>
          <a:xfrm>
            <a:off x="13714509" y="17240"/>
            <a:ext cx="10669491" cy="2969568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174776" y="12834664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www.celticnext.eu                                         Proposal Name,  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Your Name, affiliation &amp; e-mail of presenter</a:t>
            </a:r>
          </a:p>
        </p:txBody>
      </p:sp>
    </p:spTree>
    <p:extLst>
      <p:ext uri="{BB962C8B-B14F-4D97-AF65-F5344CB8AC3E}">
        <p14:creationId xmlns:p14="http://schemas.microsoft.com/office/powerpoint/2010/main" val="4279909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en-GB" sz="9200" b="1" dirty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Contact Info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7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2542928" y="3185592"/>
            <a:ext cx="20018224" cy="12007678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eaLnBrk="1" hangingPunct="1"/>
            <a:r>
              <a:rPr lang="en-GB" sz="54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</a:rPr>
              <a:t>For more information and for interest to participate please contact:</a:t>
            </a:r>
          </a:p>
          <a:p>
            <a:endParaRPr lang="en-GB" sz="4800" dirty="0">
              <a:solidFill>
                <a:srgbClr val="0070C0"/>
              </a:solidFill>
            </a:endParaRPr>
          </a:p>
          <a:p>
            <a:r>
              <a:rPr lang="en-GB" sz="4800" dirty="0">
                <a:solidFill>
                  <a:srgbClr val="0070C0"/>
                </a:solidFill>
              </a:rPr>
              <a:t>		</a:t>
            </a:r>
            <a:r>
              <a:rPr lang="en-GB" sz="4300" dirty="0">
                <a:solidFill>
                  <a:srgbClr val="0070C0"/>
                </a:solidFill>
              </a:rPr>
              <a:t>Name and affiliation</a:t>
            </a:r>
          </a:p>
          <a:p>
            <a:r>
              <a:rPr lang="en-GB" sz="4300" dirty="0">
                <a:solidFill>
                  <a:srgbClr val="0070C0"/>
                </a:solidFill>
              </a:rPr>
              <a:t>		E-Mail</a:t>
            </a:r>
          </a:p>
          <a:p>
            <a:r>
              <a:rPr lang="en-GB" sz="4300" dirty="0">
                <a:solidFill>
                  <a:srgbClr val="0070C0"/>
                </a:solidFill>
              </a:rPr>
              <a:t>		Telephone</a:t>
            </a:r>
          </a:p>
          <a:p>
            <a:r>
              <a:rPr lang="en-GB" sz="4300" dirty="0">
                <a:solidFill>
                  <a:srgbClr val="0070C0"/>
                </a:solidFill>
              </a:rPr>
              <a:t>		Postal Address</a:t>
            </a:r>
          </a:p>
          <a:p>
            <a:r>
              <a:rPr lang="en-GB" sz="4300" dirty="0">
                <a:solidFill>
                  <a:srgbClr val="0070C0"/>
                </a:solidFill>
              </a:rPr>
              <a:t>		Web (if available)</a:t>
            </a:r>
          </a:p>
          <a:p>
            <a:endParaRPr lang="en-GB" sz="4800" dirty="0">
              <a:solidFill>
                <a:srgbClr val="0070C0"/>
              </a:solidFill>
            </a:endParaRPr>
          </a:p>
          <a:p>
            <a:pPr lvl="8"/>
            <a:r>
              <a:rPr lang="de-DE" sz="5400" b="1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</a:rPr>
              <a:t>Presentation </a:t>
            </a:r>
            <a:r>
              <a:rPr lang="de-DE" sz="5400" b="1" dirty="0" err="1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</a:rPr>
              <a:t>available</a:t>
            </a:r>
            <a:r>
              <a:rPr lang="de-DE" sz="54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</a:rPr>
              <a:t> </a:t>
            </a:r>
            <a:r>
              <a:rPr lang="de-DE" sz="5400" b="1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</a:rPr>
              <a:t>via: </a:t>
            </a:r>
            <a:endParaRPr lang="de-DE" sz="5400" b="1" dirty="0">
              <a:solidFill>
                <a:srgbClr val="0070C0"/>
              </a:solidFill>
              <a:latin typeface="Arial" panose="020B0604020202020204" pitchFamily="34" charset="0"/>
              <a:ea typeface="Aleo" panose="020F0502020204030203" pitchFamily="34" charset="0"/>
              <a:cs typeface="Arial" panose="020B0604020202020204" pitchFamily="34" charset="0"/>
            </a:endParaRPr>
          </a:p>
          <a:p>
            <a:pPr lvl="8"/>
            <a:endParaRPr lang="en-GB" sz="4800" dirty="0" smtClean="0">
              <a:solidFill>
                <a:srgbClr val="0070C0"/>
              </a:solidFill>
            </a:endParaRPr>
          </a:p>
          <a:p>
            <a:pPr lvl="8"/>
            <a:r>
              <a:rPr lang="en-GB" sz="4800" dirty="0" smtClean="0">
                <a:solidFill>
                  <a:srgbClr val="0070C0"/>
                </a:solidFill>
              </a:rPr>
              <a:t>       </a:t>
            </a:r>
          </a:p>
          <a:p>
            <a:pPr lvl="8"/>
            <a:r>
              <a:rPr lang="en-GB" sz="4800" dirty="0" smtClean="0">
                <a:solidFill>
                  <a:srgbClr val="0070C0"/>
                </a:solidFill>
              </a:rPr>
              <a:t>  </a:t>
            </a:r>
            <a:endParaRPr lang="en-GB" sz="4800" dirty="0">
              <a:solidFill>
                <a:srgbClr val="0070C0"/>
              </a:solidFill>
            </a:endParaRPr>
          </a:p>
          <a:p>
            <a:pPr lvl="8"/>
            <a:endParaRPr lang="de-DE" sz="4800" dirty="0" smtClean="0">
              <a:solidFill>
                <a:srgbClr val="0070C0"/>
              </a:solidFill>
            </a:endParaRPr>
          </a:p>
          <a:p>
            <a:pPr lvl="8"/>
            <a:endParaRPr lang="en-GB" sz="4800" dirty="0"/>
          </a:p>
          <a:p>
            <a:pPr lvl="8"/>
            <a:endParaRPr lang="en-GB" sz="4800" dirty="0"/>
          </a:p>
        </p:txBody>
      </p:sp>
      <p:sp>
        <p:nvSpPr>
          <p:cNvPr id="3" name="Rectangle 2"/>
          <p:cNvSpPr/>
          <p:nvPr/>
        </p:nvSpPr>
        <p:spPr>
          <a:xfrm>
            <a:off x="15720391" y="6436322"/>
            <a:ext cx="2050689" cy="1697164"/>
          </a:xfrm>
          <a:prstGeom prst="rect">
            <a:avLst/>
          </a:prstGeom>
        </p:spPr>
        <p:txBody>
          <a:bodyPr wrap="none" lIns="217709" tIns="108855" rIns="217709" bIns="108855">
            <a:spAutoFit/>
          </a:bodyPr>
          <a:lstStyle/>
          <a:p>
            <a:pPr algn="ctr"/>
            <a:r>
              <a:rPr lang="de-DE" sz="4800" dirty="0" err="1">
                <a:solidFill>
                  <a:srgbClr val="0070C0"/>
                </a:solidFill>
              </a:rPr>
              <a:t>Your</a:t>
            </a:r>
            <a:endParaRPr lang="de-DE" sz="4800" dirty="0">
              <a:solidFill>
                <a:srgbClr val="0070C0"/>
              </a:solidFill>
            </a:endParaRPr>
          </a:p>
          <a:p>
            <a:pPr algn="ctr"/>
            <a:r>
              <a:rPr lang="de-DE" sz="4800" dirty="0" err="1">
                <a:solidFill>
                  <a:srgbClr val="0070C0"/>
                </a:solidFill>
              </a:rPr>
              <a:t>Photo</a:t>
            </a:r>
            <a:endParaRPr lang="en-GB" sz="4800" dirty="0">
              <a:solidFill>
                <a:srgbClr val="0070C0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6496" y="269999"/>
            <a:ext cx="7456487" cy="2195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11" descr="C:\Users\christiane\Desktop\Captur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0" y="5551569"/>
            <a:ext cx="3168352" cy="3466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454696" y="12870025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                                                              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95" r="2224"/>
          <a:stretch/>
        </p:blipFill>
        <p:spPr>
          <a:xfrm>
            <a:off x="13714509" y="17240"/>
            <a:ext cx="10669491" cy="2969568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95550" y="10026352"/>
            <a:ext cx="2300370" cy="2315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52411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 fontAlgn="base">
              <a:spcAft>
                <a:spcPct val="0"/>
              </a:spcAft>
            </a:pPr>
            <a:r>
              <a:rPr lang="de-DE" sz="9200" b="1" dirty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Join </a:t>
            </a:r>
            <a:r>
              <a:rPr lang="de-DE" sz="9200" b="1" dirty="0" err="1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the</a:t>
            </a:r>
            <a:r>
              <a:rPr lang="de-DE" sz="9200" b="1" dirty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 </a:t>
            </a:r>
            <a:r>
              <a:rPr lang="de-DE" sz="9200" b="1" dirty="0" err="1" smtClean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Consortium</a:t>
            </a:r>
            <a:r>
              <a:rPr lang="de-DE" sz="9200" b="1" dirty="0" smtClean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 </a:t>
            </a:r>
            <a:br>
              <a:rPr lang="de-DE" sz="9200" b="1" dirty="0" smtClean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</a:br>
            <a:r>
              <a:rPr lang="de-DE" sz="9200" b="1" dirty="0" smtClean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Building Web-session</a:t>
            </a:r>
            <a:endParaRPr lang="en-GB" sz="9200" b="1" dirty="0">
              <a:solidFill>
                <a:srgbClr val="0070C0"/>
              </a:solidFill>
              <a:latin typeface="Aleo" panose="020F0502020204030203" pitchFamily="34" charset="0"/>
              <a:ea typeface="Aleo" panose="020F0502020204030203" pitchFamily="34" charset="0"/>
              <a:cs typeface="Aleo" panose="020F0502020204030203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8</a:t>
            </a:fld>
            <a:endParaRPr lang="en-GB" altLang="en-US" dirty="0"/>
          </a:p>
        </p:txBody>
      </p:sp>
      <p:sp>
        <p:nvSpPr>
          <p:cNvPr id="13" name="Rectangle 5">
            <a:extLst>
              <a:ext uri="{FF2B5EF4-FFF2-40B4-BE49-F238E27FC236}">
                <a16:creationId xmlns:a16="http://schemas.microsoft.com/office/drawing/2014/main" xmlns="" id="{A206F493-BCA8-4278-A408-9CC6CA8C2F0B}"/>
              </a:ext>
            </a:extLst>
          </p:cNvPr>
          <p:cNvSpPr/>
          <p:nvPr/>
        </p:nvSpPr>
        <p:spPr>
          <a:xfrm>
            <a:off x="1174776" y="12474624"/>
            <a:ext cx="20522280" cy="650724"/>
          </a:xfrm>
          <a:prstGeom prst="rect">
            <a:avLst/>
          </a:prstGeom>
        </p:spPr>
        <p:txBody>
          <a:bodyPr wrap="square" lIns="217710" tIns="108856" rIns="217710" bIns="108856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www.celticnext.eu                                  office@celticnext.eu</a:t>
            </a: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30984" y="4699426"/>
            <a:ext cx="7371308" cy="78049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1141442" y="4913784"/>
            <a:ext cx="11711612" cy="712280"/>
          </a:xfrm>
          <a:prstGeom prst="rect">
            <a:avLst/>
          </a:prstGeom>
          <a:noFill/>
        </p:spPr>
        <p:txBody>
          <a:bodyPr wrap="square" lIns="217710" tIns="108856" rIns="217710" bIns="108856" rtlCol="0">
            <a:spAutoFit/>
          </a:bodyPr>
          <a:lstStyle/>
          <a:p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 </a:t>
            </a:r>
            <a:endParaRPr lang="en-GB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" name="Titre 1"/>
          <p:cNvSpPr txBox="1">
            <a:spLocks/>
          </p:cNvSpPr>
          <p:nvPr/>
        </p:nvSpPr>
        <p:spPr>
          <a:xfrm>
            <a:off x="1371600" y="1601416"/>
            <a:ext cx="12404576" cy="2286000"/>
          </a:xfrm>
          <a:prstGeom prst="rect">
            <a:avLst/>
          </a:prstGeom>
        </p:spPr>
        <p:txBody>
          <a:bodyPr vert="horz" lIns="217686" tIns="108844" rIns="217686" bIns="108844" rtlCol="0" anchor="ctr">
            <a:normAutofit fontScale="25000" lnSpcReduction="20000"/>
          </a:bodyPr>
          <a:lstStyle>
            <a:lvl1pPr algn="ctr" defTabSz="2176857" rtl="0" eaLnBrk="1" latinLnBrk="0" hangingPunct="1">
              <a:spcBef>
                <a:spcPct val="0"/>
              </a:spcBef>
              <a:buNone/>
              <a:defRPr sz="10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base">
              <a:spcAft>
                <a:spcPct val="0"/>
              </a:spcAft>
            </a:pPr>
            <a:endParaRPr lang="de-DE" sz="9200" b="1" dirty="0">
              <a:solidFill>
                <a:srgbClr val="0070C0"/>
              </a:solidFill>
              <a:latin typeface="Aleo" panose="020F0502020204030203" pitchFamily="34" charset="0"/>
              <a:ea typeface="Aleo" panose="020F0502020204030203" pitchFamily="34" charset="0"/>
              <a:cs typeface="Aleo" panose="020F0502020204030203" pitchFamily="34" charset="0"/>
            </a:endParaRPr>
          </a:p>
          <a:p>
            <a:pPr algn="l" fontAlgn="base">
              <a:spcAft>
                <a:spcPct val="0"/>
              </a:spcAft>
            </a:pPr>
            <a:endParaRPr lang="de-DE" sz="9200" b="1" dirty="0">
              <a:solidFill>
                <a:srgbClr val="0070C0"/>
              </a:solidFill>
              <a:latin typeface="Aleo" panose="020F0502020204030203" pitchFamily="34" charset="0"/>
              <a:ea typeface="Aleo" panose="020F0502020204030203" pitchFamily="34" charset="0"/>
              <a:cs typeface="Aleo" panose="020F0502020204030203" pitchFamily="34" charset="0"/>
            </a:endParaRPr>
          </a:p>
          <a:p>
            <a:pPr algn="l" fontAlgn="base">
              <a:spcAft>
                <a:spcPct val="0"/>
              </a:spcAft>
            </a:pPr>
            <a:endParaRPr lang="de-DE" sz="9200" b="1" dirty="0">
              <a:solidFill>
                <a:srgbClr val="0070C0"/>
              </a:solidFill>
              <a:latin typeface="Aleo" panose="020F0502020204030203" pitchFamily="34" charset="0"/>
              <a:ea typeface="Aleo" panose="020F0502020204030203" pitchFamily="34" charset="0"/>
              <a:cs typeface="Aleo" panose="020F0502020204030203" pitchFamily="34" charset="0"/>
            </a:endParaRPr>
          </a:p>
          <a:p>
            <a:pPr algn="l" fontAlgn="base">
              <a:spcAft>
                <a:spcPct val="0"/>
              </a:spcAft>
            </a:pPr>
            <a:endParaRPr lang="de-DE" sz="9200" b="1" dirty="0">
              <a:solidFill>
                <a:srgbClr val="0070C0"/>
              </a:solidFill>
              <a:latin typeface="Aleo" panose="020F0502020204030203" pitchFamily="34" charset="0"/>
              <a:ea typeface="Aleo" panose="020F0502020204030203" pitchFamily="34" charset="0"/>
              <a:cs typeface="Aleo" panose="020F0502020204030203" pitchFamily="34" charset="0"/>
            </a:endParaRPr>
          </a:p>
          <a:p>
            <a:pPr algn="l" fontAlgn="base">
              <a:spcAft>
                <a:spcPct val="0"/>
              </a:spcAft>
            </a:pPr>
            <a:endParaRPr lang="de-DE" sz="36800" b="1" dirty="0" smtClean="0">
              <a:solidFill>
                <a:srgbClr val="0070C0"/>
              </a:solidFill>
              <a:latin typeface="Aleo" panose="020F0502020204030203" pitchFamily="34" charset="0"/>
              <a:ea typeface="Aleo" panose="020F0502020204030203" pitchFamily="34" charset="0"/>
              <a:cs typeface="Aleo" panose="020F0502020204030203" pitchFamily="34" charset="0"/>
            </a:endParaRPr>
          </a:p>
          <a:p>
            <a:pPr algn="l" fontAlgn="base">
              <a:spcAft>
                <a:spcPct val="0"/>
              </a:spcAft>
            </a:pPr>
            <a:r>
              <a:rPr lang="de-DE" sz="36800" b="1" dirty="0" smtClean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Date </a:t>
            </a:r>
            <a:r>
              <a:rPr lang="de-DE" sz="36800" b="1" dirty="0" err="1" smtClean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and</a:t>
            </a:r>
            <a:r>
              <a:rPr lang="de-DE" sz="36800" b="1" dirty="0" smtClean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 Time</a:t>
            </a:r>
            <a:endParaRPr lang="de-DE" sz="36800" b="1" dirty="0">
              <a:solidFill>
                <a:srgbClr val="0070C0"/>
              </a:solidFill>
              <a:latin typeface="Aleo" panose="020F0502020204030203" pitchFamily="34" charset="0"/>
              <a:ea typeface="Aleo" panose="020F0502020204030203" pitchFamily="34" charset="0"/>
              <a:cs typeface="Aleo" panose="020F0502020204030203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95" r="2224"/>
          <a:stretch/>
        </p:blipFill>
        <p:spPr>
          <a:xfrm>
            <a:off x="13714510" y="17240"/>
            <a:ext cx="10669492" cy="296956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371600" y="4699426"/>
            <a:ext cx="15627921" cy="74871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4800" b="1" u="sng" dirty="0"/>
              <a:t>NOTE: </a:t>
            </a:r>
            <a:r>
              <a:rPr lang="en-GB" sz="4800" dirty="0" smtClean="0"/>
              <a:t/>
            </a:r>
            <a:br>
              <a:rPr lang="en-GB" sz="4800" dirty="0" smtClean="0"/>
            </a:br>
            <a:r>
              <a:rPr lang="en-GB" sz="4800" dirty="0" smtClean="0"/>
              <a:t>CELTIC </a:t>
            </a:r>
            <a:r>
              <a:rPr lang="en-GB" sz="4800" dirty="0"/>
              <a:t>organizes </a:t>
            </a:r>
            <a:r>
              <a:rPr lang="en-GB" sz="4800" dirty="0" smtClean="0"/>
              <a:t>follow-up </a:t>
            </a:r>
            <a:r>
              <a:rPr lang="en-GB" sz="4800" dirty="0" err="1"/>
              <a:t>telcos</a:t>
            </a:r>
            <a:r>
              <a:rPr lang="en-GB" sz="4800" dirty="0"/>
              <a:t> to foster the partner search for you. </a:t>
            </a:r>
            <a:r>
              <a:rPr lang="en-GB" sz="4800" dirty="0" smtClean="0"/>
              <a:t>Please find the latest project ideas via:</a:t>
            </a:r>
          </a:p>
          <a:p>
            <a:r>
              <a:rPr lang="en-GB" sz="4800" dirty="0">
                <a:hlinkClick r:id="rId4"/>
              </a:rPr>
              <a:t>https://www.celticnext.eu/project-ideas-from-proposers-days-2</a:t>
            </a:r>
            <a:r>
              <a:rPr lang="en-GB" sz="4800" dirty="0" smtClean="0">
                <a:hlinkClick r:id="rId4"/>
              </a:rPr>
              <a:t>/</a:t>
            </a:r>
            <a:endParaRPr lang="en-GB" sz="4800" dirty="0" smtClean="0"/>
          </a:p>
          <a:p>
            <a:r>
              <a:rPr lang="de-DE" sz="4800" dirty="0" smtClean="0"/>
              <a:t>On </a:t>
            </a:r>
            <a:r>
              <a:rPr lang="de-DE" sz="4800" dirty="0" err="1" smtClean="0"/>
              <a:t>the</a:t>
            </a:r>
            <a:r>
              <a:rPr lang="de-DE" sz="4800" dirty="0" smtClean="0"/>
              <a:t> 10</a:t>
            </a:r>
            <a:r>
              <a:rPr lang="de-DE" sz="4800" baseline="30000" dirty="0" smtClean="0"/>
              <a:t>th</a:t>
            </a:r>
            <a:r>
              <a:rPr lang="de-DE" sz="4800" dirty="0" smtClean="0"/>
              <a:t> </a:t>
            </a:r>
            <a:r>
              <a:rPr lang="de-DE" sz="4800" dirty="0" err="1" smtClean="0"/>
              <a:t>of</a:t>
            </a:r>
            <a:r>
              <a:rPr lang="de-DE" sz="4800" dirty="0" smtClean="0"/>
              <a:t> September </a:t>
            </a:r>
            <a:r>
              <a:rPr lang="de-DE" sz="4800" dirty="0" err="1" smtClean="0"/>
              <a:t>we</a:t>
            </a:r>
            <a:r>
              <a:rPr lang="de-DE" sz="4800" dirty="0" smtClean="0"/>
              <a:t> </a:t>
            </a:r>
            <a:r>
              <a:rPr lang="de-DE" sz="4800" dirty="0" err="1" smtClean="0"/>
              <a:t>reserve</a:t>
            </a:r>
            <a:r>
              <a:rPr lang="de-DE" sz="4800" dirty="0" smtClean="0"/>
              <a:t> a </a:t>
            </a:r>
            <a:r>
              <a:rPr lang="de-DE" sz="4800" dirty="0" err="1" smtClean="0"/>
              <a:t>slot</a:t>
            </a:r>
            <a:r>
              <a:rPr lang="de-DE" sz="4800" dirty="0" smtClean="0"/>
              <a:t> </a:t>
            </a:r>
            <a:r>
              <a:rPr lang="de-DE" sz="4800" dirty="0" err="1" smtClean="0"/>
              <a:t>for</a:t>
            </a:r>
            <a:r>
              <a:rPr lang="de-DE" sz="4800" dirty="0" smtClean="0"/>
              <a:t> </a:t>
            </a:r>
            <a:r>
              <a:rPr lang="de-DE" sz="4800" dirty="0" err="1" smtClean="0"/>
              <a:t>the</a:t>
            </a:r>
            <a:r>
              <a:rPr lang="de-DE" sz="4800" dirty="0" smtClean="0"/>
              <a:t> Canadian Community </a:t>
            </a:r>
            <a:r>
              <a:rPr lang="de-DE" sz="4800" dirty="0" err="1" smtClean="0"/>
              <a:t>to</a:t>
            </a:r>
            <a:r>
              <a:rPr lang="de-DE" sz="4800" dirty="0" smtClean="0"/>
              <a:t> </a:t>
            </a:r>
            <a:r>
              <a:rPr lang="de-DE" sz="4800" dirty="0" err="1" smtClean="0"/>
              <a:t>present</a:t>
            </a:r>
            <a:r>
              <a:rPr lang="de-DE" sz="4800" dirty="0" smtClean="0"/>
              <a:t> </a:t>
            </a:r>
            <a:r>
              <a:rPr lang="de-DE" sz="4800" dirty="0" err="1" smtClean="0"/>
              <a:t>their</a:t>
            </a:r>
            <a:r>
              <a:rPr lang="de-DE" sz="4800" dirty="0" smtClean="0"/>
              <a:t> </a:t>
            </a:r>
            <a:r>
              <a:rPr lang="de-DE" sz="4800" dirty="0" err="1" smtClean="0"/>
              <a:t>ideas</a:t>
            </a:r>
            <a:r>
              <a:rPr lang="de-DE" sz="4800" dirty="0" smtClean="0"/>
              <a:t> </a:t>
            </a:r>
            <a:r>
              <a:rPr lang="de-DE" sz="4800" dirty="0" err="1" smtClean="0"/>
              <a:t>from</a:t>
            </a:r>
            <a:r>
              <a:rPr lang="de-DE" sz="4800" dirty="0" smtClean="0"/>
              <a:t> 16-18 CET.</a:t>
            </a:r>
          </a:p>
          <a:p>
            <a:r>
              <a:rPr lang="de-DE" sz="4800" dirty="0" err="1" smtClean="0"/>
              <a:t>Please</a:t>
            </a:r>
            <a:r>
              <a:rPr lang="de-DE" sz="4800" dirty="0" smtClean="0"/>
              <a:t> send </a:t>
            </a:r>
            <a:r>
              <a:rPr lang="de-DE" sz="4800" dirty="0" err="1" smtClean="0"/>
              <a:t>us</a:t>
            </a:r>
            <a:r>
              <a:rPr lang="de-DE" sz="4800" dirty="0" smtClean="0"/>
              <a:t> </a:t>
            </a:r>
            <a:r>
              <a:rPr lang="de-DE" sz="4800" dirty="0" err="1" smtClean="0"/>
              <a:t>your</a:t>
            </a:r>
            <a:r>
              <a:rPr lang="de-DE" sz="4800" dirty="0" smtClean="0"/>
              <a:t> </a:t>
            </a:r>
            <a:r>
              <a:rPr lang="de-DE" sz="4800" dirty="0" err="1" smtClean="0"/>
              <a:t>project</a:t>
            </a:r>
            <a:r>
              <a:rPr lang="de-DE" sz="4800" dirty="0" smtClean="0"/>
              <a:t> </a:t>
            </a:r>
            <a:r>
              <a:rPr lang="de-DE" sz="4800" dirty="0" err="1" smtClean="0"/>
              <a:t>idea</a:t>
            </a:r>
            <a:r>
              <a:rPr lang="de-DE" sz="4800" dirty="0" smtClean="0"/>
              <a:t> </a:t>
            </a:r>
            <a:r>
              <a:rPr lang="de-DE" sz="4800" dirty="0" err="1" smtClean="0"/>
              <a:t>before</a:t>
            </a:r>
            <a:r>
              <a:rPr lang="de-DE" sz="4800" dirty="0" smtClean="0"/>
              <a:t> 20th </a:t>
            </a:r>
            <a:r>
              <a:rPr lang="de-DE" sz="4800" dirty="0" err="1" smtClean="0"/>
              <a:t>of</a:t>
            </a:r>
            <a:r>
              <a:rPr lang="de-DE" sz="4800" dirty="0" smtClean="0"/>
              <a:t> August.</a:t>
            </a:r>
          </a:p>
          <a:p>
            <a:r>
              <a:rPr lang="en-GB" sz="4800" dirty="0">
                <a:hlinkClick r:id="rId5"/>
              </a:rPr>
              <a:t>https://www.celticnext.eu/consortium-building-websessions-beginning-of-september-2019/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316922680"/>
      </p:ext>
    </p:extLst>
  </p:cSld>
  <p:clrMapOvr>
    <a:masterClrMapping/>
  </p:clrMapOvr>
</p:sld>
</file>

<file path=ppt/theme/theme1.xml><?xml version="1.0" encoding="utf-8"?>
<a:theme xmlns:a="http://schemas.openxmlformats.org/drawingml/2006/main" name="1_Spanish Chair Eureka 2016 intern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panish Chair Eureka 2016 interno" id="{BA4051FA-B5A8-8041-902C-54A3E0A35E45}" vid="{A453499C-19AA-F249-A308-67522C957B5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Pages>0</Pages>
  <Words>214</Words>
  <Characters>0</Characters>
  <Application>Microsoft Office PowerPoint</Application>
  <PresentationFormat>Custom</PresentationFormat>
  <Lines>0</Lines>
  <Paragraphs>70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1_Spanish Chair Eureka 2016 interno</vt:lpstr>
      <vt:lpstr>Office Theme</vt:lpstr>
      <vt:lpstr>PowerPoint Presentation</vt:lpstr>
      <vt:lpstr>Teaser</vt:lpstr>
      <vt:lpstr>Organisation Profile</vt:lpstr>
      <vt:lpstr>Proposal Introduction (1)</vt:lpstr>
      <vt:lpstr>Proposal Introduction (2)</vt:lpstr>
      <vt:lpstr>Partners</vt:lpstr>
      <vt:lpstr>Contact Info</vt:lpstr>
      <vt:lpstr>Join the Consortium  Building Web-session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conference@thesai.org</dc:creator>
  <cp:lastModifiedBy>Christiane Reinsch</cp:lastModifiedBy>
  <cp:revision>287</cp:revision>
  <dcterms:modified xsi:type="dcterms:W3CDTF">2019-07-31T13:08:44Z</dcterms:modified>
</cp:coreProperties>
</file>