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280" r:id="rId2"/>
    <p:sldId id="279" r:id="rId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C53E"/>
    <a:srgbClr val="0099FF"/>
    <a:srgbClr val="FFCC0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2" autoAdjust="0"/>
    <p:restoredTop sz="94660" autoAdjust="0"/>
  </p:normalViewPr>
  <p:slideViewPr>
    <p:cSldViewPr showGuides="1">
      <p:cViewPr>
        <p:scale>
          <a:sx n="90" d="100"/>
          <a:sy n="90" d="100"/>
        </p:scale>
        <p:origin x="-1142" y="1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A4433-2CBD-4044-ABC1-0B0561D43206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68B30-1784-4EA2-828F-1011F6E8DA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648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C2CA66-A9CB-461C-A236-F69D99339A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36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535B04-7FE3-4FE7-936F-780DBED6C7D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7016E-EC09-402D-9B6D-6187AC4065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523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188913"/>
            <a:ext cx="2057400" cy="5605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88913"/>
            <a:ext cx="6019800" cy="5605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367CF-8B21-4334-8669-28CA348CE3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486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F1B1E-6AFE-4261-906D-D1191F0F51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6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0683-8E1E-4FAC-A2B7-129323BED1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61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39764-904A-4B00-8DD5-C588446B78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938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550CC-E884-493F-AD26-80DAE21180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0055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ACC1E-F88D-4399-AD3A-9D953CE30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454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B54CC-E810-46E3-BA81-CDDC90221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331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CBA8A-51FA-4FB3-AFAE-0FF3ED630A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254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4B031-5DCD-4C84-BDFA-81269EC3AB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6554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2684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7451725" y="6584950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fld id="{8BD17547-DBE1-4B99-9EA9-2E3A7F374022}" type="slidenum">
              <a:rPr lang="en-GB" altLang="en-US" sz="1400" b="1">
                <a:solidFill>
                  <a:schemeClr val="bg1"/>
                </a:solidFill>
              </a:rPr>
              <a:pPr algn="r"/>
              <a:t>‹#›</a:t>
            </a:fld>
            <a:endParaRPr lang="en-GB" altLang="en-US" sz="1400" b="1">
              <a:solidFill>
                <a:schemeClr val="bg1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1725" y="6308725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fld id="{B8D654AA-748F-4024-9A61-6977FA31798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88913"/>
            <a:ext cx="8229600" cy="868362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celticplus.e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D53FB3E-8C47-4F19-A392-AFCA9383843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2607047"/>
            <a:ext cx="9036496" cy="1470025"/>
          </a:xfrm>
        </p:spPr>
        <p:txBody>
          <a:bodyPr/>
          <a:lstStyle/>
          <a:p>
            <a:r>
              <a:rPr lang="en-US" altLang="en-US" sz="4800" dirty="0" smtClean="0"/>
              <a:t>Celtic-Plus Pitches Summary</a:t>
            </a:r>
            <a:br>
              <a:rPr lang="en-US" altLang="en-US" sz="4800" dirty="0" smtClean="0"/>
            </a:br>
            <a:r>
              <a:rPr lang="en-US" altLang="en-US" sz="4800" dirty="0" smtClean="0"/>
              <a:t>Leuven, 23 November 2016</a:t>
            </a:r>
            <a:br>
              <a:rPr lang="en-US" altLang="en-US" sz="4800" dirty="0" smtClean="0"/>
            </a:br>
            <a:endParaRPr lang="en-US" altLang="en-US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3203848" y="4062263"/>
            <a:ext cx="3122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smtClean="0">
                <a:hlinkClick r:id="rId2"/>
              </a:rPr>
              <a:t>www.celticplus.eu</a:t>
            </a:r>
            <a:r>
              <a:rPr lang="en-GB" sz="2800" dirty="0" smtClean="0"/>
              <a:t> </a:t>
            </a:r>
            <a:endParaRPr lang="de-DE" sz="28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682259" y="4737543"/>
            <a:ext cx="26837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smtClean="0">
                <a:solidFill>
                  <a:srgbClr val="0099FF"/>
                </a:solidFill>
              </a:rPr>
              <a:t>#</a:t>
            </a:r>
            <a:r>
              <a:rPr lang="de-DE" sz="2800" smtClean="0">
                <a:solidFill>
                  <a:srgbClr val="0099FF"/>
                </a:solidFill>
              </a:rPr>
              <a:t>CelticPropDay</a:t>
            </a:r>
            <a:endParaRPr lang="en-GB" sz="2800" dirty="0">
              <a:solidFill>
                <a:srgbClr val="0099FF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737543"/>
            <a:ext cx="694435" cy="56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48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909410" y="332656"/>
            <a:ext cx="7772400" cy="1470025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9pPr>
          </a:lstStyle>
          <a:p>
            <a:r>
              <a:rPr lang="en-US" altLang="en-US" sz="4400" kern="0" dirty="0" smtClean="0"/>
              <a:t>Proposal Ideas Overview</a:t>
            </a:r>
            <a:br>
              <a:rPr lang="en-US" altLang="en-US" sz="4400" kern="0" dirty="0" smtClean="0"/>
            </a:br>
            <a:endParaRPr lang="en-US" altLang="en-US" sz="4400" kern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415536"/>
              </p:ext>
            </p:extLst>
          </p:nvPr>
        </p:nvGraphicFramePr>
        <p:xfrm>
          <a:off x="611560" y="1772816"/>
          <a:ext cx="8136904" cy="43370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3203"/>
                <a:gridCol w="4545349"/>
                <a:gridCol w="1152128"/>
                <a:gridCol w="1368152"/>
                <a:gridCol w="648072"/>
              </a:tblGrid>
              <a:tr h="39567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noProof="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GB" sz="1100" b="1" i="0" u="none" strike="noStrike" noProof="0" dirty="0">
                        <a:solidFill>
                          <a:srgbClr val="00B05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Cost Effective Packet </a:t>
                      </a:r>
                      <a:r>
                        <a:rPr lang="en-GB" sz="12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Analyzer</a:t>
                      </a:r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for 5G</a:t>
                      </a:r>
                      <a:b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PAC-MEC Proposal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Riza Durucasugil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Netaş</a:t>
                      </a:r>
                      <a:endParaRPr lang="en-GB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Turkey</a:t>
                      </a:r>
                    </a:p>
                  </a:txBody>
                  <a:tcPr marL="7620" marR="7620" marT="7620" marB="0" anchor="ctr"/>
                </a:tc>
              </a:tr>
              <a:tr h="39567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noProof="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en-GB" sz="1100" b="1" i="0" u="none" strike="noStrike" noProof="0" dirty="0">
                        <a:solidFill>
                          <a:srgbClr val="00B05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ICT, Telecommunication, Banking,…</a:t>
                      </a:r>
                      <a:b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Artificial intelligence Service Management Platform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Ozgun</a:t>
                      </a:r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GB" sz="12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algin</a:t>
                      </a:r>
                      <a:endParaRPr lang="en-GB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Turkcall</a:t>
                      </a:r>
                      <a:endParaRPr lang="en-GB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Turkey</a:t>
                      </a:r>
                    </a:p>
                  </a:txBody>
                  <a:tcPr marL="7620" marR="7620" marT="7620" marB="0" anchor="ctr"/>
                </a:tc>
              </a:tr>
              <a:tr h="39567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noProof="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n-GB" sz="1100" b="1" i="0" u="none" strike="noStrike" noProof="0" dirty="0">
                        <a:solidFill>
                          <a:srgbClr val="00B05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Scalable 5G baseband processing platform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Tapio </a:t>
                      </a:r>
                      <a:r>
                        <a:rPr lang="en-GB" sz="12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Rautio</a:t>
                      </a:r>
                      <a:endParaRPr lang="en-GB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VTT</a:t>
                      </a:r>
                      <a:endParaRPr lang="en-GB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Finland</a:t>
                      </a:r>
                    </a:p>
                  </a:txBody>
                  <a:tcPr marL="7620" marR="7620" marT="7620" marB="0" anchor="ctr"/>
                </a:tc>
              </a:tr>
              <a:tr h="4209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noProof="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GB" sz="1100" b="1" i="0" u="none" strike="noStrike" noProof="0" dirty="0">
                        <a:solidFill>
                          <a:srgbClr val="00B05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Behaviour Measurement and Intention Prediction (in Traffic)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Geert </a:t>
                      </a:r>
                      <a:r>
                        <a:rPr lang="en-GB" sz="12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Vanstraelen</a:t>
                      </a:r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Macq</a:t>
                      </a:r>
                      <a:endParaRPr lang="en-GB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Belgium</a:t>
                      </a:r>
                    </a:p>
                  </a:txBody>
                  <a:tcPr marL="7620" marR="7620" marT="7620" marB="0" anchor="ctr"/>
                </a:tc>
              </a:tr>
              <a:tr h="39567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noProof="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5</a:t>
                      </a:r>
                      <a:endParaRPr lang="en-GB" sz="1100" b="1" i="0" u="none" strike="noStrike" noProof="0" dirty="0">
                        <a:solidFill>
                          <a:srgbClr val="00B05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5G Expert Support System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Riza Durucasugil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Netaş</a:t>
                      </a:r>
                      <a:endParaRPr lang="en-GB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Turkey</a:t>
                      </a:r>
                    </a:p>
                  </a:txBody>
                  <a:tcPr marL="7620" marR="7620" marT="7620" marB="0" anchor="ctr"/>
                </a:tc>
              </a:tr>
              <a:tr h="39567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noProof="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Continuous and Focused Developer Feedback on Software Quality - (</a:t>
                      </a:r>
                      <a:r>
                        <a:rPr lang="en-GB" sz="12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CoFoDef</a:t>
                      </a:r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Daniel </a:t>
                      </a:r>
                      <a:r>
                        <a:rPr lang="en-GB" sz="12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Graziotin</a:t>
                      </a:r>
                      <a:endParaRPr lang="en-GB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University of Stuttgart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Germany</a:t>
                      </a:r>
                    </a:p>
                  </a:txBody>
                  <a:tcPr marL="7620" marR="7620" marT="7620" marB="0" anchor="ctr"/>
                </a:tc>
              </a:tr>
              <a:tr h="39567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noProof="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en-GB" sz="1100" b="1" i="0" u="none" strike="noStrike" noProof="0" dirty="0">
                        <a:solidFill>
                          <a:srgbClr val="00B05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IPG4U intends to extend the actual Electronic Program Guide into an Interactive Program Guide as a means of finding and ordering media content on any TV or mobile platform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Roger Roberts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Titan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Belgium</a:t>
                      </a:r>
                    </a:p>
                  </a:txBody>
                  <a:tcPr marL="7620" marR="7620" marT="7620" marB="0" anchor="ctr"/>
                </a:tc>
              </a:tr>
              <a:tr h="39567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noProof="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8</a:t>
                      </a:r>
                      <a:endParaRPr lang="en-GB" sz="1100" b="1" i="0" u="none" strike="noStrike" noProof="0" dirty="0">
                        <a:solidFill>
                          <a:srgbClr val="00B05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GB" sz="1200" b="0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i="0" u="none" strike="noStrike" kern="1200" noProof="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</a:tr>
              <a:tr h="39567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DE" sz="1100" b="1" i="0" u="none" strike="noStrike" kern="1200" noProof="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X1</a:t>
                      </a:r>
                      <a:endParaRPr lang="en-GB" sz="1100" b="1" i="0" u="none" strike="noStrike" kern="1200" noProof="0" dirty="0">
                        <a:solidFill>
                          <a:srgbClr val="00B05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Istanbul Project Pitches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GB" sz="1200" b="1" i="0" u="none" strike="noStrike" kern="1200" noProof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Peter</a:t>
                      </a:r>
                      <a:r>
                        <a:rPr lang="en-GB" sz="1200" b="1" i="0" u="none" strike="noStrik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Herrmann</a:t>
                      </a:r>
                      <a:endParaRPr lang="en-GB" sz="1200" b="1" i="0" u="none" strike="noStrike" kern="1200" noProof="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noProof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Celtic-Plus</a:t>
                      </a:r>
                      <a:endParaRPr lang="en-GB" sz="1200" b="1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noProof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Internat</a:t>
                      </a:r>
                      <a:endParaRPr lang="en-GB" sz="1200" b="1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</a:tr>
              <a:tr h="59014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1" i="0" u="none" strike="noStrike" noProof="0" smtClean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X2</a:t>
                      </a:r>
                      <a:endParaRPr lang="en-GB" sz="1100" b="1" i="0" u="none" strike="noStrike" noProof="0" dirty="0">
                        <a:solidFill>
                          <a:srgbClr val="00B05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GB" sz="1200" b="1" i="0" u="none" strike="noStrike" kern="1200" noProof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Stockholm Project Pitches (selection) </a:t>
                      </a:r>
                      <a:endParaRPr lang="en-GB" sz="1200" b="1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Christiane Reinsch</a:t>
                      </a:r>
                      <a:endParaRPr lang="en-GB" sz="12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Celtic-Plus</a:t>
                      </a:r>
                      <a:endParaRPr lang="en-GB" sz="12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noProof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Internat</a:t>
                      </a:r>
                      <a:endParaRPr lang="en-GB" sz="1200" b="1" i="0" u="none" strike="noStrike" noProof="0" dirty="0" smtClean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74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ltic-Plus-white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Celtic-Plus-white</Template>
  <TotalTime>0</TotalTime>
  <Words>139</Words>
  <Application>Microsoft Office PowerPoint</Application>
  <PresentationFormat>On-screen Show (4:3)</PresentationFormat>
  <Paragraphs>52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Celtic-Plus-white</vt:lpstr>
      <vt:lpstr>Celtic-Plus Pitches Summary Leuven, 23 November 2016 </vt:lpstr>
      <vt:lpstr>PowerPoint Presentation</vt:lpstr>
    </vt:vector>
  </TitlesOfParts>
  <Company>Eurescom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Action Plan – RfP Summary</dc:title>
  <dc:creator>Peter Stollenmayer</dc:creator>
  <cp:lastModifiedBy>Peter Herrmann</cp:lastModifiedBy>
  <cp:revision>218</cp:revision>
  <cp:lastPrinted>2016-09-12T15:09:19Z</cp:lastPrinted>
  <dcterms:created xsi:type="dcterms:W3CDTF">2014-06-18T11:29:22Z</dcterms:created>
  <dcterms:modified xsi:type="dcterms:W3CDTF">2016-11-23T07:59:15Z</dcterms:modified>
</cp:coreProperties>
</file>