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7" r:id="rId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2" autoAdjust="0"/>
    <p:restoredTop sz="94660" autoAdjust="0"/>
  </p:normalViewPr>
  <p:slideViewPr>
    <p:cSldViewPr showGuides="1">
      <p:cViewPr>
        <p:scale>
          <a:sx n="100" d="100"/>
          <a:sy n="100" d="100"/>
        </p:scale>
        <p:origin x="-85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23/11/2016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4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" name="breeze.wav"/>
          </p:stSnd>
        </p:sndAc>
      </p:transition>
    </mc:Choice>
    <mc:Fallback xmlns="">
      <p:transition spd="slow" advClick="0" advTm="5000">
        <p:fade/>
        <p:sndAc>
          <p:stSnd>
            <p:snd r:embed="rId3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  <p:sndAc>
          <p:stSnd>
            <p:snd r:embed="rId13" name="breeze.wav"/>
          </p:stSnd>
        </p:sndAc>
      </p:transition>
    </mc:Choice>
    <mc:Fallback xmlns="">
      <p:transition spd="slow" advClick="0" advTm="5000">
        <p:fade/>
        <p:sndAc>
          <p:stSnd>
            <p:snd r:embed="rId15" name="breeze.wav"/>
          </p:stSnd>
        </p:sndAc>
      </p:transition>
    </mc:Fallback>
  </mc:AlternateConten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lticplus.e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2319015"/>
            <a:ext cx="7632848" cy="1470025"/>
          </a:xfrm>
        </p:spPr>
        <p:txBody>
          <a:bodyPr/>
          <a:lstStyle/>
          <a:p>
            <a:r>
              <a:rPr lang="en-US" altLang="en-US" sz="4400" dirty="0" smtClean="0"/>
              <a:t>Welcome to the</a:t>
            </a:r>
            <a:br>
              <a:rPr lang="en-US" altLang="en-US" sz="4400" dirty="0" smtClean="0"/>
            </a:br>
            <a:r>
              <a:rPr lang="en-US" altLang="en-US" sz="4400" dirty="0" smtClean="0"/>
              <a:t>Proposers Day</a:t>
            </a:r>
            <a:br>
              <a:rPr lang="en-US" altLang="en-US" sz="4400" dirty="0" smtClean="0"/>
            </a:br>
            <a:r>
              <a:rPr lang="en-US" altLang="en-US" sz="4400" dirty="0" smtClean="0"/>
              <a:t>in Leuven,</a:t>
            </a:r>
            <a:r>
              <a:rPr lang="en-US" altLang="en-US" sz="4000" dirty="0" smtClean="0"/>
              <a:t> </a:t>
            </a:r>
            <a:br>
              <a:rPr lang="en-US" altLang="en-US" sz="4000" dirty="0" smtClean="0"/>
            </a:br>
            <a:r>
              <a:rPr lang="en-US" altLang="en-US" sz="4000" dirty="0" smtClean="0"/>
              <a:t>23 November 2016 </a:t>
            </a:r>
            <a:endParaRPr lang="en-US" altLang="en-US" sz="4400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762379" y="4653136"/>
            <a:ext cx="2683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solidFill>
                  <a:srgbClr val="0099FF"/>
                </a:solidFill>
              </a:rPr>
              <a:t>#</a:t>
            </a:r>
            <a:r>
              <a:rPr lang="de-DE" sz="2800" smtClean="0">
                <a:solidFill>
                  <a:srgbClr val="0099FF"/>
                </a:solidFill>
              </a:rPr>
              <a:t>CelticPropDay</a:t>
            </a:r>
            <a:endParaRPr lang="en-GB" sz="2800" dirty="0">
              <a:solidFill>
                <a:srgbClr val="0099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653136"/>
            <a:ext cx="694435" cy="5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9592" y="4728517"/>
            <a:ext cx="3122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>
                <a:hlinkClick r:id="rId3"/>
              </a:rPr>
              <a:t>www.celticplus.eu</a:t>
            </a:r>
            <a:r>
              <a:rPr lang="en-GB" sz="2800" dirty="0" smtClean="0"/>
              <a:t> </a:t>
            </a:r>
            <a:endParaRPr lang="de-DE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5496" y="6720508"/>
            <a:ext cx="972340" cy="1304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99" y="5897834"/>
            <a:ext cx="2340869" cy="699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88913"/>
            <a:ext cx="8229600" cy="618182"/>
          </a:xfrm>
        </p:spPr>
        <p:txBody>
          <a:bodyPr/>
          <a:lstStyle/>
          <a:p>
            <a:r>
              <a:rPr lang="de-DE" dirty="0" smtClean="0"/>
              <a:t>Organisation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987824" y="807095"/>
            <a:ext cx="380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Wednesday</a:t>
            </a:r>
            <a:r>
              <a:rPr lang="en-GB" dirty="0"/>
              <a:t>, </a:t>
            </a:r>
            <a:r>
              <a:rPr lang="en-GB" dirty="0" smtClean="0"/>
              <a:t>November 23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73867" y="2132856"/>
            <a:ext cx="7103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Please note that the presentations will be available</a:t>
            </a:r>
          </a:p>
          <a:p>
            <a:pPr algn="ctr"/>
            <a:r>
              <a:rPr lang="en-GB" dirty="0" smtClean="0"/>
              <a:t>on the Celtic-Plus Web.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1779" y="3356992"/>
            <a:ext cx="76626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Also the photos taken from the Leuven Proposers Day </a:t>
            </a:r>
          </a:p>
          <a:p>
            <a:pPr algn="ctr"/>
            <a:r>
              <a:rPr lang="en-GB" dirty="0" smtClean="0"/>
              <a:t>will be available on the Celtic-Plus Web.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1765" y="4653136"/>
            <a:ext cx="6767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</a:t>
            </a:r>
            <a:r>
              <a:rPr lang="en-GB" dirty="0" smtClean="0"/>
              <a:t>lease </a:t>
            </a:r>
            <a:r>
              <a:rPr lang="en-GB" dirty="0"/>
              <a:t>inform the Celtic </a:t>
            </a:r>
            <a:r>
              <a:rPr lang="en-GB" dirty="0" smtClean="0"/>
              <a:t>Office if you don’t agree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15" y="5897834"/>
            <a:ext cx="2340869" cy="69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396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74514"/>
            <a:ext cx="8229600" cy="618182"/>
          </a:xfrm>
        </p:spPr>
        <p:txBody>
          <a:bodyPr/>
          <a:lstStyle/>
          <a:p>
            <a:r>
              <a:rPr lang="de-DE" dirty="0" smtClean="0"/>
              <a:t>Programme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987824" y="807095"/>
            <a:ext cx="3550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Thursday</a:t>
            </a:r>
            <a:r>
              <a:rPr lang="en-GB" dirty="0"/>
              <a:t>, </a:t>
            </a:r>
            <a:r>
              <a:rPr lang="en-GB" dirty="0" smtClean="0"/>
              <a:t>September 22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99" y="6069977"/>
            <a:ext cx="1764805" cy="527374"/>
          </a:xfrm>
          <a:prstGeom prst="rect">
            <a:avLst/>
          </a:prstGeom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413" y="751408"/>
            <a:ext cx="5922963" cy="635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0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5000">
        <p:fade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Celtic-Plus-white</vt:lpstr>
      <vt:lpstr>Welcome to the Proposers Day in Leuven,  23 November 2016 </vt:lpstr>
      <vt:lpstr>Organisation</vt:lpstr>
      <vt:lpstr>Programme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Plan – RfP Summary</dc:title>
  <dc:creator>Heinz Brüggemann</dc:creator>
  <cp:lastModifiedBy>Peter Herrmann</cp:lastModifiedBy>
  <cp:revision>129</cp:revision>
  <cp:lastPrinted>2014-09-11T12:29:40Z</cp:lastPrinted>
  <dcterms:created xsi:type="dcterms:W3CDTF">2014-06-18T11:29:22Z</dcterms:created>
  <dcterms:modified xsi:type="dcterms:W3CDTF">2016-11-23T08:00:50Z</dcterms:modified>
</cp:coreProperties>
</file>