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256" r:id="rId2"/>
    <p:sldId id="279" r:id="rId3"/>
    <p:sldId id="278" r:id="rId4"/>
    <p:sldId id="277" r:id="rId5"/>
    <p:sldId id="273" r:id="rId6"/>
    <p:sldId id="276" r:id="rId7"/>
    <p:sldId id="274" r:id="rId8"/>
    <p:sldId id="275" r:id="rId9"/>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E"/>
    <a:srgbClr val="FFCC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94802" autoAdjust="0"/>
  </p:normalViewPr>
  <p:slideViewPr>
    <p:cSldViewPr showGuides="1">
      <p:cViewPr>
        <p:scale>
          <a:sx n="100" d="100"/>
          <a:sy n="100" d="100"/>
        </p:scale>
        <p:origin x="-24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0F033-3FCE-4513-91E0-C43BD1B4475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026BE73-230B-4168-925D-D537A8E9456D}">
      <dgm:prSet phldrT="[Text]" custT="1"/>
      <dgm:spPr/>
      <dgm:t>
        <a:bodyPr/>
        <a:lstStyle/>
        <a:p>
          <a:r>
            <a:rPr lang="en-US" sz="4000" noProof="0" dirty="0" smtClean="0">
              <a:solidFill>
                <a:schemeClr val="tx1"/>
              </a:solidFill>
            </a:rPr>
            <a:t>Vision</a:t>
          </a:r>
          <a:endParaRPr lang="en-US" sz="4900" noProof="0" dirty="0" smtClean="0">
            <a:solidFill>
              <a:schemeClr val="tx1"/>
            </a:solidFill>
          </a:endParaRPr>
        </a:p>
      </dgm:t>
    </dgm:pt>
    <dgm:pt modelId="{0A0F7FF6-52B0-4C9F-BAB4-5164E7538BA2}" type="parTrans" cxnId="{DED9E281-27C4-41B8-9C4A-6AE6890FB67B}">
      <dgm:prSet/>
      <dgm:spPr/>
      <dgm:t>
        <a:bodyPr/>
        <a:lstStyle/>
        <a:p>
          <a:endParaRPr lang="en-US"/>
        </a:p>
      </dgm:t>
    </dgm:pt>
    <dgm:pt modelId="{7FA6C5AC-71CE-4B20-8101-451F2CC69CE9}" type="sibTrans" cxnId="{DED9E281-27C4-41B8-9C4A-6AE6890FB67B}">
      <dgm:prSet/>
      <dgm:spPr/>
      <dgm:t>
        <a:bodyPr/>
        <a:lstStyle/>
        <a:p>
          <a:endParaRPr lang="en-US"/>
        </a:p>
      </dgm:t>
    </dgm:pt>
    <dgm:pt modelId="{E7493D8B-3E80-4C11-9CB9-25A986BF308C}">
      <dgm:prSet phldrT="[Text]"/>
      <dgm:spPr/>
      <dgm:t>
        <a:bodyPr/>
        <a:lstStyle/>
        <a:p>
          <a:r>
            <a:rPr lang="en-US" noProof="0" dirty="0" smtClean="0"/>
            <a:t>The vision is to </a:t>
          </a:r>
          <a:r>
            <a:rPr lang="tr-TR" noProof="0" dirty="0" err="1" smtClean="0"/>
            <a:t>make</a:t>
          </a:r>
          <a:r>
            <a:rPr lang="en-US" noProof="0" dirty="0" smtClean="0"/>
            <a:t> </a:t>
          </a:r>
          <a:r>
            <a:rPr lang="tr-TR" noProof="0" dirty="0" smtClean="0"/>
            <a:t>a</a:t>
          </a:r>
          <a:r>
            <a:rPr lang="en-US" noProof="0" dirty="0" smtClean="0"/>
            <a:t> </a:t>
          </a:r>
          <a:r>
            <a:rPr lang="tr-TR" noProof="0" dirty="0" err="1" smtClean="0"/>
            <a:t>scalable</a:t>
          </a:r>
          <a:r>
            <a:rPr lang="tr-TR" noProof="0" dirty="0" smtClean="0"/>
            <a:t>,</a:t>
          </a:r>
          <a:r>
            <a:rPr lang="en-US" noProof="0" dirty="0" smtClean="0"/>
            <a:t> cost-effective network packet analyzer designed for 5G networks.</a:t>
          </a:r>
          <a:endParaRPr lang="en-US" noProof="0" dirty="0"/>
        </a:p>
      </dgm:t>
    </dgm:pt>
    <dgm:pt modelId="{482856BC-E91D-4C9E-9C81-7B0DC390C15A}" type="parTrans" cxnId="{0BA9152B-32AB-4247-ACFE-4FD2DC6C7F36}">
      <dgm:prSet/>
      <dgm:spPr/>
      <dgm:t>
        <a:bodyPr/>
        <a:lstStyle/>
        <a:p>
          <a:endParaRPr lang="en-US"/>
        </a:p>
      </dgm:t>
    </dgm:pt>
    <dgm:pt modelId="{C6566D85-E19A-40A1-BE81-FE37E9FCF649}" type="sibTrans" cxnId="{0BA9152B-32AB-4247-ACFE-4FD2DC6C7F36}">
      <dgm:prSet/>
      <dgm:spPr/>
      <dgm:t>
        <a:bodyPr/>
        <a:lstStyle/>
        <a:p>
          <a:endParaRPr lang="en-US"/>
        </a:p>
      </dgm:t>
    </dgm:pt>
    <dgm:pt modelId="{A365A370-AFCA-4BC6-8315-C2A9F5EA42A1}">
      <dgm:prSet phldrT="[Text]" custT="1"/>
      <dgm:spPr/>
      <dgm:t>
        <a:bodyPr/>
        <a:lstStyle/>
        <a:p>
          <a:r>
            <a:rPr lang="en-US" sz="4000" noProof="0" dirty="0" smtClean="0">
              <a:solidFill>
                <a:schemeClr val="tx1"/>
              </a:solidFill>
            </a:rPr>
            <a:t>Motivation</a:t>
          </a:r>
          <a:endParaRPr lang="en-US" sz="4000" noProof="0" dirty="0">
            <a:solidFill>
              <a:schemeClr val="tx1"/>
            </a:solidFill>
          </a:endParaRPr>
        </a:p>
      </dgm:t>
    </dgm:pt>
    <dgm:pt modelId="{57E37097-2285-491F-B2E9-47F2FDD4BD6A}" type="parTrans" cxnId="{ED608864-670D-4C80-818B-7040A60C7F86}">
      <dgm:prSet/>
      <dgm:spPr/>
      <dgm:t>
        <a:bodyPr/>
        <a:lstStyle/>
        <a:p>
          <a:endParaRPr lang="en-US"/>
        </a:p>
      </dgm:t>
    </dgm:pt>
    <dgm:pt modelId="{7FCF4BDB-8923-4157-B148-68263C9B2584}" type="sibTrans" cxnId="{ED608864-670D-4C80-818B-7040A60C7F86}">
      <dgm:prSet/>
      <dgm:spPr/>
      <dgm:t>
        <a:bodyPr/>
        <a:lstStyle/>
        <a:p>
          <a:endParaRPr lang="en-US"/>
        </a:p>
      </dgm:t>
    </dgm:pt>
    <dgm:pt modelId="{233162BC-2F76-4CAE-9126-8D1AB33AADCC}">
      <dgm:prSet phldrT="[Text]"/>
      <dgm:spPr/>
      <dgm:t>
        <a:bodyPr/>
        <a:lstStyle/>
        <a:p>
          <a:r>
            <a:rPr lang="en-US" noProof="0" dirty="0" smtClean="0"/>
            <a:t>To improve the 5G network performance.</a:t>
          </a:r>
          <a:endParaRPr lang="en-US" noProof="0" dirty="0"/>
        </a:p>
      </dgm:t>
    </dgm:pt>
    <dgm:pt modelId="{C7C71505-2AE7-4066-AC0D-203F7653ECB2}" type="parTrans" cxnId="{2DC2D45C-2308-4AF1-AA78-166E715E0AF3}">
      <dgm:prSet/>
      <dgm:spPr/>
      <dgm:t>
        <a:bodyPr/>
        <a:lstStyle/>
        <a:p>
          <a:endParaRPr lang="en-US"/>
        </a:p>
      </dgm:t>
    </dgm:pt>
    <dgm:pt modelId="{7CFBC12C-EA08-4EBA-B9E1-E09E08E634F2}" type="sibTrans" cxnId="{2DC2D45C-2308-4AF1-AA78-166E715E0AF3}">
      <dgm:prSet/>
      <dgm:spPr/>
      <dgm:t>
        <a:bodyPr/>
        <a:lstStyle/>
        <a:p>
          <a:endParaRPr lang="en-US"/>
        </a:p>
      </dgm:t>
    </dgm:pt>
    <dgm:pt modelId="{48655A1E-C6DC-4151-8B3C-57C7C2FAE061}">
      <dgm:prSet phldrT="[Text]"/>
      <dgm:spPr/>
      <dgm:t>
        <a:bodyPr/>
        <a:lstStyle/>
        <a:p>
          <a:r>
            <a:rPr lang="en-US" noProof="0" dirty="0" smtClean="0"/>
            <a:t>To improve end-user experience. </a:t>
          </a:r>
          <a:endParaRPr lang="en-US" noProof="0" dirty="0"/>
        </a:p>
      </dgm:t>
    </dgm:pt>
    <dgm:pt modelId="{46B1853D-6B1F-4C24-B4DA-84D0D6BF7C6D}" type="parTrans" cxnId="{770192FE-24CC-4B79-AB5B-D735DA2EF440}">
      <dgm:prSet/>
      <dgm:spPr/>
      <dgm:t>
        <a:bodyPr/>
        <a:lstStyle/>
        <a:p>
          <a:endParaRPr lang="en-US"/>
        </a:p>
      </dgm:t>
    </dgm:pt>
    <dgm:pt modelId="{180D99BE-98B5-47A0-8F97-B17F196891E6}" type="sibTrans" cxnId="{770192FE-24CC-4B79-AB5B-D735DA2EF440}">
      <dgm:prSet/>
      <dgm:spPr/>
      <dgm:t>
        <a:bodyPr/>
        <a:lstStyle/>
        <a:p>
          <a:endParaRPr lang="en-US"/>
        </a:p>
      </dgm:t>
    </dgm:pt>
    <dgm:pt modelId="{306BA1EF-7B95-4255-A89A-C91B38EB6B90}">
      <dgm:prSet phldrT="[Text]" custT="1"/>
      <dgm:spPr/>
      <dgm:t>
        <a:bodyPr/>
        <a:lstStyle/>
        <a:p>
          <a:r>
            <a:rPr lang="tr-TR" sz="4000" dirty="0" smtClean="0">
              <a:solidFill>
                <a:schemeClr val="tx1"/>
              </a:solidFill>
            </a:rPr>
            <a:t>Content</a:t>
          </a:r>
          <a:endParaRPr lang="en-US" sz="4900" dirty="0">
            <a:solidFill>
              <a:schemeClr val="tx1"/>
            </a:solidFill>
          </a:endParaRPr>
        </a:p>
      </dgm:t>
    </dgm:pt>
    <dgm:pt modelId="{C0F47360-FF9B-478F-84B8-A68D8A03ECD9}" type="parTrans" cxnId="{A2193401-A8D9-48C0-ADF7-41E314E008B8}">
      <dgm:prSet/>
      <dgm:spPr/>
      <dgm:t>
        <a:bodyPr/>
        <a:lstStyle/>
        <a:p>
          <a:endParaRPr lang="en-US"/>
        </a:p>
      </dgm:t>
    </dgm:pt>
    <dgm:pt modelId="{DB38E91C-F142-406F-99E6-68B9469DC300}" type="sibTrans" cxnId="{A2193401-A8D9-48C0-ADF7-41E314E008B8}">
      <dgm:prSet/>
      <dgm:spPr/>
      <dgm:t>
        <a:bodyPr/>
        <a:lstStyle/>
        <a:p>
          <a:endParaRPr lang="en-US"/>
        </a:p>
      </dgm:t>
    </dgm:pt>
    <dgm:pt modelId="{4291E40A-9375-4495-964D-13526C87BFB1}">
      <dgm:prSet phldrT="[Text]"/>
      <dgm:spPr/>
      <dgm:t>
        <a:bodyPr/>
        <a:lstStyle/>
        <a:p>
          <a:endParaRPr lang="en-US" noProof="0" dirty="0"/>
        </a:p>
      </dgm:t>
    </dgm:pt>
    <dgm:pt modelId="{668EEFAB-A8BA-419D-9637-4E844F6D158F}" type="parTrans" cxnId="{9E08F383-FA86-4857-9985-7DDAB90AD63C}">
      <dgm:prSet/>
      <dgm:spPr/>
      <dgm:t>
        <a:bodyPr/>
        <a:lstStyle/>
        <a:p>
          <a:endParaRPr lang="en-US"/>
        </a:p>
      </dgm:t>
    </dgm:pt>
    <dgm:pt modelId="{942A6641-5F94-4F6D-8F7E-082C9AE0C2AC}" type="sibTrans" cxnId="{9E08F383-FA86-4857-9985-7DDAB90AD63C}">
      <dgm:prSet/>
      <dgm:spPr/>
      <dgm:t>
        <a:bodyPr/>
        <a:lstStyle/>
        <a:p>
          <a:endParaRPr lang="en-US"/>
        </a:p>
      </dgm:t>
    </dgm:pt>
    <dgm:pt modelId="{F74244F9-2D32-489A-AAB6-56CD2F1EDE6B}">
      <dgm:prSet phldrT="[Text]"/>
      <dgm:spPr/>
      <dgm:t>
        <a:bodyPr/>
        <a:lstStyle/>
        <a:p>
          <a:r>
            <a:rPr lang="en-US" noProof="0" dirty="0" smtClean="0"/>
            <a:t>5G MEC protocol</a:t>
          </a:r>
          <a:r>
            <a:rPr lang="tr-TR" noProof="0" dirty="0" smtClean="0"/>
            <a:t>,</a:t>
          </a:r>
          <a:r>
            <a:rPr lang="en-US" noProof="0" dirty="0" smtClean="0"/>
            <a:t> RFC compliancy research and implementation.</a:t>
          </a:r>
          <a:endParaRPr lang="en-US" noProof="0" dirty="0"/>
        </a:p>
      </dgm:t>
    </dgm:pt>
    <dgm:pt modelId="{19BB55BD-C795-4926-AF74-3D9EAE746ED4}" type="parTrans" cxnId="{8F825729-67A8-4A43-9168-B2478328E41E}">
      <dgm:prSet/>
      <dgm:spPr/>
      <dgm:t>
        <a:bodyPr/>
        <a:lstStyle/>
        <a:p>
          <a:endParaRPr lang="en-US"/>
        </a:p>
      </dgm:t>
    </dgm:pt>
    <dgm:pt modelId="{46825FA8-7D79-4D68-9420-BDB5292FAFEB}" type="sibTrans" cxnId="{8F825729-67A8-4A43-9168-B2478328E41E}">
      <dgm:prSet/>
      <dgm:spPr/>
      <dgm:t>
        <a:bodyPr/>
        <a:lstStyle/>
        <a:p>
          <a:endParaRPr lang="en-US"/>
        </a:p>
      </dgm:t>
    </dgm:pt>
    <dgm:pt modelId="{55E640A5-6B94-4E29-83FF-74C58149050F}">
      <dgm:prSet phldrT="[Text]"/>
      <dgm:spPr/>
      <dgm:t>
        <a:bodyPr/>
        <a:lstStyle/>
        <a:p>
          <a:r>
            <a:rPr lang="en-US" noProof="0" dirty="0" smtClean="0"/>
            <a:t>Parallel programming to get high computing performance </a:t>
          </a:r>
          <a:r>
            <a:rPr lang="tr-TR" noProof="0" dirty="0" err="1" smtClean="0"/>
            <a:t>from</a:t>
          </a:r>
          <a:r>
            <a:rPr lang="tr-TR" noProof="0" dirty="0" smtClean="0"/>
            <a:t> </a:t>
          </a:r>
          <a:r>
            <a:rPr lang="tr-TR" noProof="0" dirty="0" err="1" smtClean="0"/>
            <a:t>multi</a:t>
          </a:r>
          <a:r>
            <a:rPr lang="tr-TR" noProof="0" dirty="0" smtClean="0"/>
            <a:t> </a:t>
          </a:r>
          <a:r>
            <a:rPr lang="tr-TR" noProof="0" dirty="0" err="1" smtClean="0"/>
            <a:t>core</a:t>
          </a:r>
          <a:r>
            <a:rPr lang="tr-TR" noProof="0" dirty="0" smtClean="0"/>
            <a:t>/</a:t>
          </a:r>
          <a:r>
            <a:rPr lang="tr-TR" noProof="0" dirty="0" err="1" smtClean="0"/>
            <a:t>thread</a:t>
          </a:r>
          <a:r>
            <a:rPr lang="tr-TR" noProof="0" dirty="0" smtClean="0"/>
            <a:t> </a:t>
          </a:r>
          <a:r>
            <a:rPr lang="tr-TR" noProof="0" dirty="0" err="1" smtClean="0"/>
            <a:t>environments</a:t>
          </a:r>
          <a:endParaRPr lang="en-US" noProof="0" dirty="0"/>
        </a:p>
      </dgm:t>
    </dgm:pt>
    <dgm:pt modelId="{0BEF05B4-6250-44FB-AF3C-04CDE39DB8A4}" type="parTrans" cxnId="{BADADF50-084B-42E5-A2D6-7B589DA4D91C}">
      <dgm:prSet/>
      <dgm:spPr/>
      <dgm:t>
        <a:bodyPr/>
        <a:lstStyle/>
        <a:p>
          <a:endParaRPr lang="en-US"/>
        </a:p>
      </dgm:t>
    </dgm:pt>
    <dgm:pt modelId="{7AE49DE6-7DD1-4ECF-9C5B-1BC219DA46BF}" type="sibTrans" cxnId="{BADADF50-084B-42E5-A2D6-7B589DA4D91C}">
      <dgm:prSet/>
      <dgm:spPr/>
      <dgm:t>
        <a:bodyPr/>
        <a:lstStyle/>
        <a:p>
          <a:endParaRPr lang="en-US"/>
        </a:p>
      </dgm:t>
    </dgm:pt>
    <dgm:pt modelId="{347A41D4-BEB9-4519-B8F0-7B87532211D4}">
      <dgm:prSet phldrT="[Text]"/>
      <dgm:spPr/>
      <dgm:t>
        <a:bodyPr/>
        <a:lstStyle/>
        <a:p>
          <a:r>
            <a:rPr lang="tr-TR" noProof="0" dirty="0" err="1" smtClean="0"/>
            <a:t>Research</a:t>
          </a:r>
          <a:r>
            <a:rPr lang="tr-TR" noProof="0" dirty="0" smtClean="0"/>
            <a:t> on </a:t>
          </a:r>
          <a:r>
            <a:rPr lang="tr-TR" noProof="0" dirty="0" err="1" smtClean="0"/>
            <a:t>standardized</a:t>
          </a:r>
          <a:r>
            <a:rPr lang="tr-TR" noProof="0" dirty="0" smtClean="0"/>
            <a:t> </a:t>
          </a:r>
          <a:r>
            <a:rPr lang="tr-TR" noProof="0" dirty="0" err="1" smtClean="0"/>
            <a:t>statistical</a:t>
          </a:r>
          <a:r>
            <a:rPr lang="tr-TR" noProof="0" dirty="0" smtClean="0"/>
            <a:t> </a:t>
          </a:r>
          <a:r>
            <a:rPr lang="tr-TR" noProof="0" dirty="0" err="1" smtClean="0"/>
            <a:t>output</a:t>
          </a:r>
          <a:r>
            <a:rPr lang="tr-TR" noProof="0" dirty="0" smtClean="0"/>
            <a:t> data </a:t>
          </a:r>
          <a:r>
            <a:rPr lang="tr-TR" noProof="0" dirty="0" err="1" smtClean="0"/>
            <a:t>and</a:t>
          </a:r>
          <a:r>
            <a:rPr lang="tr-TR" noProof="0" dirty="0" smtClean="0"/>
            <a:t> </a:t>
          </a:r>
          <a:r>
            <a:rPr lang="tr-TR" noProof="0" dirty="0" err="1" smtClean="0"/>
            <a:t>reports</a:t>
          </a:r>
          <a:r>
            <a:rPr lang="tr-TR" noProof="0" dirty="0" smtClean="0"/>
            <a:t> </a:t>
          </a:r>
          <a:r>
            <a:rPr lang="tr-TR" noProof="0" dirty="0" err="1" smtClean="0"/>
            <a:t>to</a:t>
          </a:r>
          <a:r>
            <a:rPr lang="tr-TR" noProof="0" dirty="0" smtClean="0"/>
            <a:t> </a:t>
          </a:r>
          <a:r>
            <a:rPr lang="tr-TR" noProof="0" dirty="0" err="1" smtClean="0"/>
            <a:t>let</a:t>
          </a:r>
          <a:r>
            <a:rPr lang="tr-TR" noProof="0" dirty="0" smtClean="0"/>
            <a:t> MEC server </a:t>
          </a:r>
          <a:r>
            <a:rPr lang="tr-TR" noProof="0" dirty="0" err="1" smtClean="0"/>
            <a:t>generate</a:t>
          </a:r>
          <a:r>
            <a:rPr lang="tr-TR" noProof="0" dirty="0" smtClean="0"/>
            <a:t> VAS </a:t>
          </a:r>
          <a:r>
            <a:rPr lang="tr-TR" noProof="0" dirty="0" err="1" smtClean="0"/>
            <a:t>automatically</a:t>
          </a:r>
          <a:r>
            <a:rPr lang="tr-TR" noProof="0" dirty="0" smtClean="0"/>
            <a:t>.</a:t>
          </a:r>
          <a:r>
            <a:rPr lang="en-US" noProof="0" dirty="0" smtClean="0"/>
            <a:t> </a:t>
          </a:r>
          <a:endParaRPr lang="en-US" noProof="0" dirty="0"/>
        </a:p>
      </dgm:t>
    </dgm:pt>
    <dgm:pt modelId="{05FCF1DA-0F7F-44CA-8AB9-5A80B138E567}" type="parTrans" cxnId="{4B555140-C507-4C2F-98EC-C906A104C0A5}">
      <dgm:prSet/>
      <dgm:spPr/>
      <dgm:t>
        <a:bodyPr/>
        <a:lstStyle/>
        <a:p>
          <a:endParaRPr lang="en-US"/>
        </a:p>
      </dgm:t>
    </dgm:pt>
    <dgm:pt modelId="{2C09D35B-3686-45CD-8FF0-75A2015CA6EA}" type="sibTrans" cxnId="{4B555140-C507-4C2F-98EC-C906A104C0A5}">
      <dgm:prSet/>
      <dgm:spPr/>
      <dgm:t>
        <a:bodyPr/>
        <a:lstStyle/>
        <a:p>
          <a:endParaRPr lang="en-US"/>
        </a:p>
      </dgm:t>
    </dgm:pt>
    <dgm:pt modelId="{EBE8CD41-6070-4249-98EB-E8E83D6BC49C}" type="pres">
      <dgm:prSet presAssocID="{70A0F033-3FCE-4513-91E0-C43BD1B4475D}" presName="Name0" presStyleCnt="0">
        <dgm:presLayoutVars>
          <dgm:dir/>
          <dgm:animLvl val="lvl"/>
          <dgm:resizeHandles val="exact"/>
        </dgm:presLayoutVars>
      </dgm:prSet>
      <dgm:spPr/>
      <dgm:t>
        <a:bodyPr/>
        <a:lstStyle/>
        <a:p>
          <a:endParaRPr lang="tr-TR"/>
        </a:p>
      </dgm:t>
    </dgm:pt>
    <dgm:pt modelId="{C73042BD-2E98-4E7D-99C1-F0DFE8867BE2}" type="pres">
      <dgm:prSet presAssocID="{9026BE73-230B-4168-925D-D537A8E9456D}" presName="linNode" presStyleCnt="0"/>
      <dgm:spPr/>
      <dgm:t>
        <a:bodyPr/>
        <a:lstStyle/>
        <a:p>
          <a:endParaRPr lang="tr-TR"/>
        </a:p>
      </dgm:t>
    </dgm:pt>
    <dgm:pt modelId="{3D2D0F49-AC71-4C80-AF2F-AD3DFEDDE507}" type="pres">
      <dgm:prSet presAssocID="{9026BE73-230B-4168-925D-D537A8E9456D}" presName="parentText" presStyleLbl="node1" presStyleIdx="0" presStyleCnt="3" custScaleY="53793">
        <dgm:presLayoutVars>
          <dgm:chMax val="1"/>
          <dgm:bulletEnabled val="1"/>
        </dgm:presLayoutVars>
      </dgm:prSet>
      <dgm:spPr/>
      <dgm:t>
        <a:bodyPr/>
        <a:lstStyle/>
        <a:p>
          <a:endParaRPr lang="en-US"/>
        </a:p>
      </dgm:t>
    </dgm:pt>
    <dgm:pt modelId="{344FDED9-3778-4FDF-AF46-DB8A6BDEE961}" type="pres">
      <dgm:prSet presAssocID="{9026BE73-230B-4168-925D-D537A8E9456D}" presName="descendantText" presStyleLbl="alignAccFollowNode1" presStyleIdx="0" presStyleCnt="3" custScaleY="52684">
        <dgm:presLayoutVars>
          <dgm:bulletEnabled val="1"/>
        </dgm:presLayoutVars>
      </dgm:prSet>
      <dgm:spPr/>
      <dgm:t>
        <a:bodyPr/>
        <a:lstStyle/>
        <a:p>
          <a:endParaRPr lang="en-US"/>
        </a:p>
      </dgm:t>
    </dgm:pt>
    <dgm:pt modelId="{2AD24139-AAFA-48C5-8810-83D66A3D09F7}" type="pres">
      <dgm:prSet presAssocID="{7FA6C5AC-71CE-4B20-8101-451F2CC69CE9}" presName="sp" presStyleCnt="0"/>
      <dgm:spPr/>
      <dgm:t>
        <a:bodyPr/>
        <a:lstStyle/>
        <a:p>
          <a:endParaRPr lang="tr-TR"/>
        </a:p>
      </dgm:t>
    </dgm:pt>
    <dgm:pt modelId="{27B0876D-80F5-4400-ACE0-FBFA2B1DBC9D}" type="pres">
      <dgm:prSet presAssocID="{A365A370-AFCA-4BC6-8315-C2A9F5EA42A1}" presName="linNode" presStyleCnt="0"/>
      <dgm:spPr/>
      <dgm:t>
        <a:bodyPr/>
        <a:lstStyle/>
        <a:p>
          <a:endParaRPr lang="tr-TR"/>
        </a:p>
      </dgm:t>
    </dgm:pt>
    <dgm:pt modelId="{092776DA-62E6-4501-AC8A-4A900CF67B0D}" type="pres">
      <dgm:prSet presAssocID="{A365A370-AFCA-4BC6-8315-C2A9F5EA42A1}" presName="parentText" presStyleLbl="node1" presStyleIdx="1" presStyleCnt="3" custScaleY="47501">
        <dgm:presLayoutVars>
          <dgm:chMax val="1"/>
          <dgm:bulletEnabled val="1"/>
        </dgm:presLayoutVars>
      </dgm:prSet>
      <dgm:spPr/>
      <dgm:t>
        <a:bodyPr/>
        <a:lstStyle/>
        <a:p>
          <a:endParaRPr lang="tr-TR"/>
        </a:p>
      </dgm:t>
    </dgm:pt>
    <dgm:pt modelId="{3C36FFD1-1214-4D6E-B5C2-2CD0C64B535A}" type="pres">
      <dgm:prSet presAssocID="{A365A370-AFCA-4BC6-8315-C2A9F5EA42A1}" presName="descendantText" presStyleLbl="alignAccFollowNode1" presStyleIdx="1" presStyleCnt="3" custScaleY="43506">
        <dgm:presLayoutVars>
          <dgm:bulletEnabled val="1"/>
        </dgm:presLayoutVars>
      </dgm:prSet>
      <dgm:spPr/>
      <dgm:t>
        <a:bodyPr/>
        <a:lstStyle/>
        <a:p>
          <a:endParaRPr lang="en-US"/>
        </a:p>
      </dgm:t>
    </dgm:pt>
    <dgm:pt modelId="{58C91365-D8B6-42F3-8D4B-B466BBED72CA}" type="pres">
      <dgm:prSet presAssocID="{7FCF4BDB-8923-4157-B148-68263C9B2584}" presName="sp" presStyleCnt="0"/>
      <dgm:spPr/>
      <dgm:t>
        <a:bodyPr/>
        <a:lstStyle/>
        <a:p>
          <a:endParaRPr lang="tr-TR"/>
        </a:p>
      </dgm:t>
    </dgm:pt>
    <dgm:pt modelId="{121B5166-8691-46BF-AA05-14BEB13A39D9}" type="pres">
      <dgm:prSet presAssocID="{306BA1EF-7B95-4255-A89A-C91B38EB6B90}" presName="linNode" presStyleCnt="0"/>
      <dgm:spPr/>
      <dgm:t>
        <a:bodyPr/>
        <a:lstStyle/>
        <a:p>
          <a:endParaRPr lang="tr-TR"/>
        </a:p>
      </dgm:t>
    </dgm:pt>
    <dgm:pt modelId="{FBCB209F-70B1-4F19-84DB-25F2C2E5425A}" type="pres">
      <dgm:prSet presAssocID="{306BA1EF-7B95-4255-A89A-C91B38EB6B90}" presName="parentText" presStyleLbl="node1" presStyleIdx="2" presStyleCnt="3">
        <dgm:presLayoutVars>
          <dgm:chMax val="1"/>
          <dgm:bulletEnabled val="1"/>
        </dgm:presLayoutVars>
      </dgm:prSet>
      <dgm:spPr/>
      <dgm:t>
        <a:bodyPr/>
        <a:lstStyle/>
        <a:p>
          <a:endParaRPr lang="en-US"/>
        </a:p>
      </dgm:t>
    </dgm:pt>
    <dgm:pt modelId="{018F41D4-6A12-42EE-9D80-A0A243A41BF3}" type="pres">
      <dgm:prSet presAssocID="{306BA1EF-7B95-4255-A89A-C91B38EB6B90}" presName="descendantText" presStyleLbl="alignAccFollowNode1" presStyleIdx="2" presStyleCnt="3" custScaleY="131197" custLinFactNeighborX="1109" custLinFactNeighborY="-2174">
        <dgm:presLayoutVars>
          <dgm:bulletEnabled val="1"/>
        </dgm:presLayoutVars>
      </dgm:prSet>
      <dgm:spPr/>
      <dgm:t>
        <a:bodyPr/>
        <a:lstStyle/>
        <a:p>
          <a:endParaRPr lang="en-US"/>
        </a:p>
      </dgm:t>
    </dgm:pt>
  </dgm:ptLst>
  <dgm:cxnLst>
    <dgm:cxn modelId="{770192FE-24CC-4B79-AB5B-D735DA2EF440}" srcId="{A365A370-AFCA-4BC6-8315-C2A9F5EA42A1}" destId="{48655A1E-C6DC-4151-8B3C-57C7C2FAE061}" srcOrd="1" destOrd="0" parTransId="{46B1853D-6B1F-4C24-B4DA-84D0D6BF7C6D}" sibTransId="{180D99BE-98B5-47A0-8F97-B17F196891E6}"/>
    <dgm:cxn modelId="{9E08F383-FA86-4857-9985-7DDAB90AD63C}" srcId="{306BA1EF-7B95-4255-A89A-C91B38EB6B90}" destId="{4291E40A-9375-4495-964D-13526C87BFB1}" srcOrd="0" destOrd="0" parTransId="{668EEFAB-A8BA-419D-9637-4E844F6D158F}" sibTransId="{942A6641-5F94-4F6D-8F7E-082C9AE0C2AC}"/>
    <dgm:cxn modelId="{C9E65961-3182-46FA-8CCF-554812B9855A}" type="presOf" srcId="{E7493D8B-3E80-4C11-9CB9-25A986BF308C}" destId="{344FDED9-3778-4FDF-AF46-DB8A6BDEE961}" srcOrd="0" destOrd="0" presId="urn:microsoft.com/office/officeart/2005/8/layout/vList5"/>
    <dgm:cxn modelId="{BADADF50-084B-42E5-A2D6-7B589DA4D91C}" srcId="{306BA1EF-7B95-4255-A89A-C91B38EB6B90}" destId="{55E640A5-6B94-4E29-83FF-74C58149050F}" srcOrd="2" destOrd="0" parTransId="{0BEF05B4-6250-44FB-AF3C-04CDE39DB8A4}" sibTransId="{7AE49DE6-7DD1-4ECF-9C5B-1BC219DA46BF}"/>
    <dgm:cxn modelId="{4E829E5B-5460-4A9C-BCB8-902E2DE22FAF}" type="presOf" srcId="{306BA1EF-7B95-4255-A89A-C91B38EB6B90}" destId="{FBCB209F-70B1-4F19-84DB-25F2C2E5425A}" srcOrd="0" destOrd="0" presId="urn:microsoft.com/office/officeart/2005/8/layout/vList5"/>
    <dgm:cxn modelId="{0903F1D6-A329-4FE5-81E6-53889D4BCC67}" type="presOf" srcId="{233162BC-2F76-4CAE-9126-8D1AB33AADCC}" destId="{3C36FFD1-1214-4D6E-B5C2-2CD0C64B535A}" srcOrd="0" destOrd="0" presId="urn:microsoft.com/office/officeart/2005/8/layout/vList5"/>
    <dgm:cxn modelId="{DED9E281-27C4-41B8-9C4A-6AE6890FB67B}" srcId="{70A0F033-3FCE-4513-91E0-C43BD1B4475D}" destId="{9026BE73-230B-4168-925D-D537A8E9456D}" srcOrd="0" destOrd="0" parTransId="{0A0F7FF6-52B0-4C9F-BAB4-5164E7538BA2}" sibTransId="{7FA6C5AC-71CE-4B20-8101-451F2CC69CE9}"/>
    <dgm:cxn modelId="{8F825729-67A8-4A43-9168-B2478328E41E}" srcId="{306BA1EF-7B95-4255-A89A-C91B38EB6B90}" destId="{F74244F9-2D32-489A-AAB6-56CD2F1EDE6B}" srcOrd="1" destOrd="0" parTransId="{19BB55BD-C795-4926-AF74-3D9EAE746ED4}" sibTransId="{46825FA8-7D79-4D68-9420-BDB5292FAFEB}"/>
    <dgm:cxn modelId="{C6D0E5C4-7F3E-4082-BA2C-B31D77DBA1B8}" type="presOf" srcId="{70A0F033-3FCE-4513-91E0-C43BD1B4475D}" destId="{EBE8CD41-6070-4249-98EB-E8E83D6BC49C}" srcOrd="0" destOrd="0" presId="urn:microsoft.com/office/officeart/2005/8/layout/vList5"/>
    <dgm:cxn modelId="{12422611-26DB-446F-AC0E-3A1C0EFB0347}" type="presOf" srcId="{347A41D4-BEB9-4519-B8F0-7B87532211D4}" destId="{018F41D4-6A12-42EE-9D80-A0A243A41BF3}" srcOrd="0" destOrd="3" presId="urn:microsoft.com/office/officeart/2005/8/layout/vList5"/>
    <dgm:cxn modelId="{6B2E67D5-AFC8-45CE-81E4-20C4713EAF50}" type="presOf" srcId="{A365A370-AFCA-4BC6-8315-C2A9F5EA42A1}" destId="{092776DA-62E6-4501-AC8A-4A900CF67B0D}" srcOrd="0" destOrd="0" presId="urn:microsoft.com/office/officeart/2005/8/layout/vList5"/>
    <dgm:cxn modelId="{CD542090-C557-45E6-B20F-D8F88917BD6B}" type="presOf" srcId="{4291E40A-9375-4495-964D-13526C87BFB1}" destId="{018F41D4-6A12-42EE-9D80-A0A243A41BF3}" srcOrd="0" destOrd="0" presId="urn:microsoft.com/office/officeart/2005/8/layout/vList5"/>
    <dgm:cxn modelId="{556A6084-A59A-4A70-935B-EB5B0D75FDE6}" type="presOf" srcId="{F74244F9-2D32-489A-AAB6-56CD2F1EDE6B}" destId="{018F41D4-6A12-42EE-9D80-A0A243A41BF3}" srcOrd="0" destOrd="1" presId="urn:microsoft.com/office/officeart/2005/8/layout/vList5"/>
    <dgm:cxn modelId="{4B555140-C507-4C2F-98EC-C906A104C0A5}" srcId="{306BA1EF-7B95-4255-A89A-C91B38EB6B90}" destId="{347A41D4-BEB9-4519-B8F0-7B87532211D4}" srcOrd="3" destOrd="0" parTransId="{05FCF1DA-0F7F-44CA-8AB9-5A80B138E567}" sibTransId="{2C09D35B-3686-45CD-8FF0-75A2015CA6EA}"/>
    <dgm:cxn modelId="{0BA9152B-32AB-4247-ACFE-4FD2DC6C7F36}" srcId="{9026BE73-230B-4168-925D-D537A8E9456D}" destId="{E7493D8B-3E80-4C11-9CB9-25A986BF308C}" srcOrd="0" destOrd="0" parTransId="{482856BC-E91D-4C9E-9C81-7B0DC390C15A}" sibTransId="{C6566D85-E19A-40A1-BE81-FE37E9FCF649}"/>
    <dgm:cxn modelId="{253522B8-F63D-4D5A-82E5-798647E81B7B}" type="presOf" srcId="{9026BE73-230B-4168-925D-D537A8E9456D}" destId="{3D2D0F49-AC71-4C80-AF2F-AD3DFEDDE507}" srcOrd="0" destOrd="0" presId="urn:microsoft.com/office/officeart/2005/8/layout/vList5"/>
    <dgm:cxn modelId="{E15D88BA-0073-442F-9ECF-1740F4E8C4A6}" type="presOf" srcId="{48655A1E-C6DC-4151-8B3C-57C7C2FAE061}" destId="{3C36FFD1-1214-4D6E-B5C2-2CD0C64B535A}" srcOrd="0" destOrd="1" presId="urn:microsoft.com/office/officeart/2005/8/layout/vList5"/>
    <dgm:cxn modelId="{A2193401-A8D9-48C0-ADF7-41E314E008B8}" srcId="{70A0F033-3FCE-4513-91E0-C43BD1B4475D}" destId="{306BA1EF-7B95-4255-A89A-C91B38EB6B90}" srcOrd="2" destOrd="0" parTransId="{C0F47360-FF9B-478F-84B8-A68D8A03ECD9}" sibTransId="{DB38E91C-F142-406F-99E6-68B9469DC300}"/>
    <dgm:cxn modelId="{ED608864-670D-4C80-818B-7040A60C7F86}" srcId="{70A0F033-3FCE-4513-91E0-C43BD1B4475D}" destId="{A365A370-AFCA-4BC6-8315-C2A9F5EA42A1}" srcOrd="1" destOrd="0" parTransId="{57E37097-2285-491F-B2E9-47F2FDD4BD6A}" sibTransId="{7FCF4BDB-8923-4157-B148-68263C9B2584}"/>
    <dgm:cxn modelId="{80101000-8EB5-4790-A396-00B10EF04153}" type="presOf" srcId="{55E640A5-6B94-4E29-83FF-74C58149050F}" destId="{018F41D4-6A12-42EE-9D80-A0A243A41BF3}" srcOrd="0" destOrd="2" presId="urn:microsoft.com/office/officeart/2005/8/layout/vList5"/>
    <dgm:cxn modelId="{2DC2D45C-2308-4AF1-AA78-166E715E0AF3}" srcId="{A365A370-AFCA-4BC6-8315-C2A9F5EA42A1}" destId="{233162BC-2F76-4CAE-9126-8D1AB33AADCC}" srcOrd="0" destOrd="0" parTransId="{C7C71505-2AE7-4066-AC0D-203F7653ECB2}" sibTransId="{7CFBC12C-EA08-4EBA-B9E1-E09E08E634F2}"/>
    <dgm:cxn modelId="{AE25BB3F-09B4-45D9-8433-5D3F860F2AFA}" type="presParOf" srcId="{EBE8CD41-6070-4249-98EB-E8E83D6BC49C}" destId="{C73042BD-2E98-4E7D-99C1-F0DFE8867BE2}" srcOrd="0" destOrd="0" presId="urn:microsoft.com/office/officeart/2005/8/layout/vList5"/>
    <dgm:cxn modelId="{75DEF331-37D3-49C9-BB60-65A55E36F50B}" type="presParOf" srcId="{C73042BD-2E98-4E7D-99C1-F0DFE8867BE2}" destId="{3D2D0F49-AC71-4C80-AF2F-AD3DFEDDE507}" srcOrd="0" destOrd="0" presId="urn:microsoft.com/office/officeart/2005/8/layout/vList5"/>
    <dgm:cxn modelId="{283E9594-2B84-40BA-A1EC-C7C56F46E8D5}" type="presParOf" srcId="{C73042BD-2E98-4E7D-99C1-F0DFE8867BE2}" destId="{344FDED9-3778-4FDF-AF46-DB8A6BDEE961}" srcOrd="1" destOrd="0" presId="urn:microsoft.com/office/officeart/2005/8/layout/vList5"/>
    <dgm:cxn modelId="{2ED4B949-0109-4EDE-9681-844D331AA73E}" type="presParOf" srcId="{EBE8CD41-6070-4249-98EB-E8E83D6BC49C}" destId="{2AD24139-AAFA-48C5-8810-83D66A3D09F7}" srcOrd="1" destOrd="0" presId="urn:microsoft.com/office/officeart/2005/8/layout/vList5"/>
    <dgm:cxn modelId="{44810DF1-85E6-4CE6-9015-8CFEC275E3A7}" type="presParOf" srcId="{EBE8CD41-6070-4249-98EB-E8E83D6BC49C}" destId="{27B0876D-80F5-4400-ACE0-FBFA2B1DBC9D}" srcOrd="2" destOrd="0" presId="urn:microsoft.com/office/officeart/2005/8/layout/vList5"/>
    <dgm:cxn modelId="{3011ADB6-55BF-45B1-9E5B-283802FFBE2F}" type="presParOf" srcId="{27B0876D-80F5-4400-ACE0-FBFA2B1DBC9D}" destId="{092776DA-62E6-4501-AC8A-4A900CF67B0D}" srcOrd="0" destOrd="0" presId="urn:microsoft.com/office/officeart/2005/8/layout/vList5"/>
    <dgm:cxn modelId="{2FE68F1F-974D-4D1B-8DE4-AD8BA8CF554F}" type="presParOf" srcId="{27B0876D-80F5-4400-ACE0-FBFA2B1DBC9D}" destId="{3C36FFD1-1214-4D6E-B5C2-2CD0C64B535A}" srcOrd="1" destOrd="0" presId="urn:microsoft.com/office/officeart/2005/8/layout/vList5"/>
    <dgm:cxn modelId="{E6FBCD38-FD9C-4300-80BB-AB4474E419EA}" type="presParOf" srcId="{EBE8CD41-6070-4249-98EB-E8E83D6BC49C}" destId="{58C91365-D8B6-42F3-8D4B-B466BBED72CA}" srcOrd="3" destOrd="0" presId="urn:microsoft.com/office/officeart/2005/8/layout/vList5"/>
    <dgm:cxn modelId="{F95765EF-116B-41A4-A98E-DB6EDF74CA83}" type="presParOf" srcId="{EBE8CD41-6070-4249-98EB-E8E83D6BC49C}" destId="{121B5166-8691-46BF-AA05-14BEB13A39D9}" srcOrd="4" destOrd="0" presId="urn:microsoft.com/office/officeart/2005/8/layout/vList5"/>
    <dgm:cxn modelId="{2C66B692-7B6C-40C3-941B-E6A1D4578342}" type="presParOf" srcId="{121B5166-8691-46BF-AA05-14BEB13A39D9}" destId="{FBCB209F-70B1-4F19-84DB-25F2C2E5425A}" srcOrd="0" destOrd="0" presId="urn:microsoft.com/office/officeart/2005/8/layout/vList5"/>
    <dgm:cxn modelId="{9A0715C2-CC45-43AB-9ADF-8FF906A74A5E}" type="presParOf" srcId="{121B5166-8691-46BF-AA05-14BEB13A39D9}" destId="{018F41D4-6A12-42EE-9D80-A0A243A41B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19A48-C170-41A3-ADE4-10A5C5AEF780}"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9CD04953-0D22-4A72-B711-A94A500DC40B}">
      <dgm:prSet phldrT="[Text]"/>
      <dgm:spPr/>
      <dgm:t>
        <a:bodyPr/>
        <a:lstStyle/>
        <a:p>
          <a:pPr algn="ctr"/>
          <a:r>
            <a:rPr lang="en-US" b="1" noProof="0" dirty="0" smtClean="0">
              <a:solidFill>
                <a:schemeClr val="tx1"/>
              </a:solidFill>
            </a:rPr>
            <a:t>Outcome</a:t>
          </a:r>
        </a:p>
      </dgm:t>
    </dgm:pt>
    <dgm:pt modelId="{3084A38B-596F-42E9-8F81-C4A3201CE8B7}" type="parTrans" cxnId="{FC3E4DA0-8F62-4FA3-AB08-8E65CA6ACB77}">
      <dgm:prSet/>
      <dgm:spPr/>
      <dgm:t>
        <a:bodyPr/>
        <a:lstStyle/>
        <a:p>
          <a:pPr algn="ctr"/>
          <a:endParaRPr lang="en-US"/>
        </a:p>
      </dgm:t>
    </dgm:pt>
    <dgm:pt modelId="{D3A007D3-7910-4946-805D-70C3BCEFE4F1}" type="sibTrans" cxnId="{FC3E4DA0-8F62-4FA3-AB08-8E65CA6ACB77}">
      <dgm:prSet/>
      <dgm:spPr/>
      <dgm:t>
        <a:bodyPr/>
        <a:lstStyle/>
        <a:p>
          <a:pPr algn="ctr"/>
          <a:endParaRPr lang="en-US"/>
        </a:p>
      </dgm:t>
    </dgm:pt>
    <dgm:pt modelId="{408EA21B-90E1-46E8-A956-26ED4D6D00FF}">
      <dgm:prSet phldrT="[Text]"/>
      <dgm:spPr/>
      <dgm:t>
        <a:bodyPr/>
        <a:lstStyle/>
        <a:p>
          <a:pPr algn="l"/>
          <a:r>
            <a:rPr lang="en-US" noProof="0" dirty="0" smtClean="0"/>
            <a:t>5G traffic analyzer solution, including cost effective flexible HW + SW</a:t>
          </a:r>
          <a:endParaRPr lang="en-US" noProof="0" dirty="0"/>
        </a:p>
      </dgm:t>
    </dgm:pt>
    <dgm:pt modelId="{A47E2D3D-1CCE-4267-BC01-26D3F01F87D4}" type="parTrans" cxnId="{4BEF96EE-F68A-4107-8CA8-8FDAE72CCA8C}">
      <dgm:prSet/>
      <dgm:spPr/>
      <dgm:t>
        <a:bodyPr/>
        <a:lstStyle/>
        <a:p>
          <a:pPr algn="ctr"/>
          <a:endParaRPr lang="en-US"/>
        </a:p>
      </dgm:t>
    </dgm:pt>
    <dgm:pt modelId="{268CC761-20FA-4C90-9AB4-5D16446DA8B7}" type="sibTrans" cxnId="{4BEF96EE-F68A-4107-8CA8-8FDAE72CCA8C}">
      <dgm:prSet/>
      <dgm:spPr/>
      <dgm:t>
        <a:bodyPr/>
        <a:lstStyle/>
        <a:p>
          <a:pPr algn="ctr"/>
          <a:endParaRPr lang="en-US"/>
        </a:p>
      </dgm:t>
    </dgm:pt>
    <dgm:pt modelId="{347AB53A-15F5-42BC-B27C-696B454305D2}">
      <dgm:prSet phldrT="[Text]"/>
      <dgm:spPr/>
      <dgm:t>
        <a:bodyPr/>
        <a:lstStyle/>
        <a:p>
          <a:pPr algn="l"/>
          <a:r>
            <a:rPr lang="en-US" noProof="0" dirty="0" smtClean="0"/>
            <a:t>1) 5G Quality of Experience (</a:t>
          </a:r>
          <a:r>
            <a:rPr lang="en-US" noProof="0" dirty="0" err="1" smtClean="0"/>
            <a:t>QoE</a:t>
          </a:r>
          <a:r>
            <a:rPr lang="en-US" noProof="0" dirty="0" smtClean="0"/>
            <a:t>) of end users will significantly increase 2) New potential high- Value Added Services(VAS) for ISPs </a:t>
          </a:r>
          <a:endParaRPr lang="en-US" noProof="0" dirty="0"/>
        </a:p>
      </dgm:t>
    </dgm:pt>
    <dgm:pt modelId="{2D2CAD6D-14C1-4669-B974-DD406CC271AD}" type="parTrans" cxnId="{E7A6AD8F-A805-45AF-AFB5-C1B2EF6C1571}">
      <dgm:prSet/>
      <dgm:spPr/>
      <dgm:t>
        <a:bodyPr/>
        <a:lstStyle/>
        <a:p>
          <a:pPr algn="ctr"/>
          <a:endParaRPr lang="en-US"/>
        </a:p>
      </dgm:t>
    </dgm:pt>
    <dgm:pt modelId="{39FA1639-DF76-4646-9AD9-5939EAD8772D}" type="sibTrans" cxnId="{E7A6AD8F-A805-45AF-AFB5-C1B2EF6C1571}">
      <dgm:prSet/>
      <dgm:spPr/>
      <dgm:t>
        <a:bodyPr/>
        <a:lstStyle/>
        <a:p>
          <a:pPr algn="ctr"/>
          <a:endParaRPr lang="en-US"/>
        </a:p>
      </dgm:t>
    </dgm:pt>
    <dgm:pt modelId="{47B54C6B-04AB-4E66-8B72-140AFB0B63FF}">
      <dgm:prSet phldrT="[Text]"/>
      <dgm:spPr/>
      <dgm:t>
        <a:bodyPr/>
        <a:lstStyle/>
        <a:p>
          <a:pPr algn="ctr"/>
          <a:r>
            <a:rPr lang="en-US" b="1" noProof="0" dirty="0" smtClean="0">
              <a:solidFill>
                <a:schemeClr val="tx1"/>
              </a:solidFill>
            </a:rPr>
            <a:t>Schedule</a:t>
          </a:r>
        </a:p>
      </dgm:t>
    </dgm:pt>
    <dgm:pt modelId="{E8301F28-0349-4769-927D-1B9763A06282}" type="parTrans" cxnId="{5C5444DE-D6A1-499C-8322-06D9FC4A038C}">
      <dgm:prSet/>
      <dgm:spPr/>
      <dgm:t>
        <a:bodyPr/>
        <a:lstStyle/>
        <a:p>
          <a:pPr algn="ctr"/>
          <a:endParaRPr lang="en-US"/>
        </a:p>
      </dgm:t>
    </dgm:pt>
    <dgm:pt modelId="{9F82EDEB-2CBE-4409-9219-523BAB8F3872}" type="sibTrans" cxnId="{5C5444DE-D6A1-499C-8322-06D9FC4A038C}">
      <dgm:prSet/>
      <dgm:spPr/>
      <dgm:t>
        <a:bodyPr/>
        <a:lstStyle/>
        <a:p>
          <a:pPr algn="ctr"/>
          <a:endParaRPr lang="en-US"/>
        </a:p>
      </dgm:t>
    </dgm:pt>
    <dgm:pt modelId="{D948EB07-CF02-435C-B917-035457FC946A}">
      <dgm:prSet phldrT="[Text]" custT="1"/>
      <dgm:spPr/>
      <dgm:t>
        <a:bodyPr/>
        <a:lstStyle/>
        <a:p>
          <a:pPr algn="l"/>
          <a:r>
            <a:rPr lang="en-US" sz="2000" noProof="0" dirty="0" smtClean="0"/>
            <a:t>The project is planned to be finished in 2</a:t>
          </a:r>
          <a:r>
            <a:rPr lang="tr-TR" sz="2000" noProof="0" dirty="0" smtClean="0"/>
            <a:t>.5</a:t>
          </a:r>
          <a:r>
            <a:rPr lang="en-US" sz="2000" noProof="0" dirty="0" smtClean="0"/>
            <a:t> years.</a:t>
          </a:r>
          <a:endParaRPr lang="en-US" sz="2000" noProof="0" dirty="0"/>
        </a:p>
      </dgm:t>
    </dgm:pt>
    <dgm:pt modelId="{B3C349D6-0FD5-44ED-A22D-A2706E0D909E}" type="parTrans" cxnId="{EE81F9DC-E895-41A7-B2A4-D7140CDF6326}">
      <dgm:prSet/>
      <dgm:spPr/>
      <dgm:t>
        <a:bodyPr/>
        <a:lstStyle/>
        <a:p>
          <a:pPr algn="ctr"/>
          <a:endParaRPr lang="en-US"/>
        </a:p>
      </dgm:t>
    </dgm:pt>
    <dgm:pt modelId="{686A4261-041F-4B81-BC32-E27DE5CF3CA0}" type="sibTrans" cxnId="{EE81F9DC-E895-41A7-B2A4-D7140CDF6326}">
      <dgm:prSet/>
      <dgm:spPr/>
      <dgm:t>
        <a:bodyPr/>
        <a:lstStyle/>
        <a:p>
          <a:pPr algn="ctr"/>
          <a:endParaRPr lang="en-US"/>
        </a:p>
      </dgm:t>
    </dgm:pt>
    <dgm:pt modelId="{2F7250D1-A031-4124-90F2-7925C5B93C3C}">
      <dgm:prSet phldrT="[Text]"/>
      <dgm:spPr/>
      <dgm:t>
        <a:bodyPr/>
        <a:lstStyle/>
        <a:p>
          <a:pPr algn="ctr"/>
          <a:r>
            <a:rPr lang="en-US" b="1" noProof="0" dirty="0" smtClean="0">
              <a:solidFill>
                <a:schemeClr val="tx1"/>
              </a:solidFill>
            </a:rPr>
            <a:t>Impacts</a:t>
          </a:r>
          <a:endParaRPr lang="en-US" b="1" noProof="0" dirty="0">
            <a:solidFill>
              <a:schemeClr val="tx1"/>
            </a:solidFill>
          </a:endParaRPr>
        </a:p>
      </dgm:t>
    </dgm:pt>
    <dgm:pt modelId="{8513EE32-D615-4973-AB13-3EB69E23A56E}" type="sibTrans" cxnId="{89F4B166-5655-4220-8D7E-7FC096C969F9}">
      <dgm:prSet/>
      <dgm:spPr/>
      <dgm:t>
        <a:bodyPr/>
        <a:lstStyle/>
        <a:p>
          <a:pPr algn="ctr"/>
          <a:endParaRPr lang="en-US"/>
        </a:p>
      </dgm:t>
    </dgm:pt>
    <dgm:pt modelId="{6E6C1621-134C-47C8-8B4D-F5812C2AAEC7}" type="parTrans" cxnId="{89F4B166-5655-4220-8D7E-7FC096C969F9}">
      <dgm:prSet/>
      <dgm:spPr/>
      <dgm:t>
        <a:bodyPr/>
        <a:lstStyle/>
        <a:p>
          <a:pPr algn="ctr"/>
          <a:endParaRPr lang="en-US"/>
        </a:p>
      </dgm:t>
    </dgm:pt>
    <dgm:pt modelId="{EB469DBE-D7A7-455B-A01F-5EBF794D4D20}" type="pres">
      <dgm:prSet presAssocID="{DE019A48-C170-41A3-ADE4-10A5C5AEF780}" presName="linearFlow" presStyleCnt="0">
        <dgm:presLayoutVars>
          <dgm:dir/>
          <dgm:animLvl val="lvl"/>
          <dgm:resizeHandles val="exact"/>
        </dgm:presLayoutVars>
      </dgm:prSet>
      <dgm:spPr/>
      <dgm:t>
        <a:bodyPr/>
        <a:lstStyle/>
        <a:p>
          <a:endParaRPr lang="tr-TR"/>
        </a:p>
      </dgm:t>
    </dgm:pt>
    <dgm:pt modelId="{214AF7F5-9DF3-4E12-8C3A-78760820C93F}" type="pres">
      <dgm:prSet presAssocID="{9CD04953-0D22-4A72-B711-A94A500DC40B}" presName="composite" presStyleCnt="0"/>
      <dgm:spPr/>
      <dgm:t>
        <a:bodyPr/>
        <a:lstStyle/>
        <a:p>
          <a:endParaRPr lang="tr-TR"/>
        </a:p>
      </dgm:t>
    </dgm:pt>
    <dgm:pt modelId="{85DDC574-7A66-4D64-ABE1-66EF0A910E50}" type="pres">
      <dgm:prSet presAssocID="{9CD04953-0D22-4A72-B711-A94A500DC40B}" presName="parentText" presStyleLbl="alignNode1" presStyleIdx="0" presStyleCnt="3">
        <dgm:presLayoutVars>
          <dgm:chMax val="1"/>
          <dgm:bulletEnabled val="1"/>
        </dgm:presLayoutVars>
      </dgm:prSet>
      <dgm:spPr/>
      <dgm:t>
        <a:bodyPr/>
        <a:lstStyle/>
        <a:p>
          <a:endParaRPr lang="en-US"/>
        </a:p>
      </dgm:t>
    </dgm:pt>
    <dgm:pt modelId="{0A44C111-9F70-4E87-8FDA-05E65CF19594}" type="pres">
      <dgm:prSet presAssocID="{9CD04953-0D22-4A72-B711-A94A500DC40B}" presName="descendantText" presStyleLbl="alignAcc1" presStyleIdx="0" presStyleCnt="3">
        <dgm:presLayoutVars>
          <dgm:bulletEnabled val="1"/>
        </dgm:presLayoutVars>
      </dgm:prSet>
      <dgm:spPr/>
      <dgm:t>
        <a:bodyPr/>
        <a:lstStyle/>
        <a:p>
          <a:endParaRPr lang="en-US"/>
        </a:p>
      </dgm:t>
    </dgm:pt>
    <dgm:pt modelId="{15835983-8A1B-4E2E-9551-5F3E110580BE}" type="pres">
      <dgm:prSet presAssocID="{D3A007D3-7910-4946-805D-70C3BCEFE4F1}" presName="sp" presStyleCnt="0"/>
      <dgm:spPr/>
      <dgm:t>
        <a:bodyPr/>
        <a:lstStyle/>
        <a:p>
          <a:endParaRPr lang="tr-TR"/>
        </a:p>
      </dgm:t>
    </dgm:pt>
    <dgm:pt modelId="{25123976-B6C1-471F-B1C0-E20F45B88607}" type="pres">
      <dgm:prSet presAssocID="{2F7250D1-A031-4124-90F2-7925C5B93C3C}" presName="composite" presStyleCnt="0"/>
      <dgm:spPr/>
      <dgm:t>
        <a:bodyPr/>
        <a:lstStyle/>
        <a:p>
          <a:endParaRPr lang="tr-TR"/>
        </a:p>
      </dgm:t>
    </dgm:pt>
    <dgm:pt modelId="{45AB92AA-1CBF-414A-B9BD-76648FBF3DF8}" type="pres">
      <dgm:prSet presAssocID="{2F7250D1-A031-4124-90F2-7925C5B93C3C}" presName="parentText" presStyleLbl="alignNode1" presStyleIdx="1" presStyleCnt="3">
        <dgm:presLayoutVars>
          <dgm:chMax val="1"/>
          <dgm:bulletEnabled val="1"/>
        </dgm:presLayoutVars>
      </dgm:prSet>
      <dgm:spPr/>
      <dgm:t>
        <a:bodyPr/>
        <a:lstStyle/>
        <a:p>
          <a:endParaRPr lang="en-US"/>
        </a:p>
      </dgm:t>
    </dgm:pt>
    <dgm:pt modelId="{0740F398-A7FB-4816-A4E6-9A45A6CAE8BE}" type="pres">
      <dgm:prSet presAssocID="{2F7250D1-A031-4124-90F2-7925C5B93C3C}" presName="descendantText" presStyleLbl="alignAcc1" presStyleIdx="1" presStyleCnt="3">
        <dgm:presLayoutVars>
          <dgm:bulletEnabled val="1"/>
        </dgm:presLayoutVars>
      </dgm:prSet>
      <dgm:spPr/>
      <dgm:t>
        <a:bodyPr/>
        <a:lstStyle/>
        <a:p>
          <a:endParaRPr lang="en-US"/>
        </a:p>
      </dgm:t>
    </dgm:pt>
    <dgm:pt modelId="{84F377BF-D62B-4C7E-A497-0496B2CB4D0E}" type="pres">
      <dgm:prSet presAssocID="{8513EE32-D615-4973-AB13-3EB69E23A56E}" presName="sp" presStyleCnt="0"/>
      <dgm:spPr/>
      <dgm:t>
        <a:bodyPr/>
        <a:lstStyle/>
        <a:p>
          <a:endParaRPr lang="tr-TR"/>
        </a:p>
      </dgm:t>
    </dgm:pt>
    <dgm:pt modelId="{6DDDA2E7-3860-4CE3-BA35-593B9773F5A5}" type="pres">
      <dgm:prSet presAssocID="{47B54C6B-04AB-4E66-8B72-140AFB0B63FF}" presName="composite" presStyleCnt="0"/>
      <dgm:spPr/>
      <dgm:t>
        <a:bodyPr/>
        <a:lstStyle/>
        <a:p>
          <a:endParaRPr lang="tr-TR"/>
        </a:p>
      </dgm:t>
    </dgm:pt>
    <dgm:pt modelId="{47A288A6-9E1B-4566-88A7-1BFD91506437}" type="pres">
      <dgm:prSet presAssocID="{47B54C6B-04AB-4E66-8B72-140AFB0B63FF}" presName="parentText" presStyleLbl="alignNode1" presStyleIdx="2" presStyleCnt="3">
        <dgm:presLayoutVars>
          <dgm:chMax val="1"/>
          <dgm:bulletEnabled val="1"/>
        </dgm:presLayoutVars>
      </dgm:prSet>
      <dgm:spPr/>
      <dgm:t>
        <a:bodyPr/>
        <a:lstStyle/>
        <a:p>
          <a:endParaRPr lang="en-US"/>
        </a:p>
      </dgm:t>
    </dgm:pt>
    <dgm:pt modelId="{E69A8D4D-0AC6-4F65-ACDE-8209EF856F5B}" type="pres">
      <dgm:prSet presAssocID="{47B54C6B-04AB-4E66-8B72-140AFB0B63FF}" presName="descendantText" presStyleLbl="alignAcc1" presStyleIdx="2" presStyleCnt="3">
        <dgm:presLayoutVars>
          <dgm:bulletEnabled val="1"/>
        </dgm:presLayoutVars>
      </dgm:prSet>
      <dgm:spPr/>
      <dgm:t>
        <a:bodyPr/>
        <a:lstStyle/>
        <a:p>
          <a:endParaRPr lang="en-US"/>
        </a:p>
      </dgm:t>
    </dgm:pt>
  </dgm:ptLst>
  <dgm:cxnLst>
    <dgm:cxn modelId="{FC3E4DA0-8F62-4FA3-AB08-8E65CA6ACB77}" srcId="{DE019A48-C170-41A3-ADE4-10A5C5AEF780}" destId="{9CD04953-0D22-4A72-B711-A94A500DC40B}" srcOrd="0" destOrd="0" parTransId="{3084A38B-596F-42E9-8F81-C4A3201CE8B7}" sibTransId="{D3A007D3-7910-4946-805D-70C3BCEFE4F1}"/>
    <dgm:cxn modelId="{BA0234D2-607B-4C83-9AF0-6428ED5CF7C7}" type="presOf" srcId="{408EA21B-90E1-46E8-A956-26ED4D6D00FF}" destId="{0A44C111-9F70-4E87-8FDA-05E65CF19594}" srcOrd="0" destOrd="0" presId="urn:microsoft.com/office/officeart/2005/8/layout/chevron2"/>
    <dgm:cxn modelId="{DF16426F-E782-41C5-95F6-5D5B6BF16122}" type="presOf" srcId="{DE019A48-C170-41A3-ADE4-10A5C5AEF780}" destId="{EB469DBE-D7A7-455B-A01F-5EBF794D4D20}" srcOrd="0" destOrd="0" presId="urn:microsoft.com/office/officeart/2005/8/layout/chevron2"/>
    <dgm:cxn modelId="{60B91EDD-4DE6-4020-8F99-37CEC4F9D68D}" type="presOf" srcId="{347AB53A-15F5-42BC-B27C-696B454305D2}" destId="{0740F398-A7FB-4816-A4E6-9A45A6CAE8BE}" srcOrd="0" destOrd="0" presId="urn:microsoft.com/office/officeart/2005/8/layout/chevron2"/>
    <dgm:cxn modelId="{AA695379-D0C9-46F8-A28A-21DF1EA5821C}" type="presOf" srcId="{D948EB07-CF02-435C-B917-035457FC946A}" destId="{E69A8D4D-0AC6-4F65-ACDE-8209EF856F5B}" srcOrd="0" destOrd="0" presId="urn:microsoft.com/office/officeart/2005/8/layout/chevron2"/>
    <dgm:cxn modelId="{D834F2CE-4535-4105-8737-64EA9EF59D3A}" type="presOf" srcId="{47B54C6B-04AB-4E66-8B72-140AFB0B63FF}" destId="{47A288A6-9E1B-4566-88A7-1BFD91506437}" srcOrd="0" destOrd="0" presId="urn:microsoft.com/office/officeart/2005/8/layout/chevron2"/>
    <dgm:cxn modelId="{73D1C107-9A51-4FCC-9016-05E7B30C8B88}" type="presOf" srcId="{2F7250D1-A031-4124-90F2-7925C5B93C3C}" destId="{45AB92AA-1CBF-414A-B9BD-76648FBF3DF8}" srcOrd="0" destOrd="0" presId="urn:microsoft.com/office/officeart/2005/8/layout/chevron2"/>
    <dgm:cxn modelId="{EE81F9DC-E895-41A7-B2A4-D7140CDF6326}" srcId="{47B54C6B-04AB-4E66-8B72-140AFB0B63FF}" destId="{D948EB07-CF02-435C-B917-035457FC946A}" srcOrd="0" destOrd="0" parTransId="{B3C349D6-0FD5-44ED-A22D-A2706E0D909E}" sibTransId="{686A4261-041F-4B81-BC32-E27DE5CF3CA0}"/>
    <dgm:cxn modelId="{89F4B166-5655-4220-8D7E-7FC096C969F9}" srcId="{DE019A48-C170-41A3-ADE4-10A5C5AEF780}" destId="{2F7250D1-A031-4124-90F2-7925C5B93C3C}" srcOrd="1" destOrd="0" parTransId="{6E6C1621-134C-47C8-8B4D-F5812C2AAEC7}" sibTransId="{8513EE32-D615-4973-AB13-3EB69E23A56E}"/>
    <dgm:cxn modelId="{5C5444DE-D6A1-499C-8322-06D9FC4A038C}" srcId="{DE019A48-C170-41A3-ADE4-10A5C5AEF780}" destId="{47B54C6B-04AB-4E66-8B72-140AFB0B63FF}" srcOrd="2" destOrd="0" parTransId="{E8301F28-0349-4769-927D-1B9763A06282}" sibTransId="{9F82EDEB-2CBE-4409-9219-523BAB8F3872}"/>
    <dgm:cxn modelId="{E7A6AD8F-A805-45AF-AFB5-C1B2EF6C1571}" srcId="{2F7250D1-A031-4124-90F2-7925C5B93C3C}" destId="{347AB53A-15F5-42BC-B27C-696B454305D2}" srcOrd="0" destOrd="0" parTransId="{2D2CAD6D-14C1-4669-B974-DD406CC271AD}" sibTransId="{39FA1639-DF76-4646-9AD9-5939EAD8772D}"/>
    <dgm:cxn modelId="{24B55570-A001-48A3-968B-F56D1CC85A52}" type="presOf" srcId="{9CD04953-0D22-4A72-B711-A94A500DC40B}" destId="{85DDC574-7A66-4D64-ABE1-66EF0A910E50}" srcOrd="0" destOrd="0" presId="urn:microsoft.com/office/officeart/2005/8/layout/chevron2"/>
    <dgm:cxn modelId="{4BEF96EE-F68A-4107-8CA8-8FDAE72CCA8C}" srcId="{9CD04953-0D22-4A72-B711-A94A500DC40B}" destId="{408EA21B-90E1-46E8-A956-26ED4D6D00FF}" srcOrd="0" destOrd="0" parTransId="{A47E2D3D-1CCE-4267-BC01-26D3F01F87D4}" sibTransId="{268CC761-20FA-4C90-9AB4-5D16446DA8B7}"/>
    <dgm:cxn modelId="{8A340A3B-9CDC-4386-A8D6-20EA30FB85B0}" type="presParOf" srcId="{EB469DBE-D7A7-455B-A01F-5EBF794D4D20}" destId="{214AF7F5-9DF3-4E12-8C3A-78760820C93F}" srcOrd="0" destOrd="0" presId="urn:microsoft.com/office/officeart/2005/8/layout/chevron2"/>
    <dgm:cxn modelId="{4EB5B9B0-E847-463D-91F2-0E4B3307B9BF}" type="presParOf" srcId="{214AF7F5-9DF3-4E12-8C3A-78760820C93F}" destId="{85DDC574-7A66-4D64-ABE1-66EF0A910E50}" srcOrd="0" destOrd="0" presId="urn:microsoft.com/office/officeart/2005/8/layout/chevron2"/>
    <dgm:cxn modelId="{5CD9EF63-B215-443F-8BB3-A018E66E77DD}" type="presParOf" srcId="{214AF7F5-9DF3-4E12-8C3A-78760820C93F}" destId="{0A44C111-9F70-4E87-8FDA-05E65CF19594}" srcOrd="1" destOrd="0" presId="urn:microsoft.com/office/officeart/2005/8/layout/chevron2"/>
    <dgm:cxn modelId="{2A52F3B3-6E52-4472-985E-2712012CF8A1}" type="presParOf" srcId="{EB469DBE-D7A7-455B-A01F-5EBF794D4D20}" destId="{15835983-8A1B-4E2E-9551-5F3E110580BE}" srcOrd="1" destOrd="0" presId="urn:microsoft.com/office/officeart/2005/8/layout/chevron2"/>
    <dgm:cxn modelId="{403636E4-1F88-416E-97C6-CA9627760B9D}" type="presParOf" srcId="{EB469DBE-D7A7-455B-A01F-5EBF794D4D20}" destId="{25123976-B6C1-471F-B1C0-E20F45B88607}" srcOrd="2" destOrd="0" presId="urn:microsoft.com/office/officeart/2005/8/layout/chevron2"/>
    <dgm:cxn modelId="{96024404-E1A7-4DFB-86AE-1B70359ED539}" type="presParOf" srcId="{25123976-B6C1-471F-B1C0-E20F45B88607}" destId="{45AB92AA-1CBF-414A-B9BD-76648FBF3DF8}" srcOrd="0" destOrd="0" presId="urn:microsoft.com/office/officeart/2005/8/layout/chevron2"/>
    <dgm:cxn modelId="{F345562E-7977-4F0C-A236-52B1945C7AA7}" type="presParOf" srcId="{25123976-B6C1-471F-B1C0-E20F45B88607}" destId="{0740F398-A7FB-4816-A4E6-9A45A6CAE8BE}" srcOrd="1" destOrd="0" presId="urn:microsoft.com/office/officeart/2005/8/layout/chevron2"/>
    <dgm:cxn modelId="{FC1D1883-3179-40C1-86A6-1C0708B2AC1A}" type="presParOf" srcId="{EB469DBE-D7A7-455B-A01F-5EBF794D4D20}" destId="{84F377BF-D62B-4C7E-A497-0496B2CB4D0E}" srcOrd="3" destOrd="0" presId="urn:microsoft.com/office/officeart/2005/8/layout/chevron2"/>
    <dgm:cxn modelId="{905EFB55-6AB4-4656-BACD-CFFD3FF9374A}" type="presParOf" srcId="{EB469DBE-D7A7-455B-A01F-5EBF794D4D20}" destId="{6DDDA2E7-3860-4CE3-BA35-593B9773F5A5}" srcOrd="4" destOrd="0" presId="urn:microsoft.com/office/officeart/2005/8/layout/chevron2"/>
    <dgm:cxn modelId="{0DAA0BD2-24BD-4CDB-9325-A299A34AC74B}" type="presParOf" srcId="{6DDDA2E7-3860-4CE3-BA35-593B9773F5A5}" destId="{47A288A6-9E1B-4566-88A7-1BFD91506437}" srcOrd="0" destOrd="0" presId="urn:microsoft.com/office/officeart/2005/8/layout/chevron2"/>
    <dgm:cxn modelId="{E18DEA24-6DB0-4666-8B3A-04276B8BE5A3}" type="presParOf" srcId="{6DDDA2E7-3860-4CE3-BA35-593B9773F5A5}" destId="{E69A8D4D-0AC6-4F65-ACDE-8209EF856F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DED9-3778-4FDF-AF46-DB8A6BDEE961}">
      <dsp:nvSpPr>
        <dsp:cNvPr id="0" name=""/>
        <dsp:cNvSpPr/>
      </dsp:nvSpPr>
      <dsp:spPr>
        <a:xfrm rot="5400000">
          <a:off x="5224161" y="-2131013"/>
          <a:ext cx="812477" cy="52992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The vision is to </a:t>
          </a:r>
          <a:r>
            <a:rPr lang="tr-TR" sz="1600" kern="1200" noProof="0" dirty="0" err="1" smtClean="0"/>
            <a:t>make</a:t>
          </a:r>
          <a:r>
            <a:rPr lang="en-US" sz="1600" kern="1200" noProof="0" dirty="0" smtClean="0"/>
            <a:t> </a:t>
          </a:r>
          <a:r>
            <a:rPr lang="tr-TR" sz="1600" kern="1200" noProof="0" dirty="0" smtClean="0"/>
            <a:t>a</a:t>
          </a:r>
          <a:r>
            <a:rPr lang="en-US" sz="1600" kern="1200" noProof="0" dirty="0" smtClean="0"/>
            <a:t> </a:t>
          </a:r>
          <a:r>
            <a:rPr lang="tr-TR" sz="1600" kern="1200" noProof="0" dirty="0" err="1" smtClean="0"/>
            <a:t>scalable</a:t>
          </a:r>
          <a:r>
            <a:rPr lang="tr-TR" sz="1600" kern="1200" noProof="0" dirty="0" smtClean="0"/>
            <a:t>,</a:t>
          </a:r>
          <a:r>
            <a:rPr lang="en-US" sz="1600" kern="1200" noProof="0" dirty="0" smtClean="0"/>
            <a:t> cost-effective network packet analyzer designed for 5G networks.</a:t>
          </a:r>
          <a:endParaRPr lang="en-US" sz="1600" kern="1200" noProof="0" dirty="0"/>
        </a:p>
      </dsp:txBody>
      <dsp:txXfrm rot="-5400000">
        <a:off x="2980800" y="152010"/>
        <a:ext cx="5259538" cy="733153"/>
      </dsp:txXfrm>
    </dsp:sp>
    <dsp:sp modelId="{3D2D0F49-AC71-4C80-AF2F-AD3DFEDDE507}">
      <dsp:nvSpPr>
        <dsp:cNvPr id="0" name=""/>
        <dsp:cNvSpPr/>
      </dsp:nvSpPr>
      <dsp:spPr>
        <a:xfrm>
          <a:off x="0" y="99"/>
          <a:ext cx="2980800" cy="10369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noProof="0" dirty="0" smtClean="0">
              <a:solidFill>
                <a:schemeClr val="tx1"/>
              </a:solidFill>
            </a:rPr>
            <a:t>Vision</a:t>
          </a:r>
          <a:endParaRPr lang="en-US" sz="4900" kern="1200" noProof="0" dirty="0" smtClean="0">
            <a:solidFill>
              <a:schemeClr val="tx1"/>
            </a:solidFill>
          </a:endParaRPr>
        </a:p>
      </dsp:txBody>
      <dsp:txXfrm>
        <a:off x="50621" y="50720"/>
        <a:ext cx="2879558" cy="935733"/>
      </dsp:txXfrm>
    </dsp:sp>
    <dsp:sp modelId="{3C36FFD1-1214-4D6E-B5C2-2CD0C64B535A}">
      <dsp:nvSpPr>
        <dsp:cNvPr id="0" name=""/>
        <dsp:cNvSpPr/>
      </dsp:nvSpPr>
      <dsp:spPr>
        <a:xfrm rot="5400000">
          <a:off x="5294931" y="-1058297"/>
          <a:ext cx="670937" cy="52992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To improve the 5G network performance.</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To improve end-user experience. </a:t>
          </a:r>
          <a:endParaRPr lang="en-US" sz="1600" kern="1200" noProof="0" dirty="0"/>
        </a:p>
      </dsp:txBody>
      <dsp:txXfrm rot="-5400000">
        <a:off x="2980800" y="1288586"/>
        <a:ext cx="5266448" cy="605433"/>
      </dsp:txXfrm>
    </dsp:sp>
    <dsp:sp modelId="{092776DA-62E6-4501-AC8A-4A900CF67B0D}">
      <dsp:nvSpPr>
        <dsp:cNvPr id="0" name=""/>
        <dsp:cNvSpPr/>
      </dsp:nvSpPr>
      <dsp:spPr>
        <a:xfrm>
          <a:off x="0" y="1133460"/>
          <a:ext cx="2980800" cy="91568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noProof="0" dirty="0" smtClean="0">
              <a:solidFill>
                <a:schemeClr val="tx1"/>
              </a:solidFill>
            </a:rPr>
            <a:t>Motivation</a:t>
          </a:r>
          <a:endParaRPr lang="en-US" sz="4000" kern="1200" noProof="0" dirty="0">
            <a:solidFill>
              <a:schemeClr val="tx1"/>
            </a:solidFill>
          </a:endParaRPr>
        </a:p>
      </dsp:txBody>
      <dsp:txXfrm>
        <a:off x="44700" y="1178160"/>
        <a:ext cx="2891400" cy="826283"/>
      </dsp:txXfrm>
    </dsp:sp>
    <dsp:sp modelId="{018F41D4-6A12-42EE-9D80-A0A243A41BF3}">
      <dsp:nvSpPr>
        <dsp:cNvPr id="0" name=""/>
        <dsp:cNvSpPr/>
      </dsp:nvSpPr>
      <dsp:spPr>
        <a:xfrm rot="5400000">
          <a:off x="4621345" y="476632"/>
          <a:ext cx="2023283" cy="52940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5G MEC protocol</a:t>
          </a:r>
          <a:r>
            <a:rPr lang="tr-TR" sz="1600" kern="1200" noProof="0" dirty="0" smtClean="0"/>
            <a:t>,</a:t>
          </a:r>
          <a:r>
            <a:rPr lang="en-US" sz="1600" kern="1200" noProof="0" dirty="0" smtClean="0"/>
            <a:t> RFC compliancy research and implementation.</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Parallel programming to get high computing performance </a:t>
          </a:r>
          <a:r>
            <a:rPr lang="tr-TR" sz="1600" kern="1200" noProof="0" dirty="0" err="1" smtClean="0"/>
            <a:t>from</a:t>
          </a:r>
          <a:r>
            <a:rPr lang="tr-TR" sz="1600" kern="1200" noProof="0" dirty="0" smtClean="0"/>
            <a:t> </a:t>
          </a:r>
          <a:r>
            <a:rPr lang="tr-TR" sz="1600" kern="1200" noProof="0" dirty="0" err="1" smtClean="0"/>
            <a:t>multi</a:t>
          </a:r>
          <a:r>
            <a:rPr lang="tr-TR" sz="1600" kern="1200" noProof="0" dirty="0" smtClean="0"/>
            <a:t> </a:t>
          </a:r>
          <a:r>
            <a:rPr lang="tr-TR" sz="1600" kern="1200" noProof="0" dirty="0" err="1" smtClean="0"/>
            <a:t>core</a:t>
          </a:r>
          <a:r>
            <a:rPr lang="tr-TR" sz="1600" kern="1200" noProof="0" dirty="0" smtClean="0"/>
            <a:t>/</a:t>
          </a:r>
          <a:r>
            <a:rPr lang="tr-TR" sz="1600" kern="1200" noProof="0" dirty="0" err="1" smtClean="0"/>
            <a:t>thread</a:t>
          </a:r>
          <a:r>
            <a:rPr lang="tr-TR" sz="1600" kern="1200" noProof="0" dirty="0" smtClean="0"/>
            <a:t> </a:t>
          </a:r>
          <a:r>
            <a:rPr lang="tr-TR" sz="1600" kern="1200" noProof="0" dirty="0" err="1" smtClean="0"/>
            <a:t>environments</a:t>
          </a:r>
          <a:endParaRPr lang="en-US" sz="1600" kern="1200" noProof="0" dirty="0"/>
        </a:p>
        <a:p>
          <a:pPr marL="171450" lvl="1" indent="-171450" algn="l" defTabSz="711200">
            <a:lnSpc>
              <a:spcPct val="90000"/>
            </a:lnSpc>
            <a:spcBef>
              <a:spcPct val="0"/>
            </a:spcBef>
            <a:spcAft>
              <a:spcPct val="15000"/>
            </a:spcAft>
            <a:buChar char="••"/>
          </a:pPr>
          <a:r>
            <a:rPr lang="tr-TR" sz="1600" kern="1200" noProof="0" dirty="0" err="1" smtClean="0"/>
            <a:t>Research</a:t>
          </a:r>
          <a:r>
            <a:rPr lang="tr-TR" sz="1600" kern="1200" noProof="0" dirty="0" smtClean="0"/>
            <a:t> on </a:t>
          </a:r>
          <a:r>
            <a:rPr lang="tr-TR" sz="1600" kern="1200" noProof="0" dirty="0" err="1" smtClean="0"/>
            <a:t>standardized</a:t>
          </a:r>
          <a:r>
            <a:rPr lang="tr-TR" sz="1600" kern="1200" noProof="0" dirty="0" smtClean="0"/>
            <a:t> </a:t>
          </a:r>
          <a:r>
            <a:rPr lang="tr-TR" sz="1600" kern="1200" noProof="0" dirty="0" err="1" smtClean="0"/>
            <a:t>statistical</a:t>
          </a:r>
          <a:r>
            <a:rPr lang="tr-TR" sz="1600" kern="1200" noProof="0" dirty="0" smtClean="0"/>
            <a:t> </a:t>
          </a:r>
          <a:r>
            <a:rPr lang="tr-TR" sz="1600" kern="1200" noProof="0" dirty="0" err="1" smtClean="0"/>
            <a:t>output</a:t>
          </a:r>
          <a:r>
            <a:rPr lang="tr-TR" sz="1600" kern="1200" noProof="0" dirty="0" smtClean="0"/>
            <a:t> data </a:t>
          </a:r>
          <a:r>
            <a:rPr lang="tr-TR" sz="1600" kern="1200" noProof="0" dirty="0" err="1" smtClean="0"/>
            <a:t>and</a:t>
          </a:r>
          <a:r>
            <a:rPr lang="tr-TR" sz="1600" kern="1200" noProof="0" dirty="0" smtClean="0"/>
            <a:t> </a:t>
          </a:r>
          <a:r>
            <a:rPr lang="tr-TR" sz="1600" kern="1200" noProof="0" dirty="0" err="1" smtClean="0"/>
            <a:t>reports</a:t>
          </a:r>
          <a:r>
            <a:rPr lang="tr-TR" sz="1600" kern="1200" noProof="0" dirty="0" smtClean="0"/>
            <a:t> </a:t>
          </a:r>
          <a:r>
            <a:rPr lang="tr-TR" sz="1600" kern="1200" noProof="0" dirty="0" err="1" smtClean="0"/>
            <a:t>to</a:t>
          </a:r>
          <a:r>
            <a:rPr lang="tr-TR" sz="1600" kern="1200" noProof="0" dirty="0" smtClean="0"/>
            <a:t> </a:t>
          </a:r>
          <a:r>
            <a:rPr lang="tr-TR" sz="1600" kern="1200" noProof="0" dirty="0" err="1" smtClean="0"/>
            <a:t>let</a:t>
          </a:r>
          <a:r>
            <a:rPr lang="tr-TR" sz="1600" kern="1200" noProof="0" dirty="0" smtClean="0"/>
            <a:t> MEC server </a:t>
          </a:r>
          <a:r>
            <a:rPr lang="tr-TR" sz="1600" kern="1200" noProof="0" dirty="0" err="1" smtClean="0"/>
            <a:t>generate</a:t>
          </a:r>
          <a:r>
            <a:rPr lang="tr-TR" sz="1600" kern="1200" noProof="0" dirty="0" smtClean="0"/>
            <a:t> VAS </a:t>
          </a:r>
          <a:r>
            <a:rPr lang="tr-TR" sz="1600" kern="1200" noProof="0" dirty="0" err="1" smtClean="0"/>
            <a:t>automatically</a:t>
          </a:r>
          <a:r>
            <a:rPr lang="tr-TR" sz="1600" kern="1200" noProof="0" dirty="0" smtClean="0"/>
            <a:t>.</a:t>
          </a:r>
          <a:r>
            <a:rPr lang="en-US" sz="1600" kern="1200" noProof="0" dirty="0" smtClean="0"/>
            <a:t> </a:t>
          </a:r>
          <a:endParaRPr lang="en-US" sz="1600" kern="1200" noProof="0" dirty="0"/>
        </a:p>
      </dsp:txBody>
      <dsp:txXfrm rot="-5400000">
        <a:off x="2985975" y="2210772"/>
        <a:ext cx="5195255" cy="1825745"/>
      </dsp:txXfrm>
    </dsp:sp>
    <dsp:sp modelId="{FBCB209F-70B1-4F19-84DB-25F2C2E5425A}">
      <dsp:nvSpPr>
        <dsp:cNvPr id="0" name=""/>
        <dsp:cNvSpPr/>
      </dsp:nvSpPr>
      <dsp:spPr>
        <a:xfrm>
          <a:off x="0" y="2193314"/>
          <a:ext cx="2977889" cy="1927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tr-TR" sz="4000" kern="1200" dirty="0" smtClean="0">
              <a:solidFill>
                <a:schemeClr val="tx1"/>
              </a:solidFill>
            </a:rPr>
            <a:t>Content</a:t>
          </a:r>
          <a:endParaRPr lang="en-US" sz="4900" kern="1200" dirty="0">
            <a:solidFill>
              <a:schemeClr val="tx1"/>
            </a:solidFill>
          </a:endParaRPr>
        </a:p>
      </dsp:txBody>
      <dsp:txXfrm>
        <a:off x="94103" y="2287417"/>
        <a:ext cx="2789683" cy="1739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DC574-7A66-4D64-ABE1-66EF0A910E50}">
      <dsp:nvSpPr>
        <dsp:cNvPr id="0" name=""/>
        <dsp:cNvSpPr/>
      </dsp:nvSpPr>
      <dsp:spPr>
        <a:xfrm rot="5400000">
          <a:off x="-210481" y="210839"/>
          <a:ext cx="1403206" cy="98224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noProof="0" dirty="0" smtClean="0">
              <a:solidFill>
                <a:schemeClr val="tx1"/>
              </a:solidFill>
            </a:rPr>
            <a:t>Outcome</a:t>
          </a:r>
        </a:p>
      </dsp:txBody>
      <dsp:txXfrm rot="-5400000">
        <a:off x="0" y="491480"/>
        <a:ext cx="982244" cy="420962"/>
      </dsp:txXfrm>
    </dsp:sp>
    <dsp:sp modelId="{0A44C111-9F70-4E87-8FDA-05E65CF19594}">
      <dsp:nvSpPr>
        <dsp:cNvPr id="0" name=""/>
        <dsp:cNvSpPr/>
      </dsp:nvSpPr>
      <dsp:spPr>
        <a:xfrm rot="5400000">
          <a:off x="4175080" y="-3192476"/>
          <a:ext cx="912084" cy="729775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5G traffic analyzer solution, including cost effective flexible HW + SW</a:t>
          </a:r>
          <a:endParaRPr lang="en-US" sz="2000" kern="1200" noProof="0" dirty="0"/>
        </a:p>
      </dsp:txBody>
      <dsp:txXfrm rot="-5400000">
        <a:off x="982245" y="44883"/>
        <a:ext cx="7253231" cy="823036"/>
      </dsp:txXfrm>
    </dsp:sp>
    <dsp:sp modelId="{45AB92AA-1CBF-414A-B9BD-76648FBF3DF8}">
      <dsp:nvSpPr>
        <dsp:cNvPr id="0" name=""/>
        <dsp:cNvSpPr/>
      </dsp:nvSpPr>
      <dsp:spPr>
        <a:xfrm rot="5400000">
          <a:off x="-210481" y="1417089"/>
          <a:ext cx="1403206" cy="98224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noProof="0" dirty="0" smtClean="0">
              <a:solidFill>
                <a:schemeClr val="tx1"/>
              </a:solidFill>
            </a:rPr>
            <a:t>Impacts</a:t>
          </a:r>
          <a:endParaRPr lang="en-US" sz="1700" b="1" kern="1200" noProof="0" dirty="0">
            <a:solidFill>
              <a:schemeClr val="tx1"/>
            </a:solidFill>
          </a:endParaRPr>
        </a:p>
      </dsp:txBody>
      <dsp:txXfrm rot="-5400000">
        <a:off x="0" y="1697730"/>
        <a:ext cx="982244" cy="420962"/>
      </dsp:txXfrm>
    </dsp:sp>
    <dsp:sp modelId="{0740F398-A7FB-4816-A4E6-9A45A6CAE8BE}">
      <dsp:nvSpPr>
        <dsp:cNvPr id="0" name=""/>
        <dsp:cNvSpPr/>
      </dsp:nvSpPr>
      <dsp:spPr>
        <a:xfrm rot="5400000">
          <a:off x="4175080" y="-1986226"/>
          <a:ext cx="912084" cy="729775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1) 5G Quality of Experience (</a:t>
          </a:r>
          <a:r>
            <a:rPr lang="en-US" sz="2000" kern="1200" noProof="0" dirty="0" err="1" smtClean="0"/>
            <a:t>QoE</a:t>
          </a:r>
          <a:r>
            <a:rPr lang="en-US" sz="2000" kern="1200" noProof="0" dirty="0" smtClean="0"/>
            <a:t>) of end users will significantly increase 2) New potential high- Value Added Services(VAS) for ISPs </a:t>
          </a:r>
          <a:endParaRPr lang="en-US" sz="2000" kern="1200" noProof="0" dirty="0"/>
        </a:p>
      </dsp:txBody>
      <dsp:txXfrm rot="-5400000">
        <a:off x="982245" y="1251133"/>
        <a:ext cx="7253231" cy="823036"/>
      </dsp:txXfrm>
    </dsp:sp>
    <dsp:sp modelId="{47A288A6-9E1B-4566-88A7-1BFD91506437}">
      <dsp:nvSpPr>
        <dsp:cNvPr id="0" name=""/>
        <dsp:cNvSpPr/>
      </dsp:nvSpPr>
      <dsp:spPr>
        <a:xfrm rot="5400000">
          <a:off x="-210481" y="2623339"/>
          <a:ext cx="1403206" cy="98224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noProof="0" dirty="0" smtClean="0">
              <a:solidFill>
                <a:schemeClr val="tx1"/>
              </a:solidFill>
            </a:rPr>
            <a:t>Schedule</a:t>
          </a:r>
        </a:p>
      </dsp:txBody>
      <dsp:txXfrm rot="-5400000">
        <a:off x="0" y="2903980"/>
        <a:ext cx="982244" cy="420962"/>
      </dsp:txXfrm>
    </dsp:sp>
    <dsp:sp modelId="{E69A8D4D-0AC6-4F65-ACDE-8209EF856F5B}">
      <dsp:nvSpPr>
        <dsp:cNvPr id="0" name=""/>
        <dsp:cNvSpPr/>
      </dsp:nvSpPr>
      <dsp:spPr>
        <a:xfrm rot="5400000">
          <a:off x="4175080" y="-779976"/>
          <a:ext cx="912084" cy="729775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The project is planned to be finished in 2</a:t>
          </a:r>
          <a:r>
            <a:rPr lang="tr-TR" sz="2000" kern="1200" noProof="0" dirty="0" smtClean="0"/>
            <a:t>.5</a:t>
          </a:r>
          <a:r>
            <a:rPr lang="en-US" sz="2000" kern="1200" noProof="0" dirty="0" smtClean="0"/>
            <a:t> years.</a:t>
          </a:r>
          <a:endParaRPr lang="en-US" sz="2000" kern="1200" noProof="0" dirty="0"/>
        </a:p>
      </dsp:txBody>
      <dsp:txXfrm rot="-5400000">
        <a:off x="982245" y="2457383"/>
        <a:ext cx="7253231" cy="8230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8A4433-2CBD-4044-ABC1-0B0561D43206}" type="datetimeFigureOut">
              <a:rPr lang="en-GB" smtClean="0"/>
              <a:t>20/11/2016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5568B30-1784-4EA2-828F-1011F6E8DA87}" type="slidenum">
              <a:rPr lang="en-GB" smtClean="0"/>
              <a:t>‹#›</a:t>
            </a:fld>
            <a:endParaRPr lang="en-GB"/>
          </a:p>
        </p:txBody>
      </p:sp>
    </p:spTree>
    <p:extLst>
      <p:ext uri="{BB962C8B-B14F-4D97-AF65-F5344CB8AC3E}">
        <p14:creationId xmlns:p14="http://schemas.microsoft.com/office/powerpoint/2010/main" val="225464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2CA66-A9CB-461C-A236-F69D99339ACF}" type="slidenum">
              <a:rPr lang="en-GB" altLang="en-US"/>
              <a:pPr/>
              <a:t>‹#›</a:t>
            </a:fld>
            <a:endParaRPr lang="en-GB" altLang="en-US"/>
          </a:p>
        </p:txBody>
      </p:sp>
    </p:spTree>
    <p:extLst>
      <p:ext uri="{BB962C8B-B14F-4D97-AF65-F5344CB8AC3E}">
        <p14:creationId xmlns:p14="http://schemas.microsoft.com/office/powerpoint/2010/main" val="414360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endParaRPr lang="en-GB" altLang="en-US"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
        <p:nvSpPr>
          <p:cNvPr id="18436" name="Rectangle 4"/>
          <p:cNvSpPr>
            <a:spLocks noGrp="1" noChangeArrowheads="1"/>
          </p:cNvSpPr>
          <p:nvPr>
            <p:ph type="dt" sz="half" idx="2"/>
          </p:nvPr>
        </p:nvSpPr>
        <p:spPr/>
        <p:txBody>
          <a:bodyPr/>
          <a:lstStyle>
            <a:lvl1pPr>
              <a:defRPr/>
            </a:lvl1pPr>
          </a:lstStyle>
          <a:p>
            <a:endParaRPr lang="en-GB" altLang="en-US" dirty="0"/>
          </a:p>
        </p:txBody>
      </p:sp>
      <p:sp>
        <p:nvSpPr>
          <p:cNvPr id="18437" name="Rectangle 5"/>
          <p:cNvSpPr>
            <a:spLocks noGrp="1" noChangeArrowheads="1"/>
          </p:cNvSpPr>
          <p:nvPr>
            <p:ph type="ftr" sz="quarter" idx="3"/>
          </p:nvPr>
        </p:nvSpPr>
        <p:spPr/>
        <p:txBody>
          <a:bodyPr/>
          <a:lstStyle>
            <a:lvl1pPr>
              <a:defRPr/>
            </a:lvl1pPr>
          </a:lstStyle>
          <a:p>
            <a:endParaRPr lang="en-GB" altLang="en-US" dirty="0"/>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17535B04-7FE3-4FE7-936F-780DBED6C7D4}" type="slidenum">
              <a:rPr lang="en-GB" altLang="en-US" smtClean="0"/>
              <a:pPr/>
              <a:t>‹#›</a:t>
            </a:fld>
            <a:endParaRPr lang="en-GB" alt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67016E-EC09-402D-9B6D-6187AC40653D}" type="slidenum">
              <a:rPr lang="en-GB" altLang="en-US"/>
              <a:pPr/>
              <a:t>‹#›</a:t>
            </a:fld>
            <a:endParaRPr lang="en-GB" altLang="en-US"/>
          </a:p>
        </p:txBody>
      </p:sp>
    </p:spTree>
    <p:extLst>
      <p:ext uri="{BB962C8B-B14F-4D97-AF65-F5344CB8AC3E}">
        <p14:creationId xmlns:p14="http://schemas.microsoft.com/office/powerpoint/2010/main" val="36652309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A367CF-8B21-4334-8669-28CA348CE34B}" type="slidenum">
              <a:rPr lang="en-GB" altLang="en-US"/>
              <a:pPr/>
              <a:t>‹#›</a:t>
            </a:fld>
            <a:endParaRPr lang="en-GB" altLang="en-US"/>
          </a:p>
        </p:txBody>
      </p:sp>
    </p:spTree>
    <p:extLst>
      <p:ext uri="{BB962C8B-B14F-4D97-AF65-F5344CB8AC3E}">
        <p14:creationId xmlns:p14="http://schemas.microsoft.com/office/powerpoint/2010/main" val="20548681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1F1B1E-6AFE-4261-906D-D1191F0F518F}" type="slidenum">
              <a:rPr lang="en-GB" altLang="en-US"/>
              <a:pPr/>
              <a:t>‹#›</a:t>
            </a:fld>
            <a:endParaRPr lang="en-GB" altLang="en-US"/>
          </a:p>
        </p:txBody>
      </p:sp>
    </p:spTree>
    <p:extLst>
      <p:ext uri="{BB962C8B-B14F-4D97-AF65-F5344CB8AC3E}">
        <p14:creationId xmlns:p14="http://schemas.microsoft.com/office/powerpoint/2010/main" val="6762409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69D0683-8E1E-4FAC-A2B7-129323BED1DE}" type="slidenum">
              <a:rPr lang="en-GB" altLang="en-US"/>
              <a:pPr/>
              <a:t>‹#›</a:t>
            </a:fld>
            <a:endParaRPr lang="en-GB" altLang="en-US"/>
          </a:p>
        </p:txBody>
      </p:sp>
    </p:spTree>
    <p:extLst>
      <p:ext uri="{BB962C8B-B14F-4D97-AF65-F5344CB8AC3E}">
        <p14:creationId xmlns:p14="http://schemas.microsoft.com/office/powerpoint/2010/main" val="2546195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4B39764-904A-4B00-8DD5-C588446B7848}" type="slidenum">
              <a:rPr lang="en-GB" altLang="en-US"/>
              <a:pPr/>
              <a:t>‹#›</a:t>
            </a:fld>
            <a:endParaRPr lang="en-GB" altLang="en-US"/>
          </a:p>
        </p:txBody>
      </p:sp>
    </p:spTree>
    <p:extLst>
      <p:ext uri="{BB962C8B-B14F-4D97-AF65-F5344CB8AC3E}">
        <p14:creationId xmlns:p14="http://schemas.microsoft.com/office/powerpoint/2010/main" val="27993842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1A550CC-E884-493F-AD26-80DAE211801A}" type="slidenum">
              <a:rPr lang="en-GB" altLang="en-US"/>
              <a:pPr/>
              <a:t>‹#›</a:t>
            </a:fld>
            <a:endParaRPr lang="en-GB" altLang="en-US"/>
          </a:p>
        </p:txBody>
      </p:sp>
    </p:spTree>
    <p:extLst>
      <p:ext uri="{BB962C8B-B14F-4D97-AF65-F5344CB8AC3E}">
        <p14:creationId xmlns:p14="http://schemas.microsoft.com/office/powerpoint/2010/main" val="31200551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40ACC1E-F88D-4399-AD3A-9D953CE30C83}" type="slidenum">
              <a:rPr lang="en-GB" altLang="en-US"/>
              <a:pPr/>
              <a:t>‹#›</a:t>
            </a:fld>
            <a:endParaRPr lang="en-GB" altLang="en-US"/>
          </a:p>
        </p:txBody>
      </p:sp>
    </p:spTree>
    <p:extLst>
      <p:ext uri="{BB962C8B-B14F-4D97-AF65-F5344CB8AC3E}">
        <p14:creationId xmlns:p14="http://schemas.microsoft.com/office/powerpoint/2010/main" val="2314545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CAB54CC-E810-46E3-BA81-CDDC90221C83}" type="slidenum">
              <a:rPr lang="en-GB" altLang="en-US"/>
              <a:pPr/>
              <a:t>‹#›</a:t>
            </a:fld>
            <a:endParaRPr lang="en-GB" altLang="en-US"/>
          </a:p>
        </p:txBody>
      </p:sp>
    </p:spTree>
    <p:extLst>
      <p:ext uri="{BB962C8B-B14F-4D97-AF65-F5344CB8AC3E}">
        <p14:creationId xmlns:p14="http://schemas.microsoft.com/office/powerpoint/2010/main" val="30063316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3CBA8A-51FA-4FB3-AFAE-0FF3ED630A20}" type="slidenum">
              <a:rPr lang="en-GB" altLang="en-US"/>
              <a:pPr/>
              <a:t>‹#›</a:t>
            </a:fld>
            <a:endParaRPr lang="en-GB" altLang="en-US"/>
          </a:p>
        </p:txBody>
      </p:sp>
    </p:spTree>
    <p:extLst>
      <p:ext uri="{BB962C8B-B14F-4D97-AF65-F5344CB8AC3E}">
        <p14:creationId xmlns:p14="http://schemas.microsoft.com/office/powerpoint/2010/main" val="16525468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54B031-5DCD-4C84-BDFA-81269EC3AB35}" type="slidenum">
              <a:rPr lang="en-GB" altLang="en-US"/>
              <a:pPr/>
              <a:t>‹#›</a:t>
            </a:fld>
            <a:endParaRPr lang="en-GB" altLang="en-US"/>
          </a:p>
        </p:txBody>
      </p:sp>
    </p:spTree>
    <p:extLst>
      <p:ext uri="{BB962C8B-B14F-4D97-AF65-F5344CB8AC3E}">
        <p14:creationId xmlns:p14="http://schemas.microsoft.com/office/powerpoint/2010/main" val="16665540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7" name="Rectangle 7"/>
          <p:cNvSpPr>
            <a:spLocks noChangeArrowheads="1"/>
          </p:cNvSpPr>
          <p:nvPr/>
        </p:nvSpPr>
        <p:spPr bwMode="auto">
          <a:xfrm>
            <a:off x="7451725" y="6584950"/>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BD17547-DBE1-4B99-9EA9-2E3A7F374022}" type="slidenum">
              <a:rPr lang="en-GB" altLang="en-US" sz="1400" b="1">
                <a:solidFill>
                  <a:schemeClr val="bg1"/>
                </a:solidFill>
              </a:rPr>
              <a:pPr algn="r"/>
              <a:t>‹#›</a:t>
            </a:fld>
            <a:endParaRPr lang="en-GB" altLang="en-US" sz="1400" b="1">
              <a:solidFill>
                <a:schemeClr val="bg1"/>
              </a:solidFill>
            </a:endParaRPr>
          </a:p>
        </p:txBody>
      </p:sp>
      <p:sp>
        <p:nvSpPr>
          <p:cNvPr id="15368" name="Rectangle 8"/>
          <p:cNvSpPr>
            <a:spLocks noGrp="1" noChangeArrowheads="1"/>
          </p:cNvSpPr>
          <p:nvPr>
            <p:ph type="sldNum" sz="quarter" idx="4"/>
          </p:nvPr>
        </p:nvSpPr>
        <p:spPr bwMode="auto">
          <a:xfrm>
            <a:off x="7451725" y="6308725"/>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B8D654AA-748F-4024-9A61-6977FA317985}" type="slidenum">
              <a:rPr lang="en-GB" altLang="en-US"/>
              <a:pPr/>
              <a:t>‹#›</a:t>
            </a:fld>
            <a:endParaRPr lang="en-GB" altLang="en-US"/>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hf hdr="0" ftr="0" dt="0"/>
  <p:txStyles>
    <p:title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simsek@netas.com.tr" TargetMode="External"/><Relationship Id="rId2" Type="http://schemas.openxmlformats.org/officeDocument/2006/relationships/hyperlink" Target="mailto:rizad@netas.com.tr"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simsek@netas.com.tr" TargetMode="External"/><Relationship Id="rId2" Type="http://schemas.openxmlformats.org/officeDocument/2006/relationships/hyperlink" Target="mailto:rizad@netas.com.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8D53FB3E-8C47-4F19-A392-AFCA93838430}" type="slidenum">
              <a:rPr lang="en-GB" altLang="en-US"/>
              <a:pPr/>
              <a:t>1</a:t>
            </a:fld>
            <a:endParaRPr lang="en-GB" altLang="en-US"/>
          </a:p>
        </p:txBody>
      </p:sp>
      <p:sp>
        <p:nvSpPr>
          <p:cNvPr id="72706" name="Rectangle 2"/>
          <p:cNvSpPr>
            <a:spLocks noGrp="1" noChangeArrowheads="1"/>
          </p:cNvSpPr>
          <p:nvPr>
            <p:ph type="ctrTitle"/>
          </p:nvPr>
        </p:nvSpPr>
        <p:spPr>
          <a:xfrm>
            <a:off x="683568" y="1340768"/>
            <a:ext cx="7772400" cy="1470025"/>
          </a:xfrm>
        </p:spPr>
        <p:txBody>
          <a:bodyPr/>
          <a:lstStyle/>
          <a:p>
            <a:pPr>
              <a:tabLst>
                <a:tab pos="4484688" algn="l"/>
              </a:tabLst>
            </a:pPr>
            <a: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Celtic-Plus Proposers Day</a:t>
            </a:r>
            <a:b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altLang="en-US" sz="2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November</a:t>
            </a:r>
            <a:r>
              <a:rPr lang="tr-TR"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2016, </a:t>
            </a:r>
            <a:r>
              <a:rPr lang="tr-TR" altLang="en-US" sz="2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Leuven</a:t>
            </a:r>
            <a:endParaRPr lang="en-US" altLang="en-US" sz="2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2"/>
          <p:cNvSpPr txBox="1">
            <a:spLocks noChangeArrowheads="1"/>
          </p:cNvSpPr>
          <p:nvPr/>
        </p:nvSpPr>
        <p:spPr bwMode="auto">
          <a:xfrm>
            <a:off x="35496" y="2564904"/>
            <a:ext cx="907300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US" altLang="en-US" sz="3800"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 Effective Packet Analyzer for 5G</a:t>
            </a:r>
          </a:p>
          <a:p>
            <a:r>
              <a:rPr lang="en-US" altLang="en-US" sz="3800"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PAC-MEC Proposal</a:t>
            </a:r>
            <a:endParaRPr lang="en-US" altLang="en-US" sz="3800"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2"/>
          <p:cNvSpPr txBox="1">
            <a:spLocks noChangeArrowheads="1"/>
          </p:cNvSpPr>
          <p:nvPr/>
        </p:nvSpPr>
        <p:spPr bwMode="auto">
          <a:xfrm>
            <a:off x="611560" y="4005064"/>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tr-TR" altLang="en-US" sz="1800" b="0" i="1" kern="0" dirty="0" smtClean="0"/>
              <a:t>Rıza </a:t>
            </a:r>
            <a:r>
              <a:rPr lang="tr-TR" altLang="en-US" sz="1800" b="0" i="1" kern="0" dirty="0" err="1" smtClean="0"/>
              <a:t>Durucasugil</a:t>
            </a:r>
            <a:r>
              <a:rPr lang="tr-TR" altLang="en-US" sz="1800" b="0" i="1" kern="0" dirty="0" smtClean="0"/>
              <a:t>, Mehmet Şimşek</a:t>
            </a:r>
            <a:endParaRPr lang="tr-TR" altLang="en-US" sz="1800" b="0" i="1" kern="0" dirty="0" smtClean="0"/>
          </a:p>
          <a:p>
            <a:r>
              <a:rPr lang="tr-TR" altLang="en-US" sz="1800" b="0" i="1" kern="0" dirty="0" smtClean="0"/>
              <a:t>NETAS </a:t>
            </a:r>
            <a:r>
              <a:rPr lang="en-US" altLang="en-US" sz="1800" b="0" i="1" kern="0" dirty="0" smtClean="0"/>
              <a:t>Telecommunications</a:t>
            </a:r>
          </a:p>
          <a:p>
            <a:pPr lvl="1"/>
            <a:r>
              <a:rPr lang="tr-TR" altLang="en-US" sz="1800" b="0" i="1" kern="0" dirty="0" smtClean="0">
                <a:hlinkClick r:id="rId2"/>
              </a:rPr>
              <a:t>rizad@netas.com.tr</a:t>
            </a:r>
            <a:r>
              <a:rPr lang="tr-TR" altLang="en-US" sz="1800" b="0" i="1" kern="0" dirty="0" smtClean="0"/>
              <a:t>, </a:t>
            </a:r>
            <a:r>
              <a:rPr lang="tr-TR" altLang="en-US" sz="1800" b="0" i="1" kern="0" dirty="0" smtClean="0">
                <a:hlinkClick r:id="rId3"/>
              </a:rPr>
              <a:t>ysimsek@netas.com.tr</a:t>
            </a:r>
            <a:endParaRPr lang="en-US" altLang="en-US" sz="1800" b="0" i="1" kern="0" dirty="0" smtClean="0"/>
          </a:p>
        </p:txBody>
      </p:sp>
      <p:sp>
        <p:nvSpPr>
          <p:cNvPr id="2" name="TextBox 1"/>
          <p:cNvSpPr txBox="1"/>
          <p:nvPr/>
        </p:nvSpPr>
        <p:spPr>
          <a:xfrm>
            <a:off x="2341984" y="5229200"/>
            <a:ext cx="1937325" cy="461665"/>
          </a:xfrm>
          <a:prstGeom prst="rect">
            <a:avLst/>
          </a:prstGeom>
          <a:noFill/>
        </p:spPr>
        <p:txBody>
          <a:bodyPr wrap="none" rtlCol="0">
            <a:spAutoFit/>
          </a:bodyPr>
          <a:lstStyle/>
          <a:p>
            <a:r>
              <a:rPr lang="de-DE" dirty="0" smtClean="0">
                <a:solidFill>
                  <a:schemeClr val="bg1">
                    <a:lumMod val="50000"/>
                  </a:schemeClr>
                </a:solidFill>
              </a:rPr>
              <a:t>&lt;</a:t>
            </a:r>
            <a:r>
              <a:rPr lang="de-DE" dirty="0" err="1" smtClean="0">
                <a:solidFill>
                  <a:schemeClr val="bg1">
                    <a:lumMod val="50000"/>
                  </a:schemeClr>
                </a:solidFill>
              </a:rPr>
              <a:t>Your</a:t>
            </a:r>
            <a:r>
              <a:rPr lang="de-DE" dirty="0" smtClean="0">
                <a:solidFill>
                  <a:schemeClr val="bg1">
                    <a:lumMod val="50000"/>
                  </a:schemeClr>
                </a:solidFill>
              </a:rPr>
              <a:t> Logo&gt;</a:t>
            </a:r>
          </a:p>
        </p:txBody>
      </p:sp>
      <p:pic>
        <p:nvPicPr>
          <p:cNvPr id="1026" name="Picture 2" descr="http://www.netas.com.tr/dosya/icerik/ki_kurumgorselleri/netas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87" t="22109" r="11685" b="24647"/>
          <a:stretch/>
        </p:blipFill>
        <p:spPr bwMode="auto">
          <a:xfrm>
            <a:off x="2341984" y="5250208"/>
            <a:ext cx="1843315" cy="881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699792" y="2912983"/>
            <a:ext cx="280831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419872" y="3201015"/>
            <a:ext cx="1224136" cy="1224136"/>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dirty="0" smtClean="0">
                <a:solidFill>
                  <a:schemeClr val="tx1"/>
                </a:solidFill>
              </a:rPr>
              <a:t>HPC Cluster/ </a:t>
            </a:r>
            <a:r>
              <a:rPr lang="tr-TR" sz="1800" dirty="0" err="1" smtClean="0">
                <a:solidFill>
                  <a:schemeClr val="tx1"/>
                </a:solidFill>
              </a:rPr>
              <a:t>Packet</a:t>
            </a:r>
            <a:r>
              <a:rPr lang="tr-TR" sz="1800" dirty="0" smtClean="0">
                <a:solidFill>
                  <a:schemeClr val="tx1"/>
                </a:solidFill>
              </a:rPr>
              <a:t> Analyzer</a:t>
            </a:r>
            <a:endParaRPr lang="en-US" sz="1800" dirty="0">
              <a:solidFill>
                <a:schemeClr val="tx1"/>
              </a:solidFill>
            </a:endParaRPr>
          </a:p>
        </p:txBody>
      </p:sp>
      <p:cxnSp>
        <p:nvCxnSpPr>
          <p:cNvPr id="7" name="Straight Arrow Connector 6"/>
          <p:cNvCxnSpPr/>
          <p:nvPr/>
        </p:nvCxnSpPr>
        <p:spPr>
          <a:xfrm>
            <a:off x="4128950" y="2912983"/>
            <a:ext cx="0" cy="28803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5816" y="2494756"/>
            <a:ext cx="2376264" cy="369332"/>
          </a:xfrm>
          <a:prstGeom prst="rect">
            <a:avLst/>
          </a:prstGeom>
          <a:noFill/>
        </p:spPr>
        <p:txBody>
          <a:bodyPr wrap="square" rtlCol="0">
            <a:spAutoFit/>
          </a:bodyPr>
          <a:lstStyle/>
          <a:p>
            <a:r>
              <a:rPr lang="tr-TR" sz="1800" dirty="0" smtClean="0"/>
              <a:t>4/5 G Internet </a:t>
            </a:r>
            <a:r>
              <a:rPr lang="tr-TR" sz="1800" dirty="0" err="1" smtClean="0"/>
              <a:t>Traffic</a:t>
            </a:r>
            <a:endParaRPr lang="en-US" sz="1800" dirty="0"/>
          </a:p>
        </p:txBody>
      </p:sp>
      <p:sp>
        <p:nvSpPr>
          <p:cNvPr id="9" name="Rounded Rectangle 8"/>
          <p:cNvSpPr/>
          <p:nvPr/>
        </p:nvSpPr>
        <p:spPr>
          <a:xfrm>
            <a:off x="5505941" y="2062708"/>
            <a:ext cx="1224136" cy="201622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dirty="0" smtClean="0">
                <a:solidFill>
                  <a:schemeClr val="tx1"/>
                </a:solidFill>
              </a:rPr>
              <a:t>MEC </a:t>
            </a:r>
            <a:r>
              <a:rPr lang="tr-TR" sz="1800" dirty="0" smtClean="0">
                <a:solidFill>
                  <a:schemeClr val="tx1"/>
                </a:solidFill>
              </a:rPr>
              <a:t>Server</a:t>
            </a:r>
            <a:endParaRPr lang="en-US" sz="1800" dirty="0">
              <a:solidFill>
                <a:schemeClr val="tx1"/>
              </a:solidFill>
            </a:endParaRPr>
          </a:p>
        </p:txBody>
      </p:sp>
      <p:cxnSp>
        <p:nvCxnSpPr>
          <p:cNvPr id="10" name="Straight Arrow Connector 9"/>
          <p:cNvCxnSpPr/>
          <p:nvPr/>
        </p:nvCxnSpPr>
        <p:spPr>
          <a:xfrm>
            <a:off x="6730077" y="2912983"/>
            <a:ext cx="1874371"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76256" y="2500958"/>
            <a:ext cx="2016224" cy="369332"/>
          </a:xfrm>
          <a:prstGeom prst="rect">
            <a:avLst/>
          </a:prstGeom>
          <a:noFill/>
        </p:spPr>
        <p:txBody>
          <a:bodyPr wrap="square" rtlCol="0">
            <a:spAutoFit/>
          </a:bodyPr>
          <a:lstStyle/>
          <a:p>
            <a:r>
              <a:rPr lang="tr-TR" sz="1800" dirty="0" smtClean="0"/>
              <a:t>ISP </a:t>
            </a:r>
            <a:r>
              <a:rPr lang="tr-TR" sz="1800" dirty="0" err="1" smtClean="0"/>
              <a:t>Core</a:t>
            </a:r>
            <a:r>
              <a:rPr lang="tr-TR" sz="1800" dirty="0" smtClean="0"/>
              <a:t> Network</a:t>
            </a:r>
            <a:endParaRPr lang="en-US" sz="18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63" y="2085322"/>
            <a:ext cx="2557985" cy="172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4608004" y="3430860"/>
            <a:ext cx="897937" cy="543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4" name="Titre 1"/>
          <p:cNvSpPr>
            <a:spLocks noGrp="1"/>
          </p:cNvSpPr>
          <p:nvPr>
            <p:ph type="title"/>
          </p:nvPr>
        </p:nvSpPr>
        <p:spPr>
          <a:xfrm>
            <a:off x="611188" y="188913"/>
            <a:ext cx="8229600" cy="868362"/>
          </a:xfrm>
        </p:spPr>
        <p:txBody>
          <a:bodyPr/>
          <a:lstStyle/>
          <a:p>
            <a:r>
              <a:rPr lang="de-DE"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Teaser</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611560" y="4869160"/>
            <a:ext cx="8280920" cy="2000548"/>
          </a:xfrm>
          <a:prstGeom prst="rect">
            <a:avLst/>
          </a:prstGeom>
          <a:noFill/>
        </p:spPr>
        <p:txBody>
          <a:bodyPr wrap="square" rtlCol="0">
            <a:spAutoFit/>
          </a:bodyPr>
          <a:lstStyle/>
          <a:p>
            <a:pPr marL="342900" indent="-342900">
              <a:buFont typeface="Arial" panose="020B0604020202020204" pitchFamily="34" charset="0"/>
              <a:buChar char="•"/>
            </a:pPr>
            <a:r>
              <a:rPr lang="tr-TR" sz="2000" dirty="0" smtClean="0"/>
              <a:t>A </a:t>
            </a:r>
            <a:r>
              <a:rPr lang="tr-TR" sz="2000" dirty="0" err="1" smtClean="0"/>
              <a:t>component</a:t>
            </a:r>
            <a:r>
              <a:rPr lang="tr-TR" sz="2000" dirty="0" smtClean="0"/>
              <a:t> of Mobile </a:t>
            </a:r>
            <a:r>
              <a:rPr lang="tr-TR" sz="2000" dirty="0" err="1" smtClean="0"/>
              <a:t>Edge</a:t>
            </a:r>
            <a:r>
              <a:rPr lang="tr-TR" sz="2000" dirty="0" smtClean="0"/>
              <a:t> Computing (MEC) Server.</a:t>
            </a:r>
          </a:p>
          <a:p>
            <a:pPr marL="342900" indent="-342900">
              <a:buFont typeface="Arial" panose="020B0604020202020204" pitchFamily="34" charset="0"/>
              <a:buChar char="•"/>
            </a:pPr>
            <a:r>
              <a:rPr lang="tr-TR" sz="2000" dirty="0" err="1" smtClean="0"/>
              <a:t>Analyzes</a:t>
            </a:r>
            <a:r>
              <a:rPr lang="tr-TR" sz="2000" dirty="0" smtClean="0"/>
              <a:t> 5G </a:t>
            </a:r>
            <a:r>
              <a:rPr lang="tr-TR" sz="2000" dirty="0" err="1"/>
              <a:t>t</a:t>
            </a:r>
            <a:r>
              <a:rPr lang="tr-TR" sz="2000" dirty="0" err="1" smtClean="0"/>
              <a:t>raffic</a:t>
            </a:r>
            <a:r>
              <a:rPr lang="tr-TR" sz="2000" dirty="0" smtClean="0"/>
              <a:t> </a:t>
            </a:r>
            <a:r>
              <a:rPr lang="tr-TR" sz="2000" dirty="0" err="1" smtClean="0"/>
              <a:t>through</a:t>
            </a:r>
            <a:r>
              <a:rPr lang="tr-TR" sz="2000" dirty="0" smtClean="0"/>
              <a:t> </a:t>
            </a:r>
            <a:r>
              <a:rPr lang="tr-TR" sz="2000" dirty="0" err="1" smtClean="0"/>
              <a:t>application</a:t>
            </a:r>
            <a:r>
              <a:rPr lang="tr-TR" sz="2000" dirty="0" smtClean="0"/>
              <a:t> </a:t>
            </a:r>
            <a:r>
              <a:rPr lang="tr-TR" sz="2000" dirty="0" err="1" smtClean="0"/>
              <a:t>layer</a:t>
            </a:r>
            <a:r>
              <a:rPr lang="tr-TR" sz="2000" dirty="0" smtClean="0"/>
              <a:t>.</a:t>
            </a:r>
          </a:p>
          <a:p>
            <a:pPr marL="342900" indent="-342900">
              <a:buFont typeface="Arial" panose="020B0604020202020204" pitchFamily="34" charset="0"/>
              <a:buChar char="•"/>
            </a:pPr>
            <a:r>
              <a:rPr lang="tr-TR" sz="2000" dirty="0" err="1"/>
              <a:t>Our</a:t>
            </a:r>
            <a:r>
              <a:rPr lang="tr-TR" sz="2000" dirty="0"/>
              <a:t> </a:t>
            </a:r>
            <a:r>
              <a:rPr lang="tr-TR" sz="2000" dirty="0" err="1"/>
              <a:t>motivation</a:t>
            </a:r>
            <a:r>
              <a:rPr lang="tr-TR" sz="2000" dirty="0"/>
              <a:t> is </a:t>
            </a:r>
            <a:r>
              <a:rPr lang="tr-TR" sz="2000" dirty="0" err="1"/>
              <a:t>to</a:t>
            </a:r>
            <a:r>
              <a:rPr lang="en-US" sz="2000" dirty="0"/>
              <a:t> </a:t>
            </a:r>
            <a:r>
              <a:rPr lang="tr-TR" sz="2000" dirty="0" err="1"/>
              <a:t>make</a:t>
            </a:r>
            <a:r>
              <a:rPr lang="tr-TR" sz="2000" dirty="0"/>
              <a:t> a</a:t>
            </a:r>
            <a:r>
              <a:rPr lang="en-US" sz="2000" dirty="0"/>
              <a:t> </a:t>
            </a:r>
            <a:r>
              <a:rPr lang="tr-TR" sz="2000" b="1" dirty="0"/>
              <a:t>5G </a:t>
            </a:r>
            <a:r>
              <a:rPr lang="tr-TR" sz="2000" b="1" dirty="0" err="1"/>
              <a:t>Packet</a:t>
            </a:r>
            <a:r>
              <a:rPr lang="tr-TR" sz="2000" b="1" dirty="0"/>
              <a:t> Analyzer </a:t>
            </a:r>
            <a:r>
              <a:rPr lang="en-US" sz="2000" dirty="0"/>
              <a:t>with </a:t>
            </a:r>
            <a:r>
              <a:rPr lang="en-US" sz="2000" b="1" dirty="0"/>
              <a:t>high</a:t>
            </a:r>
            <a:r>
              <a:rPr lang="tr-TR" sz="2000" b="1" dirty="0" err="1"/>
              <a:t>ly</a:t>
            </a:r>
            <a:r>
              <a:rPr lang="en-US" sz="2000" b="1" dirty="0"/>
              <a:t> </a:t>
            </a:r>
            <a:r>
              <a:rPr lang="tr-TR" sz="2000" b="1" dirty="0" err="1"/>
              <a:t>scalable</a:t>
            </a:r>
            <a:r>
              <a:rPr lang="tr-TR" sz="2000" b="1" dirty="0"/>
              <a:t>,</a:t>
            </a:r>
            <a:r>
              <a:rPr lang="en-US" sz="2000" dirty="0"/>
              <a:t> </a:t>
            </a:r>
            <a:r>
              <a:rPr lang="en-US" sz="2000" b="1" dirty="0"/>
              <a:t>low </a:t>
            </a:r>
            <a:r>
              <a:rPr lang="tr-TR" sz="2000" b="1" dirty="0" err="1"/>
              <a:t>purchasing</a:t>
            </a:r>
            <a:r>
              <a:rPr lang="tr-TR" sz="2000" b="1" dirty="0"/>
              <a:t> </a:t>
            </a:r>
            <a:r>
              <a:rPr lang="tr-TR" sz="2000" b="1" dirty="0" err="1"/>
              <a:t>and</a:t>
            </a:r>
            <a:r>
              <a:rPr lang="tr-TR" sz="2000" b="1" dirty="0"/>
              <a:t> </a:t>
            </a:r>
            <a:r>
              <a:rPr lang="tr-TR" sz="2000" b="1" dirty="0" err="1"/>
              <a:t>operating</a:t>
            </a:r>
            <a:r>
              <a:rPr lang="tr-TR" sz="2000" b="1" dirty="0"/>
              <a:t> </a:t>
            </a:r>
            <a:r>
              <a:rPr lang="tr-TR" sz="2000" b="1" dirty="0" err="1"/>
              <a:t>cost</a:t>
            </a:r>
            <a:r>
              <a:rPr lang="tr-TR" sz="2000" b="1" dirty="0"/>
              <a:t>. </a:t>
            </a:r>
            <a:r>
              <a:rPr lang="tr-TR" sz="2000" dirty="0" err="1"/>
              <a:t>And</a:t>
            </a:r>
            <a:r>
              <a:rPr lang="tr-TR" sz="2000" dirty="0"/>
              <a:t> </a:t>
            </a:r>
            <a:r>
              <a:rPr lang="tr-TR" sz="2000" dirty="0" err="1"/>
              <a:t>provide</a:t>
            </a:r>
            <a:r>
              <a:rPr lang="tr-TR" sz="2000" dirty="0"/>
              <a:t> </a:t>
            </a:r>
            <a:r>
              <a:rPr lang="tr-TR" sz="2000" dirty="0" err="1"/>
              <a:t>that</a:t>
            </a:r>
            <a:r>
              <a:rPr lang="tr-TR" sz="2000" dirty="0"/>
              <a:t> as </a:t>
            </a:r>
            <a:r>
              <a:rPr lang="tr-TR" sz="2000" b="1" dirty="0"/>
              <a:t>a </a:t>
            </a:r>
            <a:r>
              <a:rPr lang="tr-TR" sz="2000" b="1" dirty="0" err="1"/>
              <a:t>green</a:t>
            </a:r>
            <a:r>
              <a:rPr lang="tr-TR" sz="2000" b="1" dirty="0"/>
              <a:t> </a:t>
            </a:r>
            <a:r>
              <a:rPr lang="tr-TR" sz="2000" b="1" dirty="0" err="1"/>
              <a:t>solution</a:t>
            </a:r>
            <a:r>
              <a:rPr lang="tr-TR" sz="2000" b="1" dirty="0"/>
              <a:t> </a:t>
            </a:r>
            <a:r>
              <a:rPr lang="tr-TR" sz="2000" dirty="0" err="1"/>
              <a:t>to</a:t>
            </a:r>
            <a:r>
              <a:rPr lang="tr-TR" sz="2000" dirty="0"/>
              <a:t> </a:t>
            </a:r>
            <a:r>
              <a:rPr lang="tr-TR" sz="2000" dirty="0" err="1"/>
              <a:t>ISPs</a:t>
            </a:r>
            <a:r>
              <a:rPr lang="tr-TR" sz="2000" dirty="0"/>
              <a:t>. </a:t>
            </a:r>
          </a:p>
          <a:p>
            <a:endParaRPr lang="en-US" sz="2000" dirty="0"/>
          </a:p>
        </p:txBody>
      </p:sp>
      <p:sp>
        <p:nvSpPr>
          <p:cNvPr id="16" name="Rectangle 15"/>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19971135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MEC Platform API, ETSI White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024" y="908720"/>
            <a:ext cx="5895975"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de-DE"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Teaser</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3" name="Rectangle 2"/>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err="1" smtClean="0"/>
              <a:t>Netaş</a:t>
            </a:r>
            <a:r>
              <a:rPr lang="tr-TR" sz="1100" dirty="0" smtClean="0"/>
              <a:t>, ysimsek@netas.com.tr</a:t>
            </a:r>
            <a:r>
              <a:rPr lang="en-GB" sz="1100" dirty="0" smtClean="0"/>
              <a:t> </a:t>
            </a:r>
            <a:endParaRPr lang="en-GB" sz="1100" dirty="0"/>
          </a:p>
        </p:txBody>
      </p:sp>
      <p:sp>
        <p:nvSpPr>
          <p:cNvPr id="8" name="TextBox 7"/>
          <p:cNvSpPr txBox="1"/>
          <p:nvPr/>
        </p:nvSpPr>
        <p:spPr>
          <a:xfrm>
            <a:off x="539552" y="3970799"/>
            <a:ext cx="8280920" cy="2554545"/>
          </a:xfrm>
          <a:prstGeom prst="rect">
            <a:avLst/>
          </a:prstGeom>
          <a:noFill/>
        </p:spPr>
        <p:txBody>
          <a:bodyPr wrap="square" rtlCol="0">
            <a:spAutoFit/>
          </a:bodyPr>
          <a:lstStyle/>
          <a:p>
            <a:pPr marL="342900" indent="-342900" algn="just">
              <a:buFont typeface="Arial" pitchFamily="34" charset="0"/>
              <a:buChar char="•"/>
            </a:pPr>
            <a:r>
              <a:rPr lang="tr-TR" sz="2000" dirty="0" err="1" smtClean="0"/>
              <a:t>Generate</a:t>
            </a:r>
            <a:r>
              <a:rPr lang="tr-TR" sz="2000" dirty="0" smtClean="0"/>
              <a:t> </a:t>
            </a:r>
            <a:r>
              <a:rPr lang="tr-TR" sz="2000" b="1" dirty="0" err="1" smtClean="0"/>
              <a:t>statistical</a:t>
            </a:r>
            <a:r>
              <a:rPr lang="tr-TR" sz="2000" b="1" dirty="0" smtClean="0"/>
              <a:t> data </a:t>
            </a:r>
            <a:r>
              <a:rPr lang="tr-TR" sz="2000" dirty="0" err="1" smtClean="0"/>
              <a:t>and</a:t>
            </a:r>
            <a:r>
              <a:rPr lang="tr-TR" sz="2000" dirty="0" smtClean="0"/>
              <a:t> </a:t>
            </a:r>
            <a:r>
              <a:rPr lang="tr-TR" sz="2000" b="1" dirty="0" err="1" smtClean="0"/>
              <a:t>reports</a:t>
            </a:r>
            <a:r>
              <a:rPr lang="tr-TR" sz="2000" dirty="0" smtClean="0"/>
              <a:t> </a:t>
            </a:r>
            <a:r>
              <a:rPr lang="tr-TR" sz="2000" dirty="0" err="1" smtClean="0"/>
              <a:t>to</a:t>
            </a:r>
            <a:r>
              <a:rPr lang="tr-TR" sz="2000" dirty="0" smtClean="0"/>
              <a:t> </a:t>
            </a:r>
            <a:r>
              <a:rPr lang="tr-TR" sz="2000" dirty="0" err="1" smtClean="0"/>
              <a:t>help</a:t>
            </a:r>
            <a:r>
              <a:rPr lang="tr-TR" sz="2000" dirty="0" smtClean="0"/>
              <a:t> </a:t>
            </a:r>
            <a:r>
              <a:rPr lang="tr-TR" sz="2000" dirty="0" err="1" smtClean="0"/>
              <a:t>ISPs</a:t>
            </a:r>
            <a:r>
              <a:rPr lang="tr-TR" sz="2000" dirty="0" smtClean="0"/>
              <a:t> </a:t>
            </a:r>
            <a:r>
              <a:rPr lang="tr-TR" sz="2000" dirty="0" err="1" smtClean="0"/>
              <a:t>develop</a:t>
            </a:r>
            <a:r>
              <a:rPr lang="tr-TR" sz="2000" dirty="0" smtClean="0"/>
              <a:t> </a:t>
            </a:r>
            <a:r>
              <a:rPr lang="tr-TR" sz="2000" b="1" dirty="0" err="1" smtClean="0"/>
              <a:t>new</a:t>
            </a:r>
            <a:r>
              <a:rPr lang="tr-TR" sz="2000" b="1" dirty="0" smtClean="0"/>
              <a:t> </a:t>
            </a:r>
            <a:r>
              <a:rPr lang="tr-TR" sz="2000" b="1" dirty="0"/>
              <a:t>V</a:t>
            </a:r>
            <a:r>
              <a:rPr lang="tr-TR" sz="2000" b="1" dirty="0" smtClean="0"/>
              <a:t>alue </a:t>
            </a:r>
            <a:r>
              <a:rPr lang="tr-TR" sz="2000" b="1" dirty="0" err="1"/>
              <a:t>A</a:t>
            </a:r>
            <a:r>
              <a:rPr lang="tr-TR" sz="2000" b="1" dirty="0" err="1" smtClean="0"/>
              <a:t>dded</a:t>
            </a:r>
            <a:r>
              <a:rPr lang="tr-TR" sz="2000" b="1" dirty="0" smtClean="0"/>
              <a:t> Services (VAS)</a:t>
            </a:r>
            <a:r>
              <a:rPr lang="tr-TR" sz="2000" dirty="0" smtClean="0"/>
              <a:t> </a:t>
            </a:r>
            <a:r>
              <a:rPr lang="tr-TR" sz="2000" dirty="0" err="1" smtClean="0"/>
              <a:t>and</a:t>
            </a:r>
            <a:r>
              <a:rPr lang="tr-TR" sz="2000" dirty="0" smtClean="0"/>
              <a:t> </a:t>
            </a:r>
            <a:r>
              <a:rPr lang="tr-TR" sz="2000" dirty="0" err="1" smtClean="0"/>
              <a:t>or</a:t>
            </a:r>
            <a:r>
              <a:rPr lang="tr-TR" sz="2000" dirty="0" smtClean="0"/>
              <a:t> </a:t>
            </a:r>
            <a:r>
              <a:rPr lang="tr-TR" sz="2000" dirty="0" err="1" smtClean="0"/>
              <a:t>generate</a:t>
            </a:r>
            <a:r>
              <a:rPr lang="tr-TR" sz="2000" dirty="0" smtClean="0"/>
              <a:t>/</a:t>
            </a:r>
            <a:r>
              <a:rPr lang="tr-TR" sz="2000" dirty="0" err="1" smtClean="0"/>
              <a:t>activate</a:t>
            </a:r>
            <a:r>
              <a:rPr lang="tr-TR" sz="2000" dirty="0" smtClean="0"/>
              <a:t>  </a:t>
            </a:r>
            <a:r>
              <a:rPr lang="tr-TR" sz="2000" dirty="0" err="1" smtClean="0"/>
              <a:t>current</a:t>
            </a:r>
            <a:r>
              <a:rPr lang="tr-TR" sz="2000" dirty="0" smtClean="0"/>
              <a:t> </a:t>
            </a:r>
            <a:r>
              <a:rPr lang="tr-TR" sz="2000" dirty="0" err="1" smtClean="0"/>
              <a:t>services</a:t>
            </a:r>
            <a:r>
              <a:rPr lang="tr-TR" sz="2000" dirty="0" smtClean="0"/>
              <a:t> </a:t>
            </a:r>
            <a:r>
              <a:rPr lang="tr-TR" sz="2000" b="1" dirty="0" err="1" smtClean="0"/>
              <a:t>quicker</a:t>
            </a:r>
            <a:r>
              <a:rPr lang="tr-TR" sz="2000" dirty="0" smtClean="0"/>
              <a:t>.</a:t>
            </a:r>
          </a:p>
          <a:p>
            <a:pPr marL="342900" indent="-342900" algn="just">
              <a:buFont typeface="Arial" pitchFamily="34" charset="0"/>
              <a:buChar char="•"/>
            </a:pPr>
            <a:r>
              <a:rPr lang="tr-TR" sz="2000" dirty="0" err="1" smtClean="0"/>
              <a:t>Income</a:t>
            </a:r>
            <a:r>
              <a:rPr lang="tr-TR" sz="2000" dirty="0" smtClean="0"/>
              <a:t> of </a:t>
            </a:r>
            <a:r>
              <a:rPr lang="tr-TR" sz="2000" dirty="0" err="1" smtClean="0"/>
              <a:t>ISPs</a:t>
            </a:r>
            <a:r>
              <a:rPr lang="tr-TR" sz="2000" dirty="0" smtClean="0"/>
              <a:t> </a:t>
            </a:r>
            <a:r>
              <a:rPr lang="tr-TR" sz="2000" dirty="0" err="1" smtClean="0"/>
              <a:t>will</a:t>
            </a:r>
            <a:r>
              <a:rPr lang="tr-TR" sz="2000" dirty="0" smtClean="0"/>
              <a:t> be </a:t>
            </a:r>
            <a:r>
              <a:rPr lang="tr-TR" sz="2000" dirty="0" err="1" smtClean="0"/>
              <a:t>increased</a:t>
            </a:r>
            <a:r>
              <a:rPr lang="tr-TR" sz="2000" dirty="0" smtClean="0"/>
              <a:t> </a:t>
            </a:r>
            <a:r>
              <a:rPr lang="tr-TR" sz="2000" dirty="0" err="1" smtClean="0"/>
              <a:t>via</a:t>
            </a:r>
            <a:r>
              <a:rPr lang="tr-TR" sz="2000" dirty="0" smtClean="0"/>
              <a:t> </a:t>
            </a:r>
            <a:r>
              <a:rPr lang="tr-TR" sz="2000" b="1" dirty="0" err="1" smtClean="0"/>
              <a:t>new</a:t>
            </a:r>
            <a:r>
              <a:rPr lang="tr-TR" sz="2000" b="1" dirty="0" smtClean="0"/>
              <a:t> VAS</a:t>
            </a:r>
            <a:r>
              <a:rPr lang="tr-TR" sz="2000" dirty="0" smtClean="0"/>
              <a:t>. </a:t>
            </a:r>
          </a:p>
          <a:p>
            <a:pPr marL="342900" indent="-342900" algn="just">
              <a:buFont typeface="Arial" pitchFamily="34" charset="0"/>
              <a:buChar char="•"/>
            </a:pPr>
            <a:r>
              <a:rPr lang="tr-TR" sz="2000" dirty="0" err="1" smtClean="0"/>
              <a:t>Better</a:t>
            </a:r>
            <a:r>
              <a:rPr lang="tr-TR" sz="2000" dirty="0" smtClean="0"/>
              <a:t> </a:t>
            </a:r>
            <a:r>
              <a:rPr lang="tr-TR" sz="2000" dirty="0" err="1" smtClean="0"/>
              <a:t>and</a:t>
            </a:r>
            <a:r>
              <a:rPr lang="tr-TR" sz="2000" dirty="0" smtClean="0"/>
              <a:t> </a:t>
            </a:r>
            <a:r>
              <a:rPr lang="tr-TR" sz="2000" dirty="0" err="1" smtClean="0"/>
              <a:t>efficient</a:t>
            </a:r>
            <a:r>
              <a:rPr lang="tr-TR" sz="2000" dirty="0" smtClean="0"/>
              <a:t> </a:t>
            </a:r>
            <a:r>
              <a:rPr lang="tr-TR" sz="2000" dirty="0" err="1" smtClean="0"/>
              <a:t>usage</a:t>
            </a:r>
            <a:r>
              <a:rPr lang="tr-TR" sz="2000" dirty="0" smtClean="0"/>
              <a:t> of network </a:t>
            </a:r>
            <a:r>
              <a:rPr lang="tr-TR" sz="2000" dirty="0" err="1" smtClean="0"/>
              <a:t>infrastructure</a:t>
            </a:r>
            <a:r>
              <a:rPr lang="tr-TR" sz="2000" dirty="0" smtClean="0"/>
              <a:t>.</a:t>
            </a:r>
          </a:p>
          <a:p>
            <a:pPr marL="342900" indent="-342900" algn="just">
              <a:buFont typeface="Arial" pitchFamily="34" charset="0"/>
              <a:buChar char="•"/>
            </a:pPr>
            <a:r>
              <a:rPr lang="tr-TR" sz="2000" b="1" dirty="0" err="1" smtClean="0"/>
              <a:t>Increase</a:t>
            </a:r>
            <a:r>
              <a:rPr lang="tr-TR" sz="2000" b="1" dirty="0" smtClean="0"/>
              <a:t> </a:t>
            </a:r>
            <a:r>
              <a:rPr lang="tr-TR" sz="2000" b="1" dirty="0" err="1" smtClean="0"/>
              <a:t>end</a:t>
            </a:r>
            <a:r>
              <a:rPr lang="tr-TR" sz="2000" b="1" dirty="0" smtClean="0"/>
              <a:t> </a:t>
            </a:r>
            <a:r>
              <a:rPr lang="tr-TR" sz="2000" b="1" dirty="0" err="1" smtClean="0"/>
              <a:t>users</a:t>
            </a:r>
            <a:r>
              <a:rPr lang="tr-TR" sz="2000" b="1" dirty="0" smtClean="0"/>
              <a:t>’ </a:t>
            </a:r>
            <a:r>
              <a:rPr lang="tr-TR" sz="2000" dirty="0" smtClean="0"/>
              <a:t>total </a:t>
            </a:r>
            <a:r>
              <a:rPr lang="tr-TR" sz="2000" b="1" dirty="0" err="1" smtClean="0"/>
              <a:t>Quality</a:t>
            </a:r>
            <a:r>
              <a:rPr lang="tr-TR" sz="2000" b="1" dirty="0" smtClean="0"/>
              <a:t> of </a:t>
            </a:r>
            <a:r>
              <a:rPr lang="tr-TR" sz="2000" b="1" dirty="0" err="1" smtClean="0"/>
              <a:t>Experience</a:t>
            </a:r>
            <a:r>
              <a:rPr lang="tr-TR" sz="2000" b="1" dirty="0" smtClean="0"/>
              <a:t> (</a:t>
            </a:r>
            <a:r>
              <a:rPr lang="tr-TR" sz="2000" b="1" dirty="0" err="1" smtClean="0"/>
              <a:t>QoE</a:t>
            </a:r>
            <a:r>
              <a:rPr lang="tr-TR" sz="2000" b="1" dirty="0" smtClean="0"/>
              <a:t>) </a:t>
            </a:r>
            <a:r>
              <a:rPr lang="tr-TR" sz="2000" dirty="0" smtClean="0"/>
              <a:t>in </a:t>
            </a:r>
            <a:r>
              <a:rPr lang="tr-TR" sz="2000" dirty="0" err="1" smtClean="0"/>
              <a:t>terms</a:t>
            </a:r>
            <a:r>
              <a:rPr lang="tr-TR" sz="2000" dirty="0" smtClean="0"/>
              <a:t> of </a:t>
            </a:r>
            <a:r>
              <a:rPr lang="tr-TR" sz="2000" dirty="0" err="1" smtClean="0"/>
              <a:t>speed</a:t>
            </a:r>
            <a:r>
              <a:rPr lang="tr-TR" sz="2000" dirty="0" smtClean="0"/>
              <a:t>, </a:t>
            </a:r>
            <a:r>
              <a:rPr lang="tr-TR" sz="2000" dirty="0" err="1" smtClean="0"/>
              <a:t>quality</a:t>
            </a:r>
            <a:r>
              <a:rPr lang="tr-TR" sz="2000" dirty="0" smtClean="0"/>
              <a:t>, </a:t>
            </a:r>
            <a:r>
              <a:rPr lang="tr-TR" sz="2000" dirty="0" err="1" smtClean="0"/>
              <a:t>and</a:t>
            </a:r>
            <a:r>
              <a:rPr lang="tr-TR" sz="2000" dirty="0" smtClean="0"/>
              <a:t> </a:t>
            </a:r>
            <a:r>
              <a:rPr lang="tr-TR" sz="2000" dirty="0" err="1" smtClean="0"/>
              <a:t>new</a:t>
            </a:r>
            <a:r>
              <a:rPr lang="tr-TR" sz="2000" dirty="0" smtClean="0"/>
              <a:t> </a:t>
            </a:r>
            <a:r>
              <a:rPr lang="tr-TR" sz="2000" dirty="0" err="1" smtClean="0"/>
              <a:t>services</a:t>
            </a:r>
            <a:r>
              <a:rPr lang="tr-TR" sz="2000" dirty="0" smtClean="0"/>
              <a:t>.  </a:t>
            </a:r>
            <a:endParaRPr lang="en-US" sz="2000" dirty="0" smtClean="0"/>
          </a:p>
          <a:p>
            <a:pPr marL="342900" indent="-342900" algn="just">
              <a:buFont typeface="Arial" pitchFamily="34" charset="0"/>
              <a:buChar char="•"/>
            </a:pPr>
            <a:endParaRPr lang="tr-TR" sz="2000" dirty="0" smtClean="0"/>
          </a:p>
        </p:txBody>
      </p:sp>
      <p:sp>
        <p:nvSpPr>
          <p:cNvPr id="5" name="TextBox 4"/>
          <p:cNvSpPr txBox="1"/>
          <p:nvPr/>
        </p:nvSpPr>
        <p:spPr>
          <a:xfrm>
            <a:off x="1757945" y="3699545"/>
            <a:ext cx="6080335" cy="261610"/>
          </a:xfrm>
          <a:prstGeom prst="rect">
            <a:avLst/>
          </a:prstGeom>
          <a:noFill/>
        </p:spPr>
        <p:txBody>
          <a:bodyPr wrap="square" rtlCol="0">
            <a:spAutoFit/>
          </a:bodyPr>
          <a:lstStyle/>
          <a:p>
            <a:r>
              <a:rPr lang="en-US" sz="1100" i="1" dirty="0"/>
              <a:t>MEC Platform API, ETSI Whitepaper</a:t>
            </a:r>
          </a:p>
        </p:txBody>
      </p:sp>
    </p:spTree>
    <p:extLst>
      <p:ext uri="{BB962C8B-B14F-4D97-AF65-F5344CB8AC3E}">
        <p14:creationId xmlns:p14="http://schemas.microsoft.com/office/powerpoint/2010/main" val="403273493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Organisation Profile</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540000" y="1620000"/>
            <a:ext cx="8280000" cy="4093428"/>
          </a:xfrm>
          <a:prstGeom prst="rect">
            <a:avLst/>
          </a:prstGeom>
          <a:noFill/>
        </p:spPr>
        <p:txBody>
          <a:bodyPr wrap="square" rtlCol="0">
            <a:spAutoFit/>
          </a:bodyPr>
          <a:lstStyle/>
          <a:p>
            <a:pPr algn="ctr"/>
            <a:r>
              <a:rPr lang="tr-TR" sz="2000" dirty="0" err="1" smtClean="0"/>
              <a:t>Netaş</a:t>
            </a:r>
            <a:r>
              <a:rPr lang="tr-TR" sz="2000" dirty="0" smtClean="0"/>
              <a:t> </a:t>
            </a:r>
            <a:r>
              <a:rPr lang="tr-TR" sz="2000" dirty="0" err="1" smtClean="0"/>
              <a:t>Telecommunications</a:t>
            </a:r>
            <a:endParaRPr lang="tr-TR" sz="2000" dirty="0" smtClean="0"/>
          </a:p>
          <a:p>
            <a:pPr algn="just"/>
            <a:r>
              <a:rPr lang="en-US" sz="2000" dirty="0"/>
              <a:t/>
            </a:r>
            <a:br>
              <a:rPr lang="en-US" sz="2000" dirty="0"/>
            </a:br>
            <a:r>
              <a:rPr lang="en-US" sz="2000" dirty="0"/>
              <a:t>Netas provides innovative end-to-end value added systems integration and technology services in the fields of information and communications technologies (ICT). Its customers range from </a:t>
            </a:r>
            <a:r>
              <a:rPr lang="en-US" sz="2000" dirty="0" err="1"/>
              <a:t>telco</a:t>
            </a:r>
            <a:r>
              <a:rPr lang="en-US" sz="2000" dirty="0"/>
              <a:t> providers to public and private enterprises in domestic and international markets. </a:t>
            </a:r>
            <a:r>
              <a:rPr lang="en-US" sz="2000" dirty="0" err="1"/>
              <a:t>Netas’s</a:t>
            </a:r>
            <a:r>
              <a:rPr lang="en-US" sz="2000" dirty="0"/>
              <a:t> constant increase in productivity is based on its next generation competencies around technology skillset and expertise. The company holds a track-record of 49 years and continues its foray in the field of information technologies, supported by with its experienced, best of breed research and development department. Netas also plays an important role in the modernization of the Turkish Armed Forces defense communication networks</a:t>
            </a:r>
            <a:r>
              <a:rPr lang="en-US" sz="2000" dirty="0" smtClean="0"/>
              <a:t>.</a:t>
            </a:r>
            <a:endParaRPr lang="en-US" sz="2000" dirty="0"/>
          </a:p>
        </p:txBody>
      </p:sp>
      <p:sp>
        <p:nvSpPr>
          <p:cNvPr id="6" name="Rectangle 5"/>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16356392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Proposal Introduction (1)</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graphicFrame>
        <p:nvGraphicFramePr>
          <p:cNvPr id="8" name="Diagram 7"/>
          <p:cNvGraphicFramePr/>
          <p:nvPr>
            <p:extLst>
              <p:ext uri="{D42A27DB-BD31-4B8C-83A1-F6EECF244321}">
                <p14:modId xmlns:p14="http://schemas.microsoft.com/office/powerpoint/2010/main" val="144890445"/>
              </p:ext>
            </p:extLst>
          </p:nvPr>
        </p:nvGraphicFramePr>
        <p:xfrm>
          <a:off x="540000" y="1620000"/>
          <a:ext cx="8280000" cy="416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Proposal Introduction (2)</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graphicFrame>
        <p:nvGraphicFramePr>
          <p:cNvPr id="7" name="Diagram 6"/>
          <p:cNvGraphicFramePr/>
          <p:nvPr>
            <p:extLst>
              <p:ext uri="{D42A27DB-BD31-4B8C-83A1-F6EECF244321}">
                <p14:modId xmlns:p14="http://schemas.microsoft.com/office/powerpoint/2010/main" val="17032013"/>
              </p:ext>
            </p:extLst>
          </p:nvPr>
        </p:nvGraphicFramePr>
        <p:xfrm>
          <a:off x="540000" y="1916832"/>
          <a:ext cx="8280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32391765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Partners</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grpSp>
        <p:nvGrpSpPr>
          <p:cNvPr id="11" name="Group 10"/>
          <p:cNvGrpSpPr/>
          <p:nvPr/>
        </p:nvGrpSpPr>
        <p:grpSpPr>
          <a:xfrm>
            <a:off x="1619672" y="1091852"/>
            <a:ext cx="7057358" cy="5433492"/>
            <a:chOff x="4232790" y="-96292"/>
            <a:chExt cx="3810865" cy="1401044"/>
          </a:xfrm>
        </p:grpSpPr>
        <p:sp>
          <p:nvSpPr>
            <p:cNvPr id="12" name="Rectangle 11"/>
            <p:cNvSpPr/>
            <p:nvPr/>
          </p:nvSpPr>
          <p:spPr>
            <a:xfrm>
              <a:off x="4232790" y="-96292"/>
              <a:ext cx="3759654" cy="14010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246498" y="-96292"/>
              <a:ext cx="3797157" cy="14010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tr-TR" sz="1600" b="1" kern="1200" dirty="0" smtClean="0"/>
                <a:t>NETAS</a:t>
              </a:r>
            </a:p>
            <a:p>
              <a:pPr marL="285750" lvl="0" indent="-285750" algn="just" defTabSz="711200">
                <a:lnSpc>
                  <a:spcPct val="90000"/>
                </a:lnSpc>
                <a:spcBef>
                  <a:spcPct val="0"/>
                </a:spcBef>
                <a:spcAft>
                  <a:spcPct val="35000"/>
                </a:spcAft>
                <a:buFont typeface="Arial" panose="020B0604020202020204" pitchFamily="34" charset="0"/>
                <a:buChar char="•"/>
              </a:pPr>
              <a:r>
                <a:rPr lang="en-US" sz="1600" kern="1200" noProof="0" dirty="0" smtClean="0"/>
                <a:t>Core competency to coordinate this project and actively embed the researches.</a:t>
              </a:r>
              <a:r>
                <a:rPr lang="tr-TR" sz="1600" kern="1200" noProof="0" dirty="0" smtClean="0"/>
                <a:t> </a:t>
              </a:r>
            </a:p>
            <a:p>
              <a:pPr marL="285750" lvl="0" indent="-285750" algn="just" defTabSz="711200">
                <a:lnSpc>
                  <a:spcPct val="90000"/>
                </a:lnSpc>
                <a:spcBef>
                  <a:spcPct val="0"/>
                </a:spcBef>
                <a:spcAft>
                  <a:spcPct val="35000"/>
                </a:spcAft>
                <a:buFont typeface="Arial" panose="020B0604020202020204" pitchFamily="34" charset="0"/>
                <a:buChar char="•"/>
              </a:pPr>
              <a:r>
                <a:rPr lang="en-US" sz="1600" kern="1200" dirty="0" smtClean="0"/>
                <a:t>SBC cluster back bone</a:t>
              </a:r>
              <a:r>
                <a:rPr lang="tr-TR" sz="1600" kern="1200" dirty="0" smtClean="0"/>
                <a:t> </a:t>
              </a:r>
              <a:r>
                <a:rPr lang="en-US" sz="1600" kern="1200" dirty="0" smtClean="0"/>
                <a:t>laboratory</a:t>
              </a:r>
            </a:p>
            <a:p>
              <a:pPr marL="285750" lvl="0" indent="-285750" algn="just" defTabSz="711200">
                <a:lnSpc>
                  <a:spcPct val="90000"/>
                </a:lnSpc>
                <a:spcBef>
                  <a:spcPct val="0"/>
                </a:spcBef>
                <a:spcAft>
                  <a:spcPct val="35000"/>
                </a:spcAft>
                <a:buFont typeface="Arial" charset="0"/>
                <a:buChar char="•"/>
              </a:pPr>
              <a:r>
                <a:rPr lang="en-US" sz="1600" kern="1200" dirty="0" smtClean="0"/>
                <a:t>Prove</a:t>
              </a:r>
              <a:r>
                <a:rPr lang="tr-TR" sz="1600" kern="1200" dirty="0" smtClean="0"/>
                <a:t>n</a:t>
              </a:r>
              <a:r>
                <a:rPr lang="en-US" sz="1600" kern="1200" dirty="0" smtClean="0"/>
                <a:t> relations with mobile operators</a:t>
              </a:r>
              <a:r>
                <a:rPr lang="tr-TR" sz="1600" kern="1200" dirty="0" smtClean="0"/>
                <a:t> </a:t>
              </a:r>
              <a:r>
                <a:rPr lang="en-US" sz="1600" kern="1200" dirty="0" smtClean="0"/>
                <a:t>within the region </a:t>
              </a:r>
              <a:endParaRPr lang="tr-TR" sz="1600" kern="1200" dirty="0" smtClean="0"/>
            </a:p>
            <a:p>
              <a:pPr marL="285750" lvl="0" indent="-285750" algn="just" defTabSz="711200">
                <a:lnSpc>
                  <a:spcPct val="90000"/>
                </a:lnSpc>
                <a:spcBef>
                  <a:spcPct val="0"/>
                </a:spcBef>
                <a:spcAft>
                  <a:spcPct val="35000"/>
                </a:spcAft>
                <a:buFont typeface="Arial" charset="0"/>
                <a:buChar char="•"/>
              </a:pPr>
              <a:r>
                <a:rPr lang="tr-TR" sz="1600" kern="1200" dirty="0" smtClean="0"/>
                <a:t> </a:t>
              </a:r>
              <a:r>
                <a:rPr lang="en-US" sz="1600" kern="1200" dirty="0" smtClean="0"/>
                <a:t>Knowledge on high</a:t>
              </a:r>
              <a:r>
                <a:rPr lang="tr-TR" sz="1600" dirty="0" smtClean="0"/>
                <a:t>-</a:t>
              </a:r>
              <a:r>
                <a:rPr lang="tr-TR" sz="1600" dirty="0" err="1" smtClean="0"/>
                <a:t>volume</a:t>
              </a:r>
              <a:r>
                <a:rPr lang="en-US" sz="1600" kern="1200" dirty="0" smtClean="0"/>
                <a:t> message processing via succession networks</a:t>
              </a:r>
              <a:endParaRPr lang="tr-TR" sz="1600" kern="1200" dirty="0" smtClean="0"/>
            </a:p>
            <a:p>
              <a:pPr marL="285750" lvl="0" indent="-285750" algn="just" defTabSz="711200">
                <a:lnSpc>
                  <a:spcPct val="90000"/>
                </a:lnSpc>
                <a:spcBef>
                  <a:spcPct val="0"/>
                </a:spcBef>
                <a:spcAft>
                  <a:spcPct val="35000"/>
                </a:spcAft>
                <a:buFont typeface="Arial" charset="0"/>
                <a:buChar char="•"/>
              </a:pPr>
              <a:endParaRPr lang="tr-TR" sz="1600" dirty="0"/>
            </a:p>
            <a:p>
              <a:pPr lvl="0" defTabSz="711200">
                <a:lnSpc>
                  <a:spcPct val="90000"/>
                </a:lnSpc>
                <a:spcAft>
                  <a:spcPct val="35000"/>
                </a:spcAft>
              </a:pPr>
              <a:r>
                <a:rPr lang="en-US" sz="1600" b="1" dirty="0"/>
                <a:t>Partners Needed! </a:t>
              </a:r>
            </a:p>
            <a:p>
              <a:pPr marL="285750" lvl="0" indent="-285750" defTabSz="711200">
                <a:lnSpc>
                  <a:spcPct val="90000"/>
                </a:lnSpc>
                <a:spcAft>
                  <a:spcPct val="35000"/>
                </a:spcAft>
                <a:buFont typeface="Arial" panose="020B0604020202020204" pitchFamily="34" charset="0"/>
                <a:buChar char="•"/>
              </a:pPr>
              <a:r>
                <a:rPr lang="en-US" sz="1600" dirty="0"/>
                <a:t>With 5G </a:t>
              </a:r>
              <a:r>
                <a:rPr lang="tr-TR" sz="1600" dirty="0" err="1"/>
                <a:t>research</a:t>
              </a:r>
              <a:r>
                <a:rPr lang="tr-TR" sz="1600" dirty="0"/>
                <a:t> on </a:t>
              </a:r>
              <a:r>
                <a:rPr lang="tr-TR" sz="1600" dirty="0" err="1"/>
                <a:t>protocols</a:t>
              </a:r>
              <a:r>
                <a:rPr lang="tr-TR" sz="1600" dirty="0"/>
                <a:t>, </a:t>
              </a:r>
              <a:r>
                <a:rPr lang="tr-TR" sz="1600" dirty="0" err="1"/>
                <a:t>RFCs</a:t>
              </a:r>
              <a:r>
                <a:rPr lang="tr-TR" sz="1600" dirty="0"/>
                <a:t> </a:t>
              </a:r>
              <a:r>
                <a:rPr lang="tr-TR" sz="1600" dirty="0" err="1"/>
                <a:t>and</a:t>
              </a:r>
              <a:r>
                <a:rPr lang="tr-TR" sz="1600" dirty="0"/>
                <a:t> </a:t>
              </a:r>
              <a:r>
                <a:rPr lang="tr-TR" sz="1600" dirty="0" err="1" smtClean="0"/>
                <a:t>standardization</a:t>
              </a:r>
              <a:r>
                <a:rPr lang="tr-TR" sz="1600" dirty="0" smtClean="0"/>
                <a:t> (</a:t>
              </a:r>
              <a:r>
                <a:rPr lang="tr-TR" sz="1600" dirty="0" err="1" smtClean="0"/>
                <a:t>Universities</a:t>
              </a:r>
              <a:r>
                <a:rPr lang="tr-TR" sz="1600" dirty="0" smtClean="0"/>
                <a:t>, </a:t>
              </a:r>
              <a:r>
                <a:rPr lang="tr-TR" sz="1600" dirty="0" err="1" smtClean="0"/>
                <a:t>research</a:t>
              </a:r>
              <a:r>
                <a:rPr lang="tr-TR" sz="1600" dirty="0" smtClean="0"/>
                <a:t> </a:t>
              </a:r>
              <a:r>
                <a:rPr lang="tr-TR" sz="1600" dirty="0" err="1" smtClean="0"/>
                <a:t>institutes</a:t>
              </a:r>
              <a:r>
                <a:rPr lang="tr-TR" sz="1600" dirty="0" smtClean="0"/>
                <a:t>)</a:t>
              </a:r>
              <a:endParaRPr lang="tr-TR" sz="1600" dirty="0" smtClean="0"/>
            </a:p>
            <a:p>
              <a:pPr marL="285750" lvl="0" indent="-285750" defTabSz="711200">
                <a:lnSpc>
                  <a:spcPct val="90000"/>
                </a:lnSpc>
                <a:spcAft>
                  <a:spcPct val="35000"/>
                </a:spcAft>
                <a:buFont typeface="Arial" panose="020B0604020202020204" pitchFamily="34" charset="0"/>
                <a:buChar char="•"/>
              </a:pPr>
              <a:r>
                <a:rPr lang="en-US" sz="1600" dirty="0" smtClean="0"/>
                <a:t>With </a:t>
              </a:r>
              <a:r>
                <a:rPr lang="tr-TR" sz="1600" dirty="0"/>
                <a:t>SBC </a:t>
              </a:r>
              <a:r>
                <a:rPr lang="tr-TR" sz="1600" dirty="0" err="1"/>
                <a:t>and</a:t>
              </a:r>
              <a:r>
                <a:rPr lang="tr-TR" sz="1600" dirty="0"/>
                <a:t> </a:t>
              </a:r>
              <a:r>
                <a:rPr lang="en-US" sz="1600" dirty="0"/>
                <a:t>parallel computing </a:t>
              </a:r>
              <a:r>
                <a:rPr lang="en-US" sz="1600" dirty="0" smtClean="0"/>
                <a:t>experience</a:t>
              </a:r>
              <a:r>
                <a:rPr lang="tr-TR" sz="1600" dirty="0" smtClean="0"/>
                <a:t> (SBC HW </a:t>
              </a:r>
              <a:r>
                <a:rPr lang="tr-TR" sz="1600" dirty="0" err="1" smtClean="0"/>
                <a:t>manufacturers</a:t>
              </a:r>
              <a:r>
                <a:rPr lang="tr-TR" sz="1600" dirty="0" smtClean="0"/>
                <a:t>, </a:t>
              </a:r>
              <a:r>
                <a:rPr lang="tr-TR" sz="1600" dirty="0" err="1" smtClean="0"/>
                <a:t>Universities</a:t>
              </a:r>
              <a:r>
                <a:rPr lang="tr-TR" sz="1600" dirty="0" smtClean="0"/>
                <a:t>)</a:t>
              </a:r>
              <a:r>
                <a:rPr lang="en-US" sz="1600" dirty="0" smtClean="0"/>
                <a:t> </a:t>
              </a:r>
              <a:endParaRPr lang="tr-TR" sz="1600" dirty="0" smtClean="0"/>
            </a:p>
            <a:p>
              <a:pPr marL="285750" lvl="0" indent="-285750" defTabSz="711200">
                <a:lnSpc>
                  <a:spcPct val="90000"/>
                </a:lnSpc>
                <a:spcAft>
                  <a:spcPct val="35000"/>
                </a:spcAft>
                <a:buFont typeface="Arial" panose="020B0604020202020204" pitchFamily="34" charset="0"/>
                <a:buChar char="•"/>
              </a:pPr>
              <a:r>
                <a:rPr lang="tr-TR" sz="1600" dirty="0" err="1" smtClean="0"/>
                <a:t>With</a:t>
              </a:r>
              <a:r>
                <a:rPr lang="tr-TR" sz="1600" dirty="0" smtClean="0"/>
                <a:t> VAS </a:t>
              </a:r>
              <a:r>
                <a:rPr lang="tr-TR" sz="1600" dirty="0" err="1" smtClean="0"/>
                <a:t>infrastructure</a:t>
              </a:r>
              <a:r>
                <a:rPr lang="tr-TR" sz="1600" dirty="0" smtClean="0"/>
                <a:t> (</a:t>
              </a:r>
              <a:r>
                <a:rPr lang="tr-TR" sz="1600" dirty="0" err="1" smtClean="0"/>
                <a:t>ISPs</a:t>
              </a:r>
              <a:r>
                <a:rPr lang="tr-TR" sz="1600" dirty="0" smtClean="0"/>
                <a:t>, </a:t>
              </a:r>
              <a:r>
                <a:rPr lang="tr-TR" sz="1600" dirty="0" err="1" smtClean="0"/>
                <a:t>TelCo’s</a:t>
              </a:r>
              <a:r>
                <a:rPr lang="tr-TR" sz="1600" dirty="0" smtClean="0"/>
                <a:t>)</a:t>
              </a:r>
              <a:endParaRPr lang="tr-TR" sz="1600" dirty="0" smtClean="0"/>
            </a:p>
            <a:p>
              <a:pPr marL="285750" lvl="0" indent="-285750" defTabSz="711200">
                <a:lnSpc>
                  <a:spcPct val="90000"/>
                </a:lnSpc>
                <a:spcAft>
                  <a:spcPct val="35000"/>
                </a:spcAft>
                <a:buFont typeface="Arial" panose="020B0604020202020204" pitchFamily="34" charset="0"/>
                <a:buChar char="•"/>
              </a:pPr>
              <a:endParaRPr lang="en-US" sz="1600" dirty="0"/>
            </a:p>
            <a:p>
              <a:pPr lvl="0" defTabSz="711200">
                <a:lnSpc>
                  <a:spcPct val="90000"/>
                </a:lnSpc>
                <a:spcAft>
                  <a:spcPct val="35000"/>
                </a:spcAft>
              </a:pPr>
              <a:endParaRPr lang="tr-TR" sz="1600" dirty="0"/>
            </a:p>
            <a:p>
              <a:pPr lvl="0" defTabSz="711200">
                <a:lnSpc>
                  <a:spcPct val="90000"/>
                </a:lnSpc>
                <a:spcAft>
                  <a:spcPct val="35000"/>
                </a:spcAft>
              </a:pPr>
              <a:endParaRPr lang="en-US" sz="1600" dirty="0"/>
            </a:p>
            <a:p>
              <a:pPr marL="285750" lvl="0" indent="-285750" algn="just" defTabSz="711200">
                <a:lnSpc>
                  <a:spcPct val="90000"/>
                </a:lnSpc>
                <a:spcBef>
                  <a:spcPct val="0"/>
                </a:spcBef>
                <a:spcAft>
                  <a:spcPct val="35000"/>
                </a:spcAft>
                <a:buFont typeface="Arial" charset="0"/>
                <a:buChar char="•"/>
              </a:pPr>
              <a:endParaRPr lang="en-US" sz="1600" kern="1200" dirty="0"/>
            </a:p>
          </p:txBody>
        </p:sp>
      </p:grpSp>
      <p:grpSp>
        <p:nvGrpSpPr>
          <p:cNvPr id="14" name="Group 13"/>
          <p:cNvGrpSpPr/>
          <p:nvPr/>
        </p:nvGrpSpPr>
        <p:grpSpPr>
          <a:xfrm>
            <a:off x="3432237" y="3861048"/>
            <a:ext cx="3384376" cy="842658"/>
            <a:chOff x="4848427" y="1297610"/>
            <a:chExt cx="3384376" cy="842658"/>
          </a:xfrm>
        </p:grpSpPr>
        <p:sp>
          <p:nvSpPr>
            <p:cNvPr id="15" name="Rectangle 14"/>
            <p:cNvSpPr/>
            <p:nvPr/>
          </p:nvSpPr>
          <p:spPr>
            <a:xfrm>
              <a:off x="4848427" y="1297610"/>
              <a:ext cx="2741399" cy="8426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4848427" y="1297610"/>
              <a:ext cx="3384376" cy="8426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n-US" sz="1600" kern="1200" noProof="0" dirty="0"/>
            </a:p>
          </p:txBody>
        </p:sp>
      </p:grpSp>
      <p:grpSp>
        <p:nvGrpSpPr>
          <p:cNvPr id="17" name="Group 16"/>
          <p:cNvGrpSpPr/>
          <p:nvPr/>
        </p:nvGrpSpPr>
        <p:grpSpPr>
          <a:xfrm>
            <a:off x="3432237" y="4941168"/>
            <a:ext cx="5461965" cy="1335639"/>
            <a:chOff x="2675641" y="3211582"/>
            <a:chExt cx="5461965" cy="1335639"/>
          </a:xfrm>
        </p:grpSpPr>
        <p:sp>
          <p:nvSpPr>
            <p:cNvPr id="18" name="Rectangle 17"/>
            <p:cNvSpPr/>
            <p:nvPr/>
          </p:nvSpPr>
          <p:spPr>
            <a:xfrm>
              <a:off x="5256138" y="3321172"/>
              <a:ext cx="2881468" cy="1226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675641" y="3211582"/>
              <a:ext cx="2881468" cy="12260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n-US" sz="1600" kern="1200" noProof="0" dirty="0"/>
            </a:p>
          </p:txBody>
        </p:sp>
      </p:grpSp>
      <p:sp>
        <p:nvSpPr>
          <p:cNvPr id="20" name="Rectangle 19"/>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70751164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Contact</a:t>
            </a: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Info</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a:p>
        </p:txBody>
      </p:sp>
      <p:sp>
        <p:nvSpPr>
          <p:cNvPr id="5" name="TextBox 4"/>
          <p:cNvSpPr txBox="1"/>
          <p:nvPr/>
        </p:nvSpPr>
        <p:spPr>
          <a:xfrm>
            <a:off x="1454670" y="1124744"/>
            <a:ext cx="6933753" cy="7355860"/>
          </a:xfrm>
          <a:prstGeom prst="rect">
            <a:avLst/>
          </a:prstGeom>
          <a:noFill/>
        </p:spPr>
        <p:txBody>
          <a:bodyPr wrap="square" rtlCol="0">
            <a:spAutoFit/>
          </a:bodyPr>
          <a:lstStyle/>
          <a:p>
            <a:r>
              <a:rPr lang="en-GB" sz="2000" dirty="0" smtClean="0"/>
              <a:t>For more information and for interest to participate please contact:</a:t>
            </a:r>
            <a:endParaRPr lang="tr-TR" sz="2000" dirty="0" smtClean="0"/>
          </a:p>
          <a:p>
            <a:endParaRPr lang="en-GB" sz="2000" dirty="0" smtClean="0"/>
          </a:p>
          <a:p>
            <a:endParaRPr lang="tr-TR" sz="2000" dirty="0" smtClean="0">
              <a:solidFill>
                <a:schemeClr val="bg1">
                  <a:lumMod val="50000"/>
                </a:schemeClr>
              </a:solidFill>
            </a:endParaRPr>
          </a:p>
          <a:p>
            <a:r>
              <a:rPr lang="tr-TR" sz="2000" dirty="0" smtClean="0">
                <a:solidFill>
                  <a:schemeClr val="bg1">
                    <a:lumMod val="50000"/>
                  </a:schemeClr>
                </a:solidFill>
              </a:rPr>
              <a:t>Rıza </a:t>
            </a:r>
            <a:r>
              <a:rPr lang="tr-TR" sz="2000" dirty="0" err="1" smtClean="0">
                <a:solidFill>
                  <a:schemeClr val="bg1">
                    <a:lumMod val="50000"/>
                  </a:schemeClr>
                </a:solidFill>
              </a:rPr>
              <a:t>Durucasugil</a:t>
            </a:r>
            <a:endParaRPr lang="tr-TR" sz="2000" dirty="0" smtClean="0">
              <a:solidFill>
                <a:schemeClr val="bg1">
                  <a:lumMod val="50000"/>
                </a:schemeClr>
              </a:solidFill>
            </a:endParaRPr>
          </a:p>
          <a:p>
            <a:r>
              <a:rPr lang="tr-TR" altLang="en-US" sz="2000" i="1" kern="0" dirty="0">
                <a:hlinkClick r:id="rId2"/>
              </a:rPr>
              <a:t>rizad@netas.com.tr</a:t>
            </a:r>
            <a:endParaRPr lang="tr-TR" sz="2000" dirty="0">
              <a:solidFill>
                <a:schemeClr val="bg1">
                  <a:lumMod val="50000"/>
                </a:schemeClr>
              </a:solidFill>
            </a:endParaRPr>
          </a:p>
          <a:p>
            <a:endParaRPr lang="tr-TR" sz="2000" dirty="0" smtClean="0">
              <a:solidFill>
                <a:schemeClr val="bg1">
                  <a:lumMod val="50000"/>
                </a:schemeClr>
              </a:solidFill>
            </a:endParaRPr>
          </a:p>
          <a:p>
            <a:r>
              <a:rPr lang="tr-TR" sz="2000" dirty="0" smtClean="0">
                <a:solidFill>
                  <a:schemeClr val="bg1">
                    <a:lumMod val="50000"/>
                  </a:schemeClr>
                </a:solidFill>
              </a:rPr>
              <a:t>Mehmet </a:t>
            </a:r>
            <a:r>
              <a:rPr lang="tr-TR" sz="2000" dirty="0">
                <a:solidFill>
                  <a:schemeClr val="bg1">
                    <a:lumMod val="50000"/>
                  </a:schemeClr>
                </a:solidFill>
              </a:rPr>
              <a:t>Yoldas SIMSEK</a:t>
            </a:r>
          </a:p>
          <a:p>
            <a:r>
              <a:rPr lang="tr-TR" sz="2000" dirty="0">
                <a:solidFill>
                  <a:schemeClr val="bg1">
                    <a:lumMod val="50000"/>
                  </a:schemeClr>
                </a:solidFill>
                <a:hlinkClick r:id="rId3"/>
              </a:rPr>
              <a:t>y</a:t>
            </a:r>
            <a:r>
              <a:rPr lang="tr-TR" sz="2000" dirty="0" smtClean="0">
                <a:solidFill>
                  <a:schemeClr val="bg1">
                    <a:lumMod val="50000"/>
                  </a:schemeClr>
                </a:solidFill>
                <a:hlinkClick r:id="rId3"/>
              </a:rPr>
              <a:t>simsek@netas.com.tr</a:t>
            </a:r>
            <a:endParaRPr lang="tr-TR" sz="2000" dirty="0">
              <a:solidFill>
                <a:schemeClr val="bg1">
                  <a:lumMod val="50000"/>
                </a:schemeClr>
              </a:solidFill>
            </a:endParaRPr>
          </a:p>
          <a:p>
            <a:r>
              <a:rPr lang="en-GB" sz="2000" dirty="0" smtClean="0">
                <a:solidFill>
                  <a:schemeClr val="bg1">
                    <a:lumMod val="50000"/>
                  </a:schemeClr>
                </a:solidFill>
              </a:rPr>
              <a:t>		</a:t>
            </a:r>
            <a:endParaRPr lang="tr-TR" sz="2000" dirty="0" smtClean="0">
              <a:solidFill>
                <a:schemeClr val="bg1">
                  <a:lumMod val="50000"/>
                </a:schemeClr>
              </a:solidFill>
            </a:endParaRPr>
          </a:p>
          <a:p>
            <a:endParaRPr lang="tr-TR" sz="2000" dirty="0" smtClean="0">
              <a:solidFill>
                <a:schemeClr val="bg1">
                  <a:lumMod val="50000"/>
                </a:schemeClr>
              </a:solidFill>
            </a:endParaRPr>
          </a:p>
          <a:p>
            <a:endParaRPr lang="tr-TR" sz="2000" dirty="0" smtClean="0">
              <a:solidFill>
                <a:schemeClr val="bg1">
                  <a:lumMod val="50000"/>
                </a:schemeClr>
              </a:solidFill>
            </a:endParaRPr>
          </a:p>
          <a:p>
            <a:endParaRPr lang="tr-TR" sz="2000" dirty="0">
              <a:solidFill>
                <a:schemeClr val="bg1">
                  <a:lumMod val="50000"/>
                </a:schemeClr>
              </a:solidFill>
            </a:endParaRPr>
          </a:p>
          <a:p>
            <a:endParaRPr lang="tr-TR" sz="2000" dirty="0" smtClean="0">
              <a:solidFill>
                <a:schemeClr val="bg1">
                  <a:lumMod val="50000"/>
                </a:schemeClr>
              </a:solidFill>
            </a:endParaRPr>
          </a:p>
          <a:p>
            <a:endParaRPr lang="tr-TR" sz="1800" dirty="0" smtClean="0">
              <a:solidFill>
                <a:schemeClr val="bg1">
                  <a:lumMod val="50000"/>
                </a:schemeClr>
              </a:solidFill>
            </a:endParaRPr>
          </a:p>
          <a:p>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endParaRPr lang="en-GB" sz="1800" dirty="0" smtClean="0">
              <a:solidFill>
                <a:schemeClr val="bg1">
                  <a:lumMod val="50000"/>
                </a:schemeClr>
              </a:solidFill>
            </a:endParaRPr>
          </a:p>
          <a:p>
            <a:r>
              <a:rPr lang="en-GB"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endParaRPr lang="en-GB" sz="18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a:solidFill>
                <a:schemeClr val="bg1">
                  <a:lumMod val="50000"/>
                </a:schemeClr>
              </a:solidFill>
            </a:endParaRPr>
          </a:p>
        </p:txBody>
      </p:sp>
      <p:sp>
        <p:nvSpPr>
          <p:cNvPr id="7" name="Rectangle 6"/>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116339813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Celtic-Plus-white</Template>
  <TotalTime>13151</TotalTime>
  <Words>441</Words>
  <Application>Microsoft Office PowerPoint</Application>
  <PresentationFormat>On-screen Show (4:3)</PresentationFormat>
  <Paragraphs>89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Celtic-Plus-white</vt:lpstr>
      <vt:lpstr>Celtic-Plus Proposers Day November 2016, Leuven</vt:lpstr>
      <vt:lpstr>Teaser</vt:lpstr>
      <vt:lpstr>Teaser</vt:lpstr>
      <vt:lpstr>Organisation Profile</vt:lpstr>
      <vt:lpstr>Proposal Introduction (1)</vt:lpstr>
      <vt:lpstr>Proposal Introduction (2)</vt:lpstr>
      <vt:lpstr>Partners</vt:lpstr>
      <vt:lpstr>Contacts Info</vt:lpstr>
    </vt:vector>
  </TitlesOfParts>
  <Company>Eurescom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RfP Summary</dc:title>
  <dc:creator>Heinz Brüggemann</dc:creator>
  <cp:lastModifiedBy>Netas</cp:lastModifiedBy>
  <cp:revision>127</cp:revision>
  <cp:lastPrinted>2014-09-11T12:29:40Z</cp:lastPrinted>
  <dcterms:created xsi:type="dcterms:W3CDTF">2014-06-18T11:29:22Z</dcterms:created>
  <dcterms:modified xsi:type="dcterms:W3CDTF">2016-11-20T19:48:41Z</dcterms:modified>
</cp:coreProperties>
</file>