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5"/>
  </p:notesMasterIdLst>
  <p:handoutMasterIdLst>
    <p:handoutMasterId r:id="rId6"/>
  </p:handoutMasterIdLst>
  <p:sldIdLst>
    <p:sldId id="256" r:id="rId2"/>
    <p:sldId id="258" r:id="rId3"/>
    <p:sldId id="257" r:id="rId4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  <a:srgbClr val="8BC53E"/>
    <a:srgbClr val="FFCC00"/>
    <a:srgbClr val="5959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2" autoAdjust="0"/>
    <p:restoredTop sz="94660" autoAdjust="0"/>
  </p:normalViewPr>
  <p:slideViewPr>
    <p:cSldViewPr showGuides="1">
      <p:cViewPr>
        <p:scale>
          <a:sx n="100" d="100"/>
          <a:sy n="100" d="100"/>
        </p:scale>
        <p:origin x="-869" y="5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8A4433-2CBD-4044-ABC1-0B0561D43206}" type="datetimeFigureOut">
              <a:rPr lang="en-GB" smtClean="0"/>
              <a:t>20/02/2017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568B30-1784-4EA2-828F-1011F6E8DA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6486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EC2CA66-A9CB-461C-A236-F69D99339AC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436002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Relationship Id="rId4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7535B04-7FE3-4FE7-936F-780DBED6C7D4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5000">
        <p:fade/>
        <p:sndAc>
          <p:stSnd>
            <p:snd r:embed="rId1" name="breeze.wav"/>
          </p:stSnd>
        </p:sndAc>
      </p:transition>
    </mc:Choice>
    <mc:Fallback xmlns="">
      <p:transition spd="slow" advClick="0" advTm="5000">
        <p:fade/>
        <p:sndAc>
          <p:stSnd>
            <p:snd r:embed="rId4" name="breeze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67016E-EC09-402D-9B6D-6187AC40653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65230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5000">
        <p:fade/>
        <p:sndAc>
          <p:stSnd>
            <p:snd r:embed="rId1" name="breeze.wav"/>
          </p:stSnd>
        </p:sndAc>
      </p:transition>
    </mc:Choice>
    <mc:Fallback xmlns="">
      <p:transition spd="slow" advClick="0" advTm="5000">
        <p:fade/>
        <p:sndAc>
          <p:stSnd>
            <p:snd r:embed="rId3" name="breeze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3388" y="188913"/>
            <a:ext cx="2057400" cy="56054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1188" y="188913"/>
            <a:ext cx="6019800" cy="56054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A367CF-8B21-4334-8669-28CA348CE34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54868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5000">
        <p:fade/>
        <p:sndAc>
          <p:stSnd>
            <p:snd r:embed="rId1" name="breeze.wav"/>
          </p:stSnd>
        </p:sndAc>
      </p:transition>
    </mc:Choice>
    <mc:Fallback xmlns="">
      <p:transition spd="slow" advClick="0" advTm="5000">
        <p:fade/>
        <p:sndAc>
          <p:stSnd>
            <p:snd r:embed="rId3" name="breeze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1F1B1E-6AFE-4261-906D-D1191F0F518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7624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5000">
        <p:fade/>
        <p:sndAc>
          <p:stSnd>
            <p:snd r:embed="rId1" name="breeze.wav"/>
          </p:stSnd>
        </p:sndAc>
      </p:transition>
    </mc:Choice>
    <mc:Fallback xmlns="">
      <p:transition spd="slow" advClick="0" advTm="5000">
        <p:fade/>
        <p:sndAc>
          <p:stSnd>
            <p:snd r:embed="rId3" name="breeze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9D0683-8E1E-4FAC-A2B7-129323BED1D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4619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5000">
        <p:fade/>
        <p:sndAc>
          <p:stSnd>
            <p:snd r:embed="rId1" name="breeze.wav"/>
          </p:stSnd>
        </p:sndAc>
      </p:transition>
    </mc:Choice>
    <mc:Fallback xmlns="">
      <p:transition spd="slow" advClick="0" advTm="5000">
        <p:fade/>
        <p:sndAc>
          <p:stSnd>
            <p:snd r:embed="rId3" name="breeze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188" y="126841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2188" y="126841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B39764-904A-4B00-8DD5-C588446B784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99384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5000">
        <p:fade/>
        <p:sndAc>
          <p:stSnd>
            <p:snd r:embed="rId1" name="breeze.wav"/>
          </p:stSnd>
        </p:sndAc>
      </p:transition>
    </mc:Choice>
    <mc:Fallback xmlns="">
      <p:transition spd="slow" advClick="0" advTm="5000">
        <p:fade/>
        <p:sndAc>
          <p:stSnd>
            <p:snd r:embed="rId3" name="breeze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A550CC-E884-493F-AD26-80DAE211801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20055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5000">
        <p:fade/>
        <p:sndAc>
          <p:stSnd>
            <p:snd r:embed="rId1" name="breeze.wav"/>
          </p:stSnd>
        </p:sndAc>
      </p:transition>
    </mc:Choice>
    <mc:Fallback xmlns="">
      <p:transition spd="slow" advClick="0" advTm="5000">
        <p:fade/>
        <p:sndAc>
          <p:stSnd>
            <p:snd r:embed="rId3" name="breeze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0ACC1E-F88D-4399-AD3A-9D953CE30C8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14545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5000">
        <p:fade/>
        <p:sndAc>
          <p:stSnd>
            <p:snd r:embed="rId1" name="breeze.wav"/>
          </p:stSnd>
        </p:sndAc>
      </p:transition>
    </mc:Choice>
    <mc:Fallback xmlns="">
      <p:transition spd="slow" advClick="0" advTm="5000">
        <p:fade/>
        <p:sndAc>
          <p:stSnd>
            <p:snd r:embed="rId3" name="breeze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AB54CC-E810-46E3-BA81-CDDC90221C8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06331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5000">
        <p:fade/>
        <p:sndAc>
          <p:stSnd>
            <p:snd r:embed="rId1" name="breeze.wav"/>
          </p:stSnd>
        </p:sndAc>
      </p:transition>
    </mc:Choice>
    <mc:Fallback xmlns="">
      <p:transition spd="slow" advClick="0" advTm="5000">
        <p:fade/>
        <p:sndAc>
          <p:stSnd>
            <p:snd r:embed="rId3" name="breeze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3CBA8A-51FA-4FB3-AFAE-0FF3ED630A2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52546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5000">
        <p:fade/>
        <p:sndAc>
          <p:stSnd>
            <p:snd r:embed="rId1" name="breeze.wav"/>
          </p:stSnd>
        </p:sndAc>
      </p:transition>
    </mc:Choice>
    <mc:Fallback xmlns="">
      <p:transition spd="slow" advClick="0" advTm="5000">
        <p:fade/>
        <p:sndAc>
          <p:stSnd>
            <p:snd r:embed="rId3" name="breeze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54B031-5DCD-4C84-BDFA-81269EC3AB3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66554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5000">
        <p:fade/>
        <p:sndAc>
          <p:stSnd>
            <p:snd r:embed="rId1" name="breeze.wav"/>
          </p:stSnd>
        </p:sndAc>
      </p:transition>
    </mc:Choice>
    <mc:Fallback xmlns="">
      <p:transition spd="slow" advClick="0" advTm="5000">
        <p:fade/>
        <p:sndAc>
          <p:stSnd>
            <p:snd r:embed="rId3" name="breeze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audio" Target="../media/audio1.wav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188" y="1268413"/>
            <a:ext cx="8229600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alt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altLang="en-US"/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7451725" y="6584950"/>
            <a:ext cx="1441450" cy="35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/>
            <a:fld id="{8BD17547-DBE1-4B99-9EA9-2E3A7F374022}" type="slidenum">
              <a:rPr lang="en-GB" altLang="en-US" sz="1400" b="1">
                <a:solidFill>
                  <a:schemeClr val="bg1"/>
                </a:solidFill>
              </a:rPr>
              <a:pPr algn="r"/>
              <a:t>‹#›</a:t>
            </a:fld>
            <a:endParaRPr lang="en-GB" altLang="en-US" sz="1400" b="1">
              <a:solidFill>
                <a:schemeClr val="bg1"/>
              </a:solidFill>
            </a:endParaRPr>
          </a:p>
        </p:txBody>
      </p:sp>
      <p:sp>
        <p:nvSpPr>
          <p:cNvPr id="1536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51725" y="6308725"/>
            <a:ext cx="1441450" cy="35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>
                <a:solidFill>
                  <a:schemeClr val="bg1"/>
                </a:solidFill>
              </a:defRPr>
            </a:lvl1pPr>
          </a:lstStyle>
          <a:p>
            <a:fld id="{B8D654AA-748F-4024-9A61-6977FA317985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15370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611188" y="188913"/>
            <a:ext cx="8229600" cy="868362"/>
          </a:xfrm>
          <a:prstGeom prst="rect">
            <a:avLst/>
          </a:prstGeom>
          <a:noFill/>
          <a:ln>
            <a:noFill/>
          </a:ln>
          <a:effectLst>
            <a:outerShdw dist="28398" dir="3806097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 xmlns:p14="http://schemas.microsoft.com/office/powerpoint/2010/main">
    <mc:Choice Requires="p14">
      <p:transition spd="slow" p14:dur="5000" advClick="0" advTm="5000">
        <p:fade/>
        <p:sndAc>
          <p:stSnd>
            <p:snd r:embed="rId13" name="breeze.wav"/>
          </p:stSnd>
        </p:sndAc>
      </p:transition>
    </mc:Choice>
    <mc:Fallback xmlns="">
      <p:transition spd="slow" advClick="0" advTm="5000">
        <p:fade/>
        <p:sndAc>
          <p:stSnd>
            <p:snd r:embed="rId15" name="breeze.wav"/>
          </p:stSnd>
        </p:sndAc>
      </p:transition>
    </mc:Fallback>
  </mc:AlternateConten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rgbClr val="595959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rgbClr val="595959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595959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595959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elticplus.eu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7584" y="2319015"/>
            <a:ext cx="7632848" cy="1470025"/>
          </a:xfrm>
        </p:spPr>
        <p:txBody>
          <a:bodyPr/>
          <a:lstStyle/>
          <a:p>
            <a:r>
              <a:rPr lang="en-US" altLang="en-US" sz="4400" dirty="0" smtClean="0"/>
              <a:t>Welcome to the</a:t>
            </a:r>
            <a:br>
              <a:rPr lang="en-US" altLang="en-US" sz="4400" dirty="0" smtClean="0"/>
            </a:br>
            <a:r>
              <a:rPr lang="en-US" altLang="en-US" sz="4400" dirty="0" smtClean="0"/>
              <a:t>Proposers Day</a:t>
            </a:r>
            <a:br>
              <a:rPr lang="en-US" altLang="en-US" sz="4400" dirty="0" smtClean="0"/>
            </a:br>
            <a:r>
              <a:rPr lang="en-US" altLang="en-US" sz="4400" dirty="0" smtClean="0"/>
              <a:t>in Berlin,</a:t>
            </a:r>
            <a:r>
              <a:rPr lang="en-US" altLang="en-US" sz="4000" dirty="0" smtClean="0"/>
              <a:t> </a:t>
            </a:r>
            <a:br>
              <a:rPr lang="en-US" altLang="en-US" sz="4000" dirty="0" smtClean="0"/>
            </a:br>
            <a:r>
              <a:rPr lang="en-US" altLang="en-US" sz="4000" dirty="0" smtClean="0"/>
              <a:t>21 February 2017 </a:t>
            </a:r>
            <a:endParaRPr lang="en-US" altLang="en-US" sz="4400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8D53FB3E-8C47-4F19-A392-AFCA93838430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2" name="TextBox 1"/>
          <p:cNvSpPr txBox="1"/>
          <p:nvPr/>
        </p:nvSpPr>
        <p:spPr>
          <a:xfrm>
            <a:off x="4762379" y="4653136"/>
            <a:ext cx="26837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 smtClean="0">
                <a:solidFill>
                  <a:srgbClr val="0099FF"/>
                </a:solidFill>
              </a:rPr>
              <a:t>#</a:t>
            </a:r>
            <a:r>
              <a:rPr lang="de-DE" sz="2800" smtClean="0">
                <a:solidFill>
                  <a:srgbClr val="0099FF"/>
                </a:solidFill>
              </a:rPr>
              <a:t>CelticPropDay</a:t>
            </a:r>
            <a:endParaRPr lang="en-GB" sz="2800" dirty="0">
              <a:solidFill>
                <a:srgbClr val="0099FF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4653136"/>
            <a:ext cx="694435" cy="563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99592" y="4728517"/>
            <a:ext cx="31223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 smtClean="0">
                <a:hlinkClick r:id="rId3"/>
              </a:rPr>
              <a:t>www.celticplus.eu</a:t>
            </a:r>
            <a:r>
              <a:rPr lang="en-GB" sz="2800" dirty="0" smtClean="0"/>
              <a:t> </a:t>
            </a:r>
            <a:endParaRPr lang="de-DE" sz="28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35496" y="6720508"/>
            <a:ext cx="972340" cy="13045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984" y="5819030"/>
            <a:ext cx="198120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188" y="188913"/>
            <a:ext cx="8229600" cy="618182"/>
          </a:xfrm>
        </p:spPr>
        <p:txBody>
          <a:bodyPr/>
          <a:lstStyle/>
          <a:p>
            <a:r>
              <a:rPr lang="de-DE" dirty="0" smtClean="0"/>
              <a:t>Organisation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2</a:t>
            </a:fld>
            <a:endParaRPr lang="en-GB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2987824" y="807095"/>
            <a:ext cx="31624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Tuesday</a:t>
            </a:r>
            <a:r>
              <a:rPr lang="en-GB" dirty="0"/>
              <a:t>, </a:t>
            </a:r>
            <a:r>
              <a:rPr lang="en-GB" dirty="0" smtClean="0"/>
              <a:t>February 21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1173867" y="2132856"/>
            <a:ext cx="710322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Please note that the presentations will be available</a:t>
            </a:r>
          </a:p>
          <a:p>
            <a:pPr algn="ctr"/>
            <a:r>
              <a:rPr lang="en-GB" dirty="0" smtClean="0"/>
              <a:t>on the Celtic-Plus Web.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43187" y="3356992"/>
            <a:ext cx="74398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Also the photos taken from the Berlin Proposers Day </a:t>
            </a:r>
          </a:p>
          <a:p>
            <a:pPr algn="ctr"/>
            <a:r>
              <a:rPr lang="en-GB" dirty="0" smtClean="0"/>
              <a:t>will be available on the Celtic-Plus Web.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41765" y="4653136"/>
            <a:ext cx="67674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P</a:t>
            </a:r>
            <a:r>
              <a:rPr lang="en-GB" dirty="0" smtClean="0"/>
              <a:t>lease </a:t>
            </a:r>
            <a:r>
              <a:rPr lang="en-GB" dirty="0"/>
              <a:t>inform the Celtic </a:t>
            </a:r>
            <a:r>
              <a:rPr lang="en-GB" dirty="0" smtClean="0"/>
              <a:t>Office if you don’t agree</a:t>
            </a:r>
            <a:endParaRPr lang="en-GB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984" y="5819030"/>
            <a:ext cx="198120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93396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5000">
        <p:fade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188" y="74514"/>
            <a:ext cx="8229600" cy="618182"/>
          </a:xfrm>
        </p:spPr>
        <p:txBody>
          <a:bodyPr/>
          <a:lstStyle/>
          <a:p>
            <a:r>
              <a:rPr lang="de-DE" dirty="0" smtClean="0"/>
              <a:t>Programme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3</a:t>
            </a:fld>
            <a:endParaRPr lang="en-GB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2987824" y="807095"/>
            <a:ext cx="31624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Tuesday</a:t>
            </a:r>
            <a:r>
              <a:rPr lang="en-GB" dirty="0"/>
              <a:t>, </a:t>
            </a:r>
            <a:r>
              <a:rPr lang="en-GB" dirty="0" smtClean="0"/>
              <a:t>February 21</a:t>
            </a:r>
            <a:endParaRPr lang="en-GB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984" y="5877272"/>
            <a:ext cx="1850705" cy="825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692696"/>
            <a:ext cx="5530991" cy="6408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45011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5000">
        <p:fade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eltic-Plus-white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58</Words>
  <Application>Microsoft Office PowerPoint</Application>
  <PresentationFormat>On-screen Show (4:3)</PresentationFormat>
  <Paragraphs>15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Celtic-Plus-white</vt:lpstr>
      <vt:lpstr>Welcome to the Proposers Day in Berlin,  21 February 2017 </vt:lpstr>
      <vt:lpstr>Organisation</vt:lpstr>
      <vt:lpstr>Programme</vt:lpstr>
    </vt:vector>
  </TitlesOfParts>
  <Company>Eurescom GmbH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Action Plan – RfP Summary</dc:title>
  <dc:creator>Heinz Brüggemann</dc:creator>
  <cp:lastModifiedBy>Peter Herrmann</cp:lastModifiedBy>
  <cp:revision>134</cp:revision>
  <cp:lastPrinted>2014-09-11T12:29:40Z</cp:lastPrinted>
  <dcterms:created xsi:type="dcterms:W3CDTF">2014-06-18T11:29:22Z</dcterms:created>
  <dcterms:modified xsi:type="dcterms:W3CDTF">2017-02-20T09:29:36Z</dcterms:modified>
</cp:coreProperties>
</file>