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16" r:id="rId5"/>
    <p:sldId id="317" r:id="rId6"/>
    <p:sldId id="318" r:id="rId7"/>
    <p:sldId id="319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0" autoAdjust="0"/>
  </p:normalViewPr>
  <p:slideViewPr>
    <p:cSldViewPr>
      <p:cViewPr>
        <p:scale>
          <a:sx n="33" d="100"/>
          <a:sy n="33" d="100"/>
        </p:scale>
        <p:origin x="-616" y="-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02-Nov-20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4055096" y="1672257"/>
            <a:ext cx="1720991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DAY</a:t>
            </a:r>
            <a:endParaRPr lang="en-GB" sz="80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02</a:t>
            </a:r>
            <a:r>
              <a:rPr lang="en-GB" sz="6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nd</a:t>
            </a:r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December </a:t>
            </a:r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2020, </a:t>
            </a:r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09:30 </a:t>
            </a:r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– </a:t>
            </a:r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16:00 </a:t>
            </a:r>
            <a:r>
              <a:rPr lang="en-GB" sz="6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CET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0985210" y="0"/>
            <a:ext cx="3176457" cy="297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What </a:t>
            </a:r>
            <a:r>
              <a:rPr lang="en-GB" sz="4800" i="1" dirty="0">
                <a:solidFill>
                  <a:srgbClr val="0070C0"/>
                </a:solidFill>
              </a:rPr>
              <a:t>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324101"/>
            <a:ext cx="7992888" cy="2078151"/>
          </a:xfrm>
          <a:prstGeom prst="rect">
            <a:avLst/>
          </a:prstGeom>
        </p:spPr>
      </p:pic>
      <p:pic>
        <p:nvPicPr>
          <p:cNvPr id="9" name="Picture 2" descr="K:\COMMON\Forms-Templates-Logos\Logos\EUREKA\EUREKA_Fade_Pos_RGB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18" y="10396048"/>
            <a:ext cx="2045291" cy="24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</a:t>
            </a:r>
            <a:r>
              <a:rPr lang="en-GB" sz="4800" i="1" dirty="0" smtClean="0">
                <a:solidFill>
                  <a:srgbClr val="0070C0"/>
                </a:solidFill>
              </a:rPr>
              <a:t>organisation</a:t>
            </a:r>
            <a:r>
              <a:rPr lang="en-GB" sz="4800" i="1" dirty="0" smtClean="0">
                <a:solidFill>
                  <a:srgbClr val="00B0F0"/>
                </a:solidFill>
              </a:rPr>
              <a:t>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324101"/>
            <a:ext cx="7992888" cy="20781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682" y="10363744"/>
            <a:ext cx="2643646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</a:t>
            </a:r>
            <a:r>
              <a:rPr lang="en-GB" sz="4800" i="1" dirty="0" smtClean="0">
                <a:solidFill>
                  <a:srgbClr val="0070C0"/>
                </a:solidFill>
              </a:rPr>
              <a:t>content</a:t>
            </a:r>
            <a:r>
              <a:rPr lang="en-GB" sz="4800" i="1" dirty="0">
                <a:solidFill>
                  <a:srgbClr val="0070C0"/>
                </a:solidFill>
              </a:rPr>
              <a:t>,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</a:t>
            </a:r>
            <a:r>
              <a:rPr lang="de-DE" sz="4800" i="1" dirty="0" err="1" smtClean="0">
                <a:solidFill>
                  <a:srgbClr val="0070C0"/>
                </a:solidFill>
              </a:rPr>
              <a:t>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include</a:t>
            </a:r>
            <a:r>
              <a:rPr lang="de-DE" sz="4800" i="1" dirty="0" smtClean="0">
                <a:solidFill>
                  <a:srgbClr val="0070C0"/>
                </a:solidFill>
              </a:rPr>
              <a:t> a </a:t>
            </a:r>
            <a:r>
              <a:rPr lang="de-DE" sz="4800" i="1" dirty="0" err="1" smtClean="0">
                <a:solidFill>
                  <a:srgbClr val="0070C0"/>
                </a:solidFill>
              </a:rPr>
              <a:t>picture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describing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your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idea</a:t>
            </a:r>
            <a:r>
              <a:rPr lang="de-DE" sz="4800" i="1" dirty="0" smtClean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324101"/>
            <a:ext cx="7992888" cy="2078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682" y="10363744"/>
            <a:ext cx="2643646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</a:t>
            </a:r>
            <a:r>
              <a:rPr lang="en-GB" sz="4800" i="1" dirty="0" smtClean="0">
                <a:solidFill>
                  <a:srgbClr val="0070C0"/>
                </a:solidFill>
              </a:rPr>
              <a:t>schedule typical project duration 36 month 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324101"/>
            <a:ext cx="7992888" cy="2078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682" y="10363744"/>
            <a:ext cx="2643646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324101"/>
            <a:ext cx="7992888" cy="2078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682" y="10363744"/>
            <a:ext cx="2643646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799231"/>
            <a:ext cx="20018224" cy="748336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</a:t>
            </a:r>
            <a:r>
              <a:rPr lang="en-GB" sz="4300" dirty="0" smtClean="0">
                <a:solidFill>
                  <a:srgbClr val="0070C0"/>
                </a:solidFill>
              </a:rPr>
              <a:t>)</a:t>
            </a:r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368" y="324101"/>
            <a:ext cx="7992888" cy="207815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682" y="10363744"/>
            <a:ext cx="2643646" cy="24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Pages>0</Pages>
  <Words>142</Words>
  <Characters>0</Characters>
  <Application>Microsoft Office PowerPoint</Application>
  <PresentationFormat>Custom</PresentationFormat>
  <Lines>0</Lines>
  <Paragraphs>49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Maria Barros Weiss</cp:lastModifiedBy>
  <cp:revision>299</cp:revision>
  <dcterms:modified xsi:type="dcterms:W3CDTF">2020-11-02T10:22:42Z</dcterms:modified>
</cp:coreProperties>
</file>