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18" r:id="rId7"/>
    <p:sldId id="319" r:id="rId8"/>
    <p:sldId id="321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53" y="11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olls.eurescom.eu/JK2si8jj4w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proposal&gt;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26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 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of January 2022, Online via WebEx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>
                <a:solidFill>
                  <a:srgbClr val="0070C0"/>
                </a:solidFill>
              </a:rPr>
              <a:t>Your</a:t>
            </a:r>
            <a:r>
              <a:rPr lang="de-DE" dirty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157586" y="1"/>
            <a:ext cx="3176457" cy="2972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organisation</a:t>
            </a:r>
            <a:r>
              <a:rPr lang="en-GB" sz="4800" i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content,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please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include</a:t>
            </a:r>
            <a:r>
              <a:rPr lang="de-DE" sz="4800" i="1" dirty="0">
                <a:solidFill>
                  <a:srgbClr val="0070C0"/>
                </a:solidFill>
              </a:rPr>
              <a:t> a </a:t>
            </a:r>
            <a:r>
              <a:rPr lang="de-DE" sz="4800" i="1" dirty="0" err="1">
                <a:solidFill>
                  <a:srgbClr val="0070C0"/>
                </a:solidFill>
              </a:rPr>
              <a:t>picture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describing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your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idea</a:t>
            </a:r>
            <a:r>
              <a:rPr lang="de-DE" sz="4800" i="1" dirty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schedule typical project duration 36 month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465181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In the last week of January/beginning </a:t>
            </a:r>
            <a:r>
              <a:rPr lang="en-GB" sz="4800" i="1">
                <a:solidFill>
                  <a:srgbClr val="0070C0"/>
                </a:solidFill>
              </a:rPr>
              <a:t>of February </a:t>
            </a:r>
            <a:r>
              <a:rPr lang="en-GB" sz="4800" i="1" dirty="0">
                <a:solidFill>
                  <a:srgbClr val="0070C0"/>
                </a:solidFill>
              </a:rPr>
              <a:t>we will schedule follow-up telco for your new project idea. Please fill in your availability as soon as possible but at the latest by 20</a:t>
            </a:r>
            <a:r>
              <a:rPr lang="en-GB" sz="4800" i="1" baseline="30000" dirty="0">
                <a:solidFill>
                  <a:srgbClr val="0070C0"/>
                </a:solidFill>
              </a:rPr>
              <a:t>th</a:t>
            </a:r>
            <a:r>
              <a:rPr lang="en-GB" sz="4800" i="1" dirty="0">
                <a:solidFill>
                  <a:srgbClr val="0070C0"/>
                </a:solidFill>
              </a:rPr>
              <a:t> of January.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This session will be announced at the Proposers Day to the audience for you.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  <a:hlinkClick r:id="rId2"/>
              </a:rPr>
              <a:t>https://polls.eurescom.eu/JK2si8jj4w/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Pages>0</Pages>
  <Words>356</Words>
  <Characters>0</Characters>
  <Application>Microsoft Office PowerPoint</Application>
  <PresentationFormat>Custom</PresentationFormat>
  <Lines>0</Lines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Aleo</vt:lpstr>
      <vt:lpstr>Arial</vt:lpstr>
      <vt:lpstr>Calibri</vt:lpstr>
      <vt:lpstr>Calibri Light</vt:lpstr>
      <vt:lpstr>Century Gothic</vt:lpstr>
      <vt:lpstr>Gill Sans</vt:lpstr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Consortium Building  Session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298</cp:revision>
  <dcterms:modified xsi:type="dcterms:W3CDTF">2021-11-22T10:20:52Z</dcterms:modified>
</cp:coreProperties>
</file>