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85" r:id="rId2"/>
  </p:sldMasterIdLst>
  <p:notesMasterIdLst>
    <p:notesMasterId r:id="rId4"/>
  </p:notesMasterIdLst>
  <p:sldIdLst>
    <p:sldId id="258" r:id="rId3"/>
  </p:sldIdLst>
  <p:sldSz cx="21404263" cy="30279975"/>
  <p:notesSz cx="20926425" cy="29818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9B"/>
    <a:srgbClr val="7799C4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>
        <p:scale>
          <a:sx n="50" d="100"/>
          <a:sy n="50" d="100"/>
        </p:scale>
        <p:origin x="6" y="3516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52275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10338" y="2235200"/>
            <a:ext cx="7905750" cy="1118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0738" y="14163675"/>
            <a:ext cx="16744950" cy="134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852275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3E2C7-F39B-4326-A346-DA0B0DABF0F2}" type="slidenum">
              <a:rPr lang="en-US" altLang="en-US" sz="38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38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10338" y="2235200"/>
            <a:ext cx="7905750" cy="111839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8" y="9405937"/>
            <a:ext cx="18194337" cy="6491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6" y="17159288"/>
            <a:ext cx="14984412" cy="7737474"/>
          </a:xfrm>
        </p:spPr>
        <p:txBody>
          <a:bodyPr/>
          <a:lstStyle>
            <a:lvl1pPr marL="0" indent="0" algn="ctr">
              <a:buNone/>
              <a:defRPr/>
            </a:lvl1pPr>
            <a:lvl2pPr marL="457149" indent="0" algn="ctr">
              <a:buNone/>
              <a:defRPr/>
            </a:lvl2pPr>
            <a:lvl3pPr marL="914301" indent="0" algn="ctr">
              <a:buNone/>
              <a:defRPr/>
            </a:lvl3pPr>
            <a:lvl4pPr marL="1371451" indent="0" algn="ctr">
              <a:buNone/>
              <a:defRPr/>
            </a:lvl4pPr>
            <a:lvl5pPr marL="1828603" indent="0" algn="ctr">
              <a:buNone/>
              <a:defRPr/>
            </a:lvl5pPr>
            <a:lvl6pPr marL="2285755" indent="0" algn="ctr">
              <a:buNone/>
              <a:defRPr/>
            </a:lvl6pPr>
            <a:lvl7pPr marL="2742904" indent="0" algn="ctr">
              <a:buNone/>
              <a:defRPr/>
            </a:lvl7pPr>
            <a:lvl8pPr marL="3200057" indent="0" algn="ctr">
              <a:buNone/>
              <a:defRPr/>
            </a:lvl8pPr>
            <a:lvl9pPr marL="36572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DCA2-1D77-498E-9498-EA1C390B0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6054-8487-4604-8D9C-8F82283B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1"/>
            <a:ext cx="4729162" cy="242252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9" y="2690811"/>
            <a:ext cx="14038261" cy="242252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3C52-776B-4F47-9268-69EFC01F0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320" y="9406438"/>
            <a:ext cx="18193624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640" y="17158652"/>
            <a:ext cx="14982984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BDCA2-1D77-498E-9498-EA1C390B0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9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6762B-909A-4F30-AA74-B1323ABB47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89" y="19457708"/>
            <a:ext cx="18193624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789" y="12833952"/>
            <a:ext cx="18193624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34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69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90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53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17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8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4F39-04BC-4326-B6C2-1EC7810A41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5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606" y="31198189"/>
            <a:ext cx="22366713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8046" y="31198189"/>
            <a:ext cx="22370428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C2D5C-EFEC-4DE7-B7A6-7B5F035CEB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3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6777950"/>
            <a:ext cx="9457267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213" y="9602677"/>
            <a:ext cx="9457267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3069" y="6777950"/>
            <a:ext cx="9460982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3069" y="9602677"/>
            <a:ext cx="9460982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B993-4FA1-4277-8AA4-0E27D10C63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44672-940F-423E-BC31-701B7B6BC8C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305D-9FE3-45E6-8635-26C76D6D34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24" y="1205591"/>
            <a:ext cx="7041855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472" y="1205598"/>
            <a:ext cx="11965578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224" y="6336367"/>
            <a:ext cx="7041855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86B8-FAFC-4FE8-A6EE-9DF9DD7089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62B-909A-4F30-AA74-B1323ABB4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5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85" y="21195982"/>
            <a:ext cx="12842558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385" y="2705572"/>
            <a:ext cx="12842558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342" indent="0">
              <a:buNone/>
              <a:defRPr sz="9000"/>
            </a:lvl2pPr>
            <a:lvl3pPr marL="2952696" indent="0">
              <a:buNone/>
              <a:defRPr sz="7800"/>
            </a:lvl3pPr>
            <a:lvl4pPr marL="4429038" indent="0">
              <a:buNone/>
              <a:defRPr sz="6500"/>
            </a:lvl4pPr>
            <a:lvl5pPr marL="5905379" indent="0">
              <a:buNone/>
              <a:defRPr sz="6500"/>
            </a:lvl5pPr>
            <a:lvl6pPr marL="7381734" indent="0">
              <a:buNone/>
              <a:defRPr sz="6500"/>
            </a:lvl6pPr>
            <a:lvl7pPr marL="8858075" indent="0">
              <a:buNone/>
              <a:defRPr sz="6500"/>
            </a:lvl7pPr>
            <a:lvl8pPr marL="10334420" indent="0">
              <a:buNone/>
              <a:defRPr sz="6500"/>
            </a:lvl8pPr>
            <a:lvl9pPr marL="11810771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385" y="23698288"/>
            <a:ext cx="12842558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342CA-38E8-4014-B936-4E346F84E6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6054-8487-4604-8D9C-8F82283B32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27791" y="5355072"/>
            <a:ext cx="11270683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4607" y="5355072"/>
            <a:ext cx="3346645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3C52-776B-4F47-9268-69EFC01F07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92" y="19457988"/>
            <a:ext cx="18194337" cy="601344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92" y="12833349"/>
            <a:ext cx="18194337" cy="6624639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149" indent="0">
              <a:buNone/>
              <a:defRPr sz="1900"/>
            </a:lvl2pPr>
            <a:lvl3pPr marL="914301" indent="0">
              <a:buNone/>
              <a:defRPr sz="1600"/>
            </a:lvl3pPr>
            <a:lvl4pPr marL="1371451" indent="0">
              <a:buNone/>
              <a:defRPr sz="1300"/>
            </a:lvl4pPr>
            <a:lvl5pPr marL="1828603" indent="0">
              <a:buNone/>
              <a:defRPr sz="1300"/>
            </a:lvl5pPr>
            <a:lvl6pPr marL="2285755" indent="0">
              <a:buNone/>
              <a:defRPr sz="1300"/>
            </a:lvl6pPr>
            <a:lvl7pPr marL="2742904" indent="0">
              <a:buNone/>
              <a:defRPr sz="1300"/>
            </a:lvl7pPr>
            <a:lvl8pPr marL="3200057" indent="0">
              <a:buNone/>
              <a:defRPr sz="1300"/>
            </a:lvl8pPr>
            <a:lvl9pPr marL="365720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4F39-04BC-4326-B6C2-1EC7810A4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1" y="8747124"/>
            <a:ext cx="9018587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4"/>
            <a:ext cx="9020174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2D5C-EFEC-4DE7-B7A6-7B5F035CE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80" y="1212850"/>
            <a:ext cx="19264312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4" y="6778626"/>
            <a:ext cx="9456738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4" y="9602788"/>
            <a:ext cx="9456738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7" y="6778626"/>
            <a:ext cx="9461499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7" y="9602788"/>
            <a:ext cx="9461499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B993-4FA1-4277-8AA4-0E27D10C6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4672-940F-423E-BC31-701B7B6BC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05D-9FE3-45E6-8635-26C76D6D3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8" y="1204912"/>
            <a:ext cx="7042150" cy="51308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4" y="1204912"/>
            <a:ext cx="11966575" cy="2584450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8" y="6335712"/>
            <a:ext cx="7042150" cy="20713702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86B8-FAFC-4FE8-A6EE-9DF9DD708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2" y="21196301"/>
            <a:ext cx="12842876" cy="2501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2" y="2705099"/>
            <a:ext cx="12842876" cy="18168939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900"/>
            </a:lvl2pPr>
            <a:lvl3pPr marL="914301" indent="0">
              <a:buNone/>
              <a:defRPr sz="2300"/>
            </a:lvl3pPr>
            <a:lvl4pPr marL="1371451" indent="0">
              <a:buNone/>
              <a:defRPr sz="1900"/>
            </a:lvl4pPr>
            <a:lvl5pPr marL="1828603" indent="0">
              <a:buNone/>
              <a:defRPr sz="1900"/>
            </a:lvl5pPr>
            <a:lvl6pPr marL="2285755" indent="0">
              <a:buNone/>
              <a:defRPr sz="1900"/>
            </a:lvl6pPr>
            <a:lvl7pPr marL="2742904" indent="0">
              <a:buNone/>
              <a:defRPr sz="1900"/>
            </a:lvl7pPr>
            <a:lvl8pPr marL="3200057" indent="0">
              <a:buNone/>
              <a:defRPr sz="1900"/>
            </a:lvl8pPr>
            <a:lvl9pPr marL="3657206" indent="0">
              <a:buNone/>
              <a:defRPr sz="19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2" y="23698200"/>
            <a:ext cx="12842876" cy="3554413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42CA-38E8-4014-B936-4E346F84E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5" y="8747124"/>
            <a:ext cx="18191163" cy="181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1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4"/>
            <a:ext cx="6777038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ct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2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fld id="{40368BF1-3F91-4A5E-AE73-4E023A74C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92" y="2690811"/>
            <a:ext cx="18919826" cy="50466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2" tIns="147582" rIns="295162" bIns="1475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1107954" indent="-1107954" algn="l" defTabSz="2952431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1383" indent="-738109" algn="l" defTabSz="2952431" rtl="0" eaLnBrk="0" fontAlgn="base" hangingPunct="0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  <a:prstGeom prst="rect">
            <a:avLst/>
          </a:prstGeom>
        </p:spPr>
        <p:txBody>
          <a:bodyPr vert="horz" lIns="295268" tIns="147634" rIns="295268" bIns="1476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7065334"/>
            <a:ext cx="19263837" cy="19983384"/>
          </a:xfrm>
          <a:prstGeom prst="rect">
            <a:avLst/>
          </a:prstGeom>
        </p:spPr>
        <p:txBody>
          <a:bodyPr vert="horz" lIns="295268" tIns="147634" rIns="295268" bIns="1476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213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3123" y="28065053"/>
            <a:ext cx="6778017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9722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68BF1-3F91-4A5E-AE73-4E023A74C3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95269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259" indent="-1107259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063" indent="-922718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860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721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3556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990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6253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2594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8949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342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696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9038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5379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1734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8075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442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0771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tiny.cc/projectidea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ureka-joint-call.e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693738" y="6283325"/>
            <a:ext cx="20233529" cy="238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557" tIns="51777" rIns="103557" bIns="51777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Heading  60 </a:t>
            </a:r>
            <a:r>
              <a:rPr lang="en-GB" dirty="0" err="1" smtClean="0">
                <a:solidFill>
                  <a:srgbClr val="0070C0"/>
                </a:solidFill>
              </a:rPr>
              <a:t>pt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3600" dirty="0">
                <a:solidFill>
                  <a:srgbClr val="0070C0"/>
                </a:solidFill>
              </a:rPr>
              <a:t>Subsection 36 </a:t>
            </a:r>
            <a:r>
              <a:rPr lang="en-GB" sz="3600" dirty="0" err="1">
                <a:solidFill>
                  <a:srgbClr val="0070C0"/>
                </a:solidFill>
              </a:rPr>
              <a:t>pt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Text 32 </a:t>
            </a:r>
            <a:r>
              <a:rPr lang="en-GB" sz="3200" dirty="0" err="1">
                <a:solidFill>
                  <a:srgbClr val="0070C0"/>
                </a:solidFill>
              </a:rPr>
              <a:t>pt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 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Images in good enough resolution for A1    </a:t>
            </a:r>
            <a:r>
              <a:rPr lang="en-GB" dirty="0"/>
              <a:t>  </a:t>
            </a:r>
          </a:p>
          <a:p>
            <a:pPr>
              <a:buNone/>
            </a:pPr>
            <a:r>
              <a:rPr lang="en-GB" dirty="0"/>
              <a:t>  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		</a:t>
            </a:r>
            <a:endParaRPr lang="en-GB" sz="3200" dirty="0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93738" y="4051300"/>
            <a:ext cx="19494499" cy="14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74" tIns="36432" rIns="72874" bIns="36432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000" dirty="0">
              <a:solidFill>
                <a:srgbClr val="4F21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089" y="2898627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4539" y="26387468"/>
            <a:ext cx="6552728" cy="33701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>
              <a:buNone/>
            </a:pPr>
            <a:endParaRPr lang="en-GB" sz="1900" b="1" dirty="0"/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 Contact</a:t>
            </a:r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						</a:t>
            </a:r>
            <a:br>
              <a:rPr lang="en-GB" sz="1900" b="1" dirty="0">
                <a:solidFill>
                  <a:srgbClr val="0070C0"/>
                </a:solidFill>
              </a:rPr>
            </a:br>
            <a:r>
              <a:rPr lang="en-GB" sz="1900" b="1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</a:rPr>
              <a:t>Name and affiliation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E-Mail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Phone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Postal Address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Web (if available</a:t>
            </a:r>
            <a:r>
              <a:rPr lang="en-GB" sz="1900" dirty="0" smtClean="0"/>
              <a:t>)</a:t>
            </a:r>
          </a:p>
          <a:p>
            <a:pPr>
              <a:buNone/>
            </a:pPr>
            <a:endParaRPr lang="de-DE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GB" sz="1900" dirty="0" smtClean="0">
                <a:solidFill>
                  <a:srgbClr val="0070C0"/>
                </a:solidFill>
                <a:hlinkClick r:id="rId3"/>
              </a:rPr>
              <a:t>tiny.cc/proposalidea</a:t>
            </a:r>
            <a:r>
              <a:rPr lang="en-GB" sz="1900" dirty="0" smtClean="0">
                <a:solidFill>
                  <a:srgbClr val="0070C0"/>
                </a:solidFill>
              </a:rPr>
              <a:t>                 </a:t>
            </a:r>
            <a:r>
              <a:rPr lang="de-DE" sz="1800" dirty="0" err="1" smtClean="0">
                <a:solidFill>
                  <a:srgbClr val="002060"/>
                </a:solidFill>
              </a:rPr>
              <a:t>photo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of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the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presenter</a:t>
            </a:r>
            <a:endParaRPr lang="en-GB" sz="1900" dirty="0"/>
          </a:p>
          <a:p>
            <a:pPr>
              <a:buNone/>
            </a:pPr>
            <a:r>
              <a:rPr lang="de-DE" sz="2300" dirty="0" smtClean="0"/>
              <a:t>                                    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9" name="Picture 8" descr="C:\Users\christiane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283" y="26421962"/>
            <a:ext cx="2063053" cy="2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40" y="26909213"/>
            <a:ext cx="1547692" cy="15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88535" y="28677491"/>
            <a:ext cx="526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6"/>
              </a:rPr>
              <a:t>https://www.eureka-joint-call.eu/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39" y="1458467"/>
            <a:ext cx="8281173" cy="1237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270" y="594371"/>
            <a:ext cx="6949925" cy="25634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CELTIC-new-General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2020-01-09T16:03:18Z</dcterms:modified>
</cp:coreProperties>
</file>