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256" r:id="rId2"/>
    <p:sldId id="278" r:id="rId3"/>
    <p:sldId id="277" r:id="rId4"/>
    <p:sldId id="273" r:id="rId5"/>
    <p:sldId id="276" r:id="rId6"/>
    <p:sldId id="274" r:id="rId7"/>
    <p:sldId id="275" r:id="rId8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C53E"/>
    <a:srgbClr val="FFCC00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>
        <p:scale>
          <a:sx n="90" d="100"/>
          <a:sy n="90" d="100"/>
        </p:scale>
        <p:origin x="-216" y="-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A4433-2CBD-4044-ABC1-0B0561D43206}" type="datetimeFigureOut">
              <a:rPr lang="en-GB" smtClean="0"/>
              <a:t>03/12/2015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68B30-1784-4EA2-828F-1011F6E8DA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648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EC2CA66-A9CB-461C-A236-F69D99339A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36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7535B04-7FE3-4FE7-936F-780DBED6C7D4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7016E-EC09-402D-9B6D-6187AC4065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5230922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3388" y="188913"/>
            <a:ext cx="2057400" cy="5605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188" y="188913"/>
            <a:ext cx="6019800" cy="5605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367CF-8B21-4334-8669-28CA348CE34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486813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F1B1E-6AFE-4261-906D-D1191F0F51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62409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0683-8E1E-4FAC-A2B7-129323BED1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619593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2188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B39764-904A-4B00-8DD5-C588446B784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938426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550CC-E884-493F-AD26-80DAE211801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0055188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ACC1E-F88D-4399-AD3A-9D953CE30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4545595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B54CC-E810-46E3-BA81-CDDC90221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633166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CBA8A-51FA-4FB3-AFAE-0FF3ED630A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2546867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4B031-5DCD-4C84-BDFA-81269EC3AB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6554016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26841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7451725" y="6584950"/>
            <a:ext cx="14414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fld id="{8BD17547-DBE1-4B99-9EA9-2E3A7F374022}" type="slidenum">
              <a:rPr lang="en-GB" altLang="en-US" sz="1400" b="1">
                <a:solidFill>
                  <a:schemeClr val="bg1"/>
                </a:solidFill>
              </a:rPr>
              <a:pPr algn="r"/>
              <a:t>‹#›</a:t>
            </a:fld>
            <a:endParaRPr lang="en-GB" altLang="en-US" sz="1400" b="1">
              <a:solidFill>
                <a:schemeClr val="bg1"/>
              </a:solidFill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1725" y="6308725"/>
            <a:ext cx="14414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fld id="{B8D654AA-748F-4024-9A61-6977FA31798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88913"/>
            <a:ext cx="8229600" cy="868362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slow">
    <p:fade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595959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595959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909936" y="5013176"/>
            <a:ext cx="2806080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D53FB3E-8C47-4F19-A392-AFCA9383843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/>
          <a:lstStyle/>
          <a:p>
            <a:r>
              <a:rPr lang="en-US" altLang="en-US" sz="2800" b="0" dirty="0" smtClean="0"/>
              <a:t>Celtic-Plus Proposers Day</a:t>
            </a:r>
            <a:br>
              <a:rPr lang="en-US" altLang="en-US" sz="2800" b="0" dirty="0" smtClean="0"/>
            </a:br>
            <a:r>
              <a:rPr lang="en-US" altLang="en-US" sz="2800" b="0" dirty="0" smtClean="0"/>
              <a:t>16 March 2016, CDTI, Madrid</a:t>
            </a:r>
            <a:endParaRPr lang="en-US" altLang="en-US" sz="2800" b="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5496" y="2564904"/>
            <a:ext cx="9073008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9pPr>
          </a:lstStyle>
          <a:p>
            <a:r>
              <a:rPr lang="en-US" altLang="en-US" kern="0" dirty="0" smtClean="0"/>
              <a:t>Pitch of the Project </a:t>
            </a:r>
            <a:r>
              <a:rPr lang="en-US" altLang="en-US" kern="0" dirty="0"/>
              <a:t>P</a:t>
            </a:r>
            <a:r>
              <a:rPr lang="en-US" altLang="en-US" kern="0" dirty="0" smtClean="0"/>
              <a:t>roposal</a:t>
            </a:r>
            <a:br>
              <a:rPr lang="en-US" altLang="en-US" kern="0" dirty="0" smtClean="0"/>
            </a:br>
            <a:r>
              <a:rPr lang="en-US" altLang="en-US" sz="4000" kern="0" dirty="0" smtClean="0"/>
              <a:t>&lt;Name of proposal&gt;</a:t>
            </a:r>
            <a:endParaRPr lang="en-US" altLang="en-US" sz="4000" kern="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11560" y="3759175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9pPr>
          </a:lstStyle>
          <a:p>
            <a:r>
              <a:rPr lang="en-US" altLang="en-US" sz="1800" b="0" i="1" kern="0" dirty="0" smtClean="0"/>
              <a:t>&lt;Name and affiliation of presenter&gt;</a:t>
            </a:r>
          </a:p>
          <a:p>
            <a:r>
              <a:rPr lang="en-US" altLang="en-US" sz="1800" b="0" i="1" kern="0" dirty="0" smtClean="0"/>
              <a:t>&lt;e-mail of presenter&gt;</a:t>
            </a:r>
          </a:p>
          <a:p>
            <a:endParaRPr lang="en-US" altLang="en-US" sz="1800" b="0" i="1" kern="0" dirty="0"/>
          </a:p>
        </p:txBody>
      </p:sp>
      <p:sp>
        <p:nvSpPr>
          <p:cNvPr id="2" name="TextBox 1"/>
          <p:cNvSpPr txBox="1"/>
          <p:nvPr/>
        </p:nvSpPr>
        <p:spPr>
          <a:xfrm>
            <a:off x="2341984" y="5229200"/>
            <a:ext cx="1937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&lt;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Your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Logo&gt;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Teaser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691680" y="1268760"/>
            <a:ext cx="59766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1 slide: </a:t>
            </a:r>
          </a:p>
          <a:p>
            <a:pPr algn="ctr"/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What is the main benefit of the idea/proposal?</a:t>
            </a:r>
          </a:p>
          <a:p>
            <a:pPr algn="ctr"/>
            <a:r>
              <a:rPr lang="de-DE" sz="2000" i="1" dirty="0" err="1" smtClean="0">
                <a:solidFill>
                  <a:schemeClr val="bg1">
                    <a:lumMod val="50000"/>
                  </a:schemeClr>
                </a:solidFill>
              </a:rPr>
              <a:t>What</a:t>
            </a:r>
            <a:r>
              <a:rPr lang="de-DE" sz="2000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2000" i="1" dirty="0" err="1" smtClean="0">
                <a:solidFill>
                  <a:schemeClr val="bg1">
                    <a:lumMod val="50000"/>
                  </a:schemeClr>
                </a:solidFill>
              </a:rPr>
              <a:t>makes</a:t>
            </a:r>
            <a:r>
              <a:rPr lang="de-DE" sz="2000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2000" i="1" dirty="0" err="1" smtClean="0">
                <a:solidFill>
                  <a:schemeClr val="bg1">
                    <a:lumMod val="50000"/>
                  </a:schemeClr>
                </a:solidFill>
              </a:rPr>
              <a:t>the</a:t>
            </a:r>
            <a:r>
              <a:rPr lang="de-DE" sz="2000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2000" i="1" dirty="0" err="1" smtClean="0">
                <a:solidFill>
                  <a:schemeClr val="bg1">
                    <a:lumMod val="50000"/>
                  </a:schemeClr>
                </a:solidFill>
              </a:rPr>
              <a:t>added</a:t>
            </a:r>
            <a:r>
              <a:rPr lang="de-DE" sz="2000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2000" i="1" dirty="0" err="1" smtClean="0">
                <a:solidFill>
                  <a:schemeClr val="bg1">
                    <a:lumMod val="50000"/>
                  </a:schemeClr>
                </a:solidFill>
              </a:rPr>
              <a:t>value</a:t>
            </a:r>
            <a:r>
              <a:rPr lang="de-DE" sz="2000" i="1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sz="2000" i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de-DE" sz="2000" i="1" dirty="0" err="1" smtClean="0">
                <a:solidFill>
                  <a:schemeClr val="bg1">
                    <a:lumMod val="50000"/>
                  </a:schemeClr>
                </a:solidFill>
              </a:rPr>
              <a:t>Why</a:t>
            </a:r>
            <a:r>
              <a:rPr lang="de-DE" sz="2000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2000" i="1" dirty="0" err="1" smtClean="0">
                <a:solidFill>
                  <a:schemeClr val="bg1">
                    <a:lumMod val="50000"/>
                  </a:schemeClr>
                </a:solidFill>
              </a:rPr>
              <a:t>should</a:t>
            </a:r>
            <a:r>
              <a:rPr lang="de-DE" sz="2000" i="1" dirty="0" smtClean="0">
                <a:solidFill>
                  <a:schemeClr val="bg1">
                    <a:lumMod val="50000"/>
                  </a:schemeClr>
                </a:solidFill>
              </a:rPr>
              <a:t> I </a:t>
            </a:r>
            <a:r>
              <a:rPr lang="de-DE" sz="2000" i="1" dirty="0" err="1" smtClean="0">
                <a:solidFill>
                  <a:schemeClr val="bg1">
                    <a:lumMod val="50000"/>
                  </a:schemeClr>
                </a:solidFill>
              </a:rPr>
              <a:t>participate</a:t>
            </a:r>
            <a:r>
              <a:rPr lang="de-DE" sz="2000" i="1" dirty="0" smtClean="0">
                <a:solidFill>
                  <a:schemeClr val="bg1">
                    <a:lumMod val="50000"/>
                  </a:schemeClr>
                </a:solidFill>
              </a:rPr>
              <a:t> in </a:t>
            </a:r>
            <a:r>
              <a:rPr lang="de-DE" sz="2000" i="1" dirty="0" err="1" smtClean="0">
                <a:solidFill>
                  <a:schemeClr val="bg1">
                    <a:lumMod val="50000"/>
                  </a:schemeClr>
                </a:solidFill>
              </a:rPr>
              <a:t>the</a:t>
            </a:r>
            <a:r>
              <a:rPr lang="de-DE" sz="2000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2000" i="1" dirty="0" err="1" smtClean="0">
                <a:solidFill>
                  <a:schemeClr val="bg1">
                    <a:lumMod val="50000"/>
                  </a:schemeClr>
                </a:solidFill>
              </a:rPr>
              <a:t>project</a:t>
            </a:r>
            <a:r>
              <a:rPr lang="de-DE" sz="2000" i="1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sz="20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40327349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Organisation Profile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691680" y="1268760"/>
            <a:ext cx="59766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1 slide: </a:t>
            </a:r>
          </a:p>
          <a:p>
            <a:pPr algn="ctr"/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Very short info about the profile of your organisation</a:t>
            </a:r>
            <a:endParaRPr lang="en-GB" sz="20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16356392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Proposal Introduction (1)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691680" y="1268760"/>
            <a:ext cx="59766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1 slide: </a:t>
            </a:r>
          </a:p>
          <a:p>
            <a:pPr algn="ctr"/>
            <a:r>
              <a:rPr lang="en-GB" sz="2000" i="1" dirty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hort info what the idea/proposal is about </a:t>
            </a:r>
            <a:b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(vision, motivation, content)</a:t>
            </a:r>
            <a:endParaRPr lang="en-GB" sz="20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Proposal Introduction (2)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5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547664" y="1268760"/>
            <a:ext cx="6768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1 slide: </a:t>
            </a:r>
          </a:p>
          <a:p>
            <a:pPr algn="ctr"/>
            <a:r>
              <a:rPr lang="en-GB" sz="2000" i="1" dirty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hort info on expected outcome, impacts, schedule </a:t>
            </a:r>
            <a:endParaRPr lang="en-GB" sz="20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32391765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Partners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6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331640" y="1280954"/>
            <a:ext cx="7200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1 slide: </a:t>
            </a:r>
          </a:p>
          <a:p>
            <a:pPr algn="ctr"/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Existing </a:t>
            </a:r>
            <a:r>
              <a:rPr lang="en-GB" sz="2000" i="1" dirty="0">
                <a:solidFill>
                  <a:schemeClr val="bg1">
                    <a:lumMod val="50000"/>
                  </a:schemeClr>
                </a:solidFill>
              </a:rPr>
              <a:t>consortium, involved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countries.</a:t>
            </a:r>
          </a:p>
          <a:p>
            <a:pPr algn="ctr"/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Expertise, profiles and types of partners you are looking for.</a:t>
            </a:r>
            <a:b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en-GB" sz="20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7075116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Contact Info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7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475656" y="1948979"/>
            <a:ext cx="59766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For more information and for interest to participate please contact:</a:t>
            </a:r>
          </a:p>
          <a:p>
            <a:endParaRPr lang="en-GB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		</a:t>
            </a:r>
            <a:r>
              <a:rPr lang="en-GB" sz="1800" dirty="0" smtClean="0">
                <a:solidFill>
                  <a:schemeClr val="bg1">
                    <a:lumMod val="50000"/>
                  </a:schemeClr>
                </a:solidFill>
              </a:rPr>
              <a:t>Name and affiliation</a:t>
            </a:r>
          </a:p>
          <a:p>
            <a:r>
              <a:rPr lang="en-GB" sz="1800" dirty="0" smtClean="0">
                <a:solidFill>
                  <a:schemeClr val="bg1">
                    <a:lumMod val="50000"/>
                  </a:schemeClr>
                </a:solidFill>
              </a:rPr>
              <a:t>		E-Mail</a:t>
            </a:r>
          </a:p>
          <a:p>
            <a:r>
              <a:rPr lang="en-GB" sz="1800" dirty="0" smtClean="0">
                <a:solidFill>
                  <a:schemeClr val="bg1">
                    <a:lumMod val="50000"/>
                  </a:schemeClr>
                </a:solidFill>
              </a:rPr>
              <a:t>		Telephone</a:t>
            </a:r>
          </a:p>
          <a:p>
            <a:r>
              <a:rPr lang="en-GB" sz="1800" dirty="0" smtClean="0">
                <a:solidFill>
                  <a:schemeClr val="bg1">
                    <a:lumMod val="50000"/>
                  </a:schemeClr>
                </a:solidFill>
              </a:rPr>
              <a:t>		Postal Address</a:t>
            </a:r>
          </a:p>
          <a:p>
            <a:r>
              <a:rPr lang="en-GB" sz="1800" dirty="0" smtClean="0">
                <a:solidFill>
                  <a:schemeClr val="bg1">
                    <a:lumMod val="50000"/>
                  </a:schemeClr>
                </a:solidFill>
              </a:rPr>
              <a:t>		Web (if available)</a:t>
            </a:r>
          </a:p>
          <a:p>
            <a:endParaRPr lang="en-GB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GB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GB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GB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GB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GB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peter\AppData\Local\Microsoft\Windows\Temporary Internet Files\Content.IE5\WM3YKD85\MC900440583[1]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4000"/>
                    </a14:imgEffect>
                    <a14:imgEffect>
                      <a14:brightnessContrast bright="60000" contrast="-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38" y="2964769"/>
            <a:ext cx="1151086" cy="1328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  <p:sp>
        <p:nvSpPr>
          <p:cNvPr id="3" name="Rectangle 2"/>
          <p:cNvSpPr/>
          <p:nvPr/>
        </p:nvSpPr>
        <p:spPr>
          <a:xfrm>
            <a:off x="1979712" y="3225170"/>
            <a:ext cx="8547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000" dirty="0" err="1" smtClean="0"/>
              <a:t>Your</a:t>
            </a:r>
            <a:endParaRPr lang="de-DE" sz="2000" dirty="0" smtClean="0"/>
          </a:p>
          <a:p>
            <a:pPr algn="ctr"/>
            <a:r>
              <a:rPr lang="de-DE" sz="2000" dirty="0" err="1" smtClean="0"/>
              <a:t>Photo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1633981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ltic-Plus-white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Celtic-Plus-white</Template>
  <TotalTime>0</TotalTime>
  <Words>183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Celtic-Plus-white</vt:lpstr>
      <vt:lpstr>Celtic-Plus Proposers Day 16 March 2016, CDTI, Madrid</vt:lpstr>
      <vt:lpstr>Teaser</vt:lpstr>
      <vt:lpstr>Organisation Profile</vt:lpstr>
      <vt:lpstr>Proposal Introduction (1)</vt:lpstr>
      <vt:lpstr>Proposal Introduction (2)</vt:lpstr>
      <vt:lpstr>Partners</vt:lpstr>
      <vt:lpstr>Contact Info</vt:lpstr>
    </vt:vector>
  </TitlesOfParts>
  <Company>Eurescom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Action Plan – RfP Summary</dc:title>
  <dc:creator>Heinz Brüggemann</dc:creator>
  <cp:lastModifiedBy>Peter Stollenmayer</cp:lastModifiedBy>
  <cp:revision>87</cp:revision>
  <cp:lastPrinted>2014-09-11T12:29:40Z</cp:lastPrinted>
  <dcterms:created xsi:type="dcterms:W3CDTF">2014-06-18T11:29:22Z</dcterms:created>
  <dcterms:modified xsi:type="dcterms:W3CDTF">2015-12-03T13:08:21Z</dcterms:modified>
</cp:coreProperties>
</file>