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77" r:id="rId1"/>
    <p:sldMasterId id="2147483778" r:id="rId2"/>
  </p:sldMasterIdLst>
  <p:notesMasterIdLst>
    <p:notesMasterId r:id="rId8"/>
  </p:notesMasterIdLst>
  <p:sldIdLst>
    <p:sldId id="306" r:id="rId3"/>
    <p:sldId id="259" r:id="rId4"/>
    <p:sldId id="260" r:id="rId5"/>
    <p:sldId id="261" r:id="rId6"/>
    <p:sldId id="268" r:id="rId7"/>
  </p:sldIdLst>
  <p:sldSz cx="9144000" cy="5143500" type="screen16x9"/>
  <p:notesSz cx="6858000" cy="9144000"/>
  <p:embeddedFontLst>
    <p:embeddedFont>
      <p:font typeface="Roboto" panose="02000000000000000000" pitchFamily="2" charset="0"/>
      <p:regular r:id="rId9"/>
      <p:bold r:id="rId10"/>
      <p:italic r:id="rId11"/>
      <p:boldItalic r:id="rId12"/>
    </p:embeddedFont>
    <p:embeddedFont>
      <p:font typeface="Roboto Light" panose="02000000000000000000" pitchFamily="2" charset="0"/>
      <p:regular r:id="rId13"/>
      <p:bold r:id="rId14"/>
      <p:italic r:id="rId15"/>
      <p:boldItalic r:id="rId16"/>
    </p:embeddedFont>
    <p:embeddedFont>
      <p:font typeface="Roboto Medium" panose="02000000000000000000" pitchFamily="2" charset="0"/>
      <p:regular r:id="rId17"/>
      <p:bold r:id="rId18"/>
      <p:italic r:id="rId19"/>
      <p:boldItalic r:id="rId2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CC9ECFF-2686-43CF-B6E5-DDB4295B048E}">
  <a:tblStyle styleId="{6CC9ECFF-2686-43CF-B6E5-DDB4295B048E}"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767BB373-BE0D-4BFC-9CC9-61D7C3CB0100}"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0233" autoAdjust="0"/>
  </p:normalViewPr>
  <p:slideViewPr>
    <p:cSldViewPr snapToGrid="0">
      <p:cViewPr varScale="1">
        <p:scale>
          <a:sx n="97" d="100"/>
          <a:sy n="97" d="100"/>
        </p:scale>
        <p:origin x="102" y="20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5.fntdata"/><Relationship Id="rId18" Type="http://schemas.openxmlformats.org/officeDocument/2006/relationships/font" Target="fonts/font10.fntdata"/><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font" Target="fonts/font4.fntdata"/><Relationship Id="rId17" Type="http://schemas.openxmlformats.org/officeDocument/2006/relationships/font" Target="fonts/font9.fntdata"/><Relationship Id="rId2" Type="http://schemas.openxmlformats.org/officeDocument/2006/relationships/slideMaster" Target="slideMasters/slideMaster2.xml"/><Relationship Id="rId16" Type="http://schemas.openxmlformats.org/officeDocument/2006/relationships/font" Target="fonts/font8.fntdata"/><Relationship Id="rId20"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font" Target="fonts/font3.fntdata"/><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font" Target="fonts/font7.fntdata"/><Relationship Id="rId23" Type="http://schemas.openxmlformats.org/officeDocument/2006/relationships/theme" Target="theme/theme1.xml"/><Relationship Id="rId10" Type="http://schemas.openxmlformats.org/officeDocument/2006/relationships/font" Target="fonts/font2.fntdata"/><Relationship Id="rId19" Type="http://schemas.openxmlformats.org/officeDocument/2006/relationships/font" Target="fonts/font11.fntdata"/><Relationship Id="rId4" Type="http://schemas.openxmlformats.org/officeDocument/2006/relationships/slide" Target="slides/slide2.xml"/><Relationship Id="rId9" Type="http://schemas.openxmlformats.org/officeDocument/2006/relationships/font" Target="fonts/font1.fntdata"/><Relationship Id="rId14" Type="http://schemas.openxmlformats.org/officeDocument/2006/relationships/font" Target="fonts/font6.fntdata"/><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8"/>
        <p:cNvGrpSpPr/>
        <p:nvPr/>
      </p:nvGrpSpPr>
      <p:grpSpPr>
        <a:xfrm>
          <a:off x="0" y="0"/>
          <a:ext cx="0" cy="0"/>
          <a:chOff x="0" y="0"/>
          <a:chExt cx="0" cy="0"/>
        </a:xfrm>
      </p:grpSpPr>
      <p:sp>
        <p:nvSpPr>
          <p:cNvPr id="1029" name="Google Shape;1029;g2ef69498245_1_16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0" name="Google Shape;1030;g2ef69498245_1_16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6"/>
        <p:cNvGrpSpPr/>
        <p:nvPr/>
      </p:nvGrpSpPr>
      <p:grpSpPr>
        <a:xfrm>
          <a:off x="0" y="0"/>
          <a:ext cx="0" cy="0"/>
          <a:chOff x="0" y="0"/>
          <a:chExt cx="0" cy="0"/>
        </a:xfrm>
      </p:grpSpPr>
      <p:sp>
        <p:nvSpPr>
          <p:cNvPr id="1057" name="Google Shape;1057;g2ef69498245_1_16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58" name="Google Shape;1058;g2ef69498245_1_16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5"/>
        <p:cNvGrpSpPr/>
        <p:nvPr/>
      </p:nvGrpSpPr>
      <p:grpSpPr>
        <a:xfrm>
          <a:off x="0" y="0"/>
          <a:ext cx="0" cy="0"/>
          <a:chOff x="0" y="0"/>
          <a:chExt cx="0" cy="0"/>
        </a:xfrm>
      </p:grpSpPr>
      <p:sp>
        <p:nvSpPr>
          <p:cNvPr id="1096" name="Google Shape;1096;g2ef69498245_1_16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7" name="Google Shape;1097;g2ef69498245_1_16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2"/>
        <p:cNvGrpSpPr/>
        <p:nvPr/>
      </p:nvGrpSpPr>
      <p:grpSpPr>
        <a:xfrm>
          <a:off x="0" y="0"/>
          <a:ext cx="0" cy="0"/>
          <a:chOff x="0" y="0"/>
          <a:chExt cx="0" cy="0"/>
        </a:xfrm>
      </p:grpSpPr>
      <p:sp>
        <p:nvSpPr>
          <p:cNvPr id="883" name="Google Shape;883;g2de7faad0cf_0_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84" name="Google Shape;884;g2de7faad0cf_0_6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r>
              <a:rPr lang="en-GB"/>
              <a:t>Digital Catapult has invested in this space since 2014 - before anybody else,  we have managed to build a formidable capability, and investment - greater than any other by some measure.</a:t>
            </a:r>
            <a:endParaRPr/>
          </a:p>
          <a:p>
            <a:pPr marL="457200" lvl="0" indent="-298450" algn="l" rtl="0">
              <a:lnSpc>
                <a:spcPct val="100000"/>
              </a:lnSpc>
              <a:spcBef>
                <a:spcPts val="0"/>
              </a:spcBef>
              <a:spcAft>
                <a:spcPts val="0"/>
              </a:spcAft>
              <a:buSzPts val="1100"/>
              <a:buChar char="●"/>
            </a:pPr>
            <a:r>
              <a:rPr lang="en-GB"/>
              <a:t>It has done this with a clear strategic and persistent interventions around</a:t>
            </a:r>
            <a:endParaRPr/>
          </a:p>
          <a:p>
            <a:pPr marL="914400" lvl="1" indent="-298450" algn="l" rtl="0">
              <a:lnSpc>
                <a:spcPct val="100000"/>
              </a:lnSpc>
              <a:spcBef>
                <a:spcPts val="0"/>
              </a:spcBef>
              <a:spcAft>
                <a:spcPts val="0"/>
              </a:spcAft>
              <a:buSzPts val="1100"/>
              <a:buChar char="○"/>
            </a:pPr>
            <a:r>
              <a:rPr lang="en-GB">
                <a:solidFill>
                  <a:schemeClr val="dk1"/>
                </a:solidFill>
              </a:rPr>
              <a:t>market/demand generation in private enterprise networks</a:t>
            </a:r>
            <a:endParaRPr>
              <a:solidFill>
                <a:schemeClr val="dk1"/>
              </a:solidFill>
            </a:endParaRPr>
          </a:p>
          <a:p>
            <a:pPr marL="914400" lvl="1" indent="-298450" algn="l" rtl="0">
              <a:lnSpc>
                <a:spcPct val="100000"/>
              </a:lnSpc>
              <a:spcBef>
                <a:spcPts val="0"/>
              </a:spcBef>
              <a:spcAft>
                <a:spcPts val="0"/>
              </a:spcAft>
              <a:buSzPts val="1100"/>
              <a:buChar char="○"/>
            </a:pPr>
            <a:r>
              <a:rPr lang="en-GB">
                <a:solidFill>
                  <a:schemeClr val="dk1"/>
                </a:solidFill>
              </a:rPr>
              <a:t>Leading on the open networks for telecommunications</a:t>
            </a:r>
            <a:endParaRPr>
              <a:solidFill>
                <a:schemeClr val="dk1"/>
              </a:solidFill>
            </a:endParaRPr>
          </a:p>
          <a:p>
            <a:pPr marL="914400" lvl="1" indent="-298450" algn="l" rtl="0">
              <a:lnSpc>
                <a:spcPct val="100000"/>
              </a:lnSpc>
              <a:spcBef>
                <a:spcPts val="0"/>
              </a:spcBef>
              <a:spcAft>
                <a:spcPts val="0"/>
              </a:spcAft>
              <a:buSzPts val="1100"/>
              <a:buChar char="○"/>
            </a:pPr>
            <a:r>
              <a:rPr lang="en-GB">
                <a:solidFill>
                  <a:schemeClr val="dk1"/>
                </a:solidFill>
              </a:rPr>
              <a:t>Advocating relentlessly, and working with academia and industry, for better coordinated telecoms R&amp;D&amp;I in the UK. </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GB">
                <a:solidFill>
                  <a:schemeClr val="dk1"/>
                </a:solidFill>
              </a:rPr>
              <a:t>During these 8  years we have built a formidable capability - with our team doubling up every 2 years since then - placing us unequivocally as the leading national centre for telecommunication innovation - as stated by all our partners.</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GB">
                <a:solidFill>
                  <a:schemeClr val="dk1"/>
                </a:solidFill>
              </a:rPr>
              <a:t>More specifically …</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highlight>
                <a:schemeClr val="lt1"/>
              </a:highlight>
            </a:endParaRPr>
          </a:p>
          <a:p>
            <a:pPr marL="0" lvl="0" indent="0" algn="l" rtl="0">
              <a:lnSpc>
                <a:spcPct val="100000"/>
              </a:lnSpc>
              <a:spcBef>
                <a:spcPts val="0"/>
              </a:spcBef>
              <a:spcAft>
                <a:spcPts val="0"/>
              </a:spcAft>
              <a:buClr>
                <a:schemeClr val="dk1"/>
              </a:buClr>
              <a:buSzPts val="1100"/>
              <a:buFont typeface="Arial"/>
              <a:buNone/>
            </a:pPr>
            <a:r>
              <a:rPr lang="en-GB" i="1">
                <a:solidFill>
                  <a:schemeClr val="dk1"/>
                </a:solidFill>
                <a:highlight>
                  <a:schemeClr val="lt1"/>
                </a:highlight>
              </a:rPr>
              <a:t>ORIGINAL NOTES FOR BACKUP</a:t>
            </a:r>
            <a:endParaRPr i="1">
              <a:solidFill>
                <a:schemeClr val="dk1"/>
              </a:solidFill>
              <a:highlight>
                <a:schemeClr val="lt1"/>
              </a:highlight>
            </a:endParaRPr>
          </a:p>
          <a:p>
            <a:pPr marL="0" lvl="0" indent="0" algn="l" rtl="0">
              <a:lnSpc>
                <a:spcPct val="100000"/>
              </a:lnSpc>
              <a:spcBef>
                <a:spcPts val="0"/>
              </a:spcBef>
              <a:spcAft>
                <a:spcPts val="0"/>
              </a:spcAft>
              <a:buClr>
                <a:schemeClr val="dk1"/>
              </a:buClr>
              <a:buSzPts val="1100"/>
              <a:buFont typeface="Arial"/>
              <a:buNone/>
            </a:pPr>
            <a:endParaRPr i="1">
              <a:solidFill>
                <a:schemeClr val="dk1"/>
              </a:solidFill>
              <a:highlight>
                <a:schemeClr val="lt1"/>
              </a:highlight>
            </a:endParaRPr>
          </a:p>
          <a:p>
            <a:pPr marL="0" lvl="0" indent="0" algn="l" rtl="0">
              <a:lnSpc>
                <a:spcPct val="100000"/>
              </a:lnSpc>
              <a:spcBef>
                <a:spcPts val="0"/>
              </a:spcBef>
              <a:spcAft>
                <a:spcPts val="0"/>
              </a:spcAft>
              <a:buClr>
                <a:schemeClr val="dk1"/>
              </a:buClr>
              <a:buSzPts val="1100"/>
              <a:buFont typeface="Arial"/>
              <a:buNone/>
            </a:pPr>
            <a:r>
              <a:rPr lang="en-GB" i="1">
                <a:solidFill>
                  <a:schemeClr val="dk1"/>
                </a:solidFill>
                <a:highlight>
                  <a:schemeClr val="lt1"/>
                </a:highlight>
              </a:rPr>
              <a:t>Digital Catapult is a National Centre of Excellence in Telecommunication Systems Innovation. It has a huge base of experience in R&amp;D&amp;I in telecommunications - built since 2014, persistently and consistently. Initially focused only on building 5G networks and exploiting them for industry, now the Digital Catapult Future Networks 5G/6G program of activities covers both sides of R&amp;D&amp;I: adoption and tech development. </a:t>
            </a:r>
            <a:endParaRPr i="1">
              <a:solidFill>
                <a:schemeClr val="dk1"/>
              </a:solidFill>
              <a:highlight>
                <a:schemeClr val="lt1"/>
              </a:highlight>
            </a:endParaRPr>
          </a:p>
          <a:p>
            <a:pPr marL="0" lvl="0" indent="0" algn="l" rtl="0">
              <a:lnSpc>
                <a:spcPct val="100000"/>
              </a:lnSpc>
              <a:spcBef>
                <a:spcPts val="0"/>
              </a:spcBef>
              <a:spcAft>
                <a:spcPts val="0"/>
              </a:spcAft>
              <a:buClr>
                <a:schemeClr val="dk1"/>
              </a:buClr>
              <a:buSzPts val="1100"/>
              <a:buFont typeface="Arial"/>
              <a:buNone/>
            </a:pPr>
            <a:endParaRPr i="1">
              <a:solidFill>
                <a:schemeClr val="dk1"/>
              </a:solidFill>
              <a:highlight>
                <a:schemeClr val="lt1"/>
              </a:highlight>
            </a:endParaRPr>
          </a:p>
          <a:p>
            <a:pPr marL="0" lvl="0" indent="0" algn="l" rtl="0">
              <a:lnSpc>
                <a:spcPct val="100000"/>
              </a:lnSpc>
              <a:spcBef>
                <a:spcPts val="0"/>
              </a:spcBef>
              <a:spcAft>
                <a:spcPts val="0"/>
              </a:spcAft>
              <a:buClr>
                <a:schemeClr val="dk1"/>
              </a:buClr>
              <a:buSzPts val="1100"/>
              <a:buFont typeface="Arial"/>
              <a:buNone/>
            </a:pPr>
            <a:r>
              <a:rPr lang="en-GB" i="1">
                <a:solidFill>
                  <a:schemeClr val="dk1"/>
                </a:solidFill>
                <a:highlight>
                  <a:schemeClr val="lt1"/>
                </a:highlight>
              </a:rPr>
              <a:t>Our future networks and 5G team has doubled in size every 2 years months from 2014 to 2023. After our self funded investment in research and discovery, Digital Catapult identified early on, that future digital infrastructure and 5G were increasingly critical to UK consumers and future industrial productivity. Following our core research we have now undertaken a significant corpus of collaborative R&amp;D, and commercial use case development work with industrial partners (vendors and end users - corporate and SME), as well as assisting government policy development and implementation. and running 5G accelerator programmes. All of this work has been underpinned by our hands-on experience and expertise, developed by building our own high-end 5G testbeds and helping others build their own. </a:t>
            </a:r>
            <a:endParaRPr i="1">
              <a:solidFill>
                <a:schemeClr val="dk1"/>
              </a:solidFill>
              <a:highlight>
                <a:schemeClr val="lt1"/>
              </a:highlight>
            </a:endParaRPr>
          </a:p>
          <a:p>
            <a:pPr marL="0" lvl="0" indent="0" algn="l" rtl="0">
              <a:lnSpc>
                <a:spcPct val="100000"/>
              </a:lnSpc>
              <a:spcBef>
                <a:spcPts val="0"/>
              </a:spcBef>
              <a:spcAft>
                <a:spcPts val="0"/>
              </a:spcAft>
              <a:buClr>
                <a:schemeClr val="dk1"/>
              </a:buClr>
              <a:buSzPts val="1100"/>
              <a:buFont typeface="Arial"/>
              <a:buNone/>
            </a:pPr>
            <a:endParaRPr i="1">
              <a:solidFill>
                <a:schemeClr val="dk1"/>
              </a:solidFill>
              <a:highlight>
                <a:schemeClr val="lt1"/>
              </a:highlight>
            </a:endParaRPr>
          </a:p>
          <a:p>
            <a:pPr marL="0" lvl="0" indent="0" algn="l" rtl="0">
              <a:lnSpc>
                <a:spcPct val="100000"/>
              </a:lnSpc>
              <a:spcBef>
                <a:spcPts val="0"/>
              </a:spcBef>
              <a:spcAft>
                <a:spcPts val="0"/>
              </a:spcAft>
              <a:buClr>
                <a:schemeClr val="dk1"/>
              </a:buClr>
              <a:buSzPts val="1100"/>
              <a:buFont typeface="Arial"/>
              <a:buNone/>
            </a:pPr>
            <a:r>
              <a:rPr lang="en-GB" i="1">
                <a:solidFill>
                  <a:schemeClr val="dk1"/>
                </a:solidFill>
                <a:highlight>
                  <a:schemeClr val="lt1"/>
                </a:highlight>
              </a:rPr>
              <a:t>This diagram shows the growth of activities in Digital Catapult, and the number of projects that have underpinned this growth. To flag some of the specific groups of projects, as examples:</a:t>
            </a:r>
            <a:endParaRPr i="1">
              <a:solidFill>
                <a:schemeClr val="dk1"/>
              </a:solidFill>
              <a:highlight>
                <a:schemeClr val="lt1"/>
              </a:highlight>
            </a:endParaRPr>
          </a:p>
          <a:p>
            <a:pPr marL="0" lvl="0" indent="0" algn="l" rtl="0">
              <a:lnSpc>
                <a:spcPct val="100000"/>
              </a:lnSpc>
              <a:spcBef>
                <a:spcPts val="0"/>
              </a:spcBef>
              <a:spcAft>
                <a:spcPts val="0"/>
              </a:spcAft>
              <a:buClr>
                <a:schemeClr val="dk1"/>
              </a:buClr>
              <a:buSzPts val="1100"/>
              <a:buFont typeface="Arial"/>
              <a:buNone/>
            </a:pPr>
            <a:r>
              <a:rPr lang="en-GB" i="1">
                <a:solidFill>
                  <a:schemeClr val="dk1"/>
                </a:solidFill>
                <a:highlight>
                  <a:schemeClr val="lt1"/>
                </a:highlight>
              </a:rPr>
              <a:t>Driving R&amp;D in adoption: 5G Festival and 5G Factory of the Future</a:t>
            </a:r>
            <a:endParaRPr i="1">
              <a:solidFill>
                <a:schemeClr val="dk1"/>
              </a:solidFill>
              <a:highlight>
                <a:schemeClr val="lt1"/>
              </a:highlight>
            </a:endParaRPr>
          </a:p>
          <a:p>
            <a:pPr marL="0" lvl="0" indent="0" algn="l" rtl="0">
              <a:lnSpc>
                <a:spcPct val="100000"/>
              </a:lnSpc>
              <a:spcBef>
                <a:spcPts val="0"/>
              </a:spcBef>
              <a:spcAft>
                <a:spcPts val="0"/>
              </a:spcAft>
              <a:buClr>
                <a:schemeClr val="dk1"/>
              </a:buClr>
              <a:buSzPts val="1100"/>
              <a:buFont typeface="Arial"/>
              <a:buNone/>
            </a:pPr>
            <a:r>
              <a:rPr lang="en-GB" i="1">
                <a:solidFill>
                  <a:schemeClr val="dk1"/>
                </a:solidFill>
                <a:highlight>
                  <a:schemeClr val="lt1"/>
                </a:highlight>
              </a:rPr>
              <a:t>Driving innovation in adoption: Industrial 5G Accelerator with Ericsson (Ericsson)</a:t>
            </a:r>
            <a:endParaRPr i="1">
              <a:solidFill>
                <a:schemeClr val="dk1"/>
              </a:solidFill>
              <a:highlight>
                <a:schemeClr val="lt1"/>
              </a:highlight>
            </a:endParaRPr>
          </a:p>
          <a:p>
            <a:pPr marL="0" lvl="0" indent="0" algn="l" rtl="0">
              <a:lnSpc>
                <a:spcPct val="100000"/>
              </a:lnSpc>
              <a:spcBef>
                <a:spcPts val="0"/>
              </a:spcBef>
              <a:spcAft>
                <a:spcPts val="0"/>
              </a:spcAft>
              <a:buClr>
                <a:schemeClr val="dk1"/>
              </a:buClr>
              <a:buSzPts val="1100"/>
              <a:buFont typeface="Arial"/>
              <a:buNone/>
            </a:pPr>
            <a:r>
              <a:rPr lang="en-GB" i="1">
                <a:solidFill>
                  <a:schemeClr val="dk1"/>
                </a:solidFill>
                <a:highlight>
                  <a:schemeClr val="lt1"/>
                </a:highlight>
              </a:rPr>
              <a:t>National program coordination: Industrial 5G Coordination (DCMS)</a:t>
            </a:r>
            <a:endParaRPr i="1">
              <a:solidFill>
                <a:schemeClr val="dk1"/>
              </a:solidFill>
              <a:highlight>
                <a:schemeClr val="lt1"/>
              </a:highlight>
            </a:endParaRPr>
          </a:p>
          <a:p>
            <a:pPr marL="0" lvl="0" indent="0" algn="l" rtl="0">
              <a:lnSpc>
                <a:spcPct val="100000"/>
              </a:lnSpc>
              <a:spcBef>
                <a:spcPts val="0"/>
              </a:spcBef>
              <a:spcAft>
                <a:spcPts val="0"/>
              </a:spcAft>
              <a:buClr>
                <a:schemeClr val="dk1"/>
              </a:buClr>
              <a:buSzPts val="1100"/>
              <a:buFont typeface="Arial"/>
              <a:buNone/>
            </a:pPr>
            <a:endParaRPr i="1">
              <a:solidFill>
                <a:schemeClr val="dk1"/>
              </a:solidFill>
              <a:highlight>
                <a:schemeClr val="lt1"/>
              </a:highlight>
            </a:endParaRPr>
          </a:p>
          <a:p>
            <a:pPr marL="0" lvl="0" indent="0" algn="l" rtl="0">
              <a:lnSpc>
                <a:spcPct val="100000"/>
              </a:lnSpc>
              <a:spcBef>
                <a:spcPts val="0"/>
              </a:spcBef>
              <a:spcAft>
                <a:spcPts val="0"/>
              </a:spcAft>
              <a:buClr>
                <a:schemeClr val="dk1"/>
              </a:buClr>
              <a:buSzPts val="1100"/>
              <a:buFont typeface="Arial"/>
              <a:buNone/>
            </a:pPr>
            <a:r>
              <a:rPr lang="en-GB" i="1">
                <a:solidFill>
                  <a:schemeClr val="dk1"/>
                </a:solidFill>
                <a:highlight>
                  <a:schemeClr val="lt1"/>
                </a:highlight>
              </a:rPr>
              <a:t>Digital Catapult has been directly involved, and instrumental, in both UK Government interventions in Telecommunications; through the FCCG report in Nov 2016 that was the springboard for implementation of the 5G Strategy in January 2017, and now in the Diversification strategy, being involved since early 2019 on the discussion on diversification. Our CPC Jessica Rushworth is a member of the Telecomm Supply Chain Diversification Council; and two proposed interventions in 2020 by Digital Catapult are now part of the backbone of the delivery of the program  in SONIC Labs and UKTIN.</a:t>
            </a:r>
            <a:endParaRPr i="1">
              <a:solidFill>
                <a:schemeClr val="dk1"/>
              </a:solidFill>
              <a:highlight>
                <a:schemeClr val="lt1"/>
              </a:highlight>
            </a:endParaRPr>
          </a:p>
          <a:p>
            <a:pPr marL="0" lvl="0" indent="0" algn="l" rtl="0">
              <a:lnSpc>
                <a:spcPct val="100000"/>
              </a:lnSpc>
              <a:spcBef>
                <a:spcPts val="0"/>
              </a:spcBef>
              <a:spcAft>
                <a:spcPts val="0"/>
              </a:spcAft>
              <a:buClr>
                <a:schemeClr val="dk1"/>
              </a:buClr>
              <a:buSzPts val="1100"/>
              <a:buFont typeface="Arial"/>
              <a:buNone/>
            </a:pPr>
            <a:endParaRPr i="1">
              <a:solidFill>
                <a:schemeClr val="dk1"/>
              </a:solidFill>
              <a:highlight>
                <a:schemeClr val="lt1"/>
              </a:highlight>
            </a:endParaRPr>
          </a:p>
          <a:p>
            <a:pPr marL="0" lvl="0" indent="0" algn="l" rtl="0">
              <a:lnSpc>
                <a:spcPct val="100000"/>
              </a:lnSpc>
              <a:spcBef>
                <a:spcPts val="0"/>
              </a:spcBef>
              <a:spcAft>
                <a:spcPts val="0"/>
              </a:spcAft>
              <a:buClr>
                <a:schemeClr val="dk1"/>
              </a:buClr>
              <a:buSzPts val="2400"/>
              <a:buFont typeface="Calibri"/>
              <a:buNone/>
            </a:pPr>
            <a:endParaRPr>
              <a:solidFill>
                <a:schemeClr val="dk1"/>
              </a:solidFill>
            </a:endParaRPr>
          </a:p>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8.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3.jp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4.jp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6.jp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8.jp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1.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2.pn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2.pn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7.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8.jp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7.png"/><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3.jpg"/><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7.png"/><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g"/><Relationship Id="rId1" Type="http://schemas.openxmlformats.org/officeDocument/2006/relationships/slideMaster" Target="../slideMasters/slideMaster2.xml"/><Relationship Id="rId4" Type="http://schemas.openxmlformats.org/officeDocument/2006/relationships/image" Target="../media/image36.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oxed Content and Image">
  <p:cSld name="Boxed Content and Image">
    <p:spTree>
      <p:nvGrpSpPr>
        <p:cNvPr id="1" name="Shape 13"/>
        <p:cNvGrpSpPr/>
        <p:nvPr/>
      </p:nvGrpSpPr>
      <p:grpSpPr>
        <a:xfrm>
          <a:off x="0" y="0"/>
          <a:ext cx="0" cy="0"/>
          <a:chOff x="0" y="0"/>
          <a:chExt cx="0" cy="0"/>
        </a:xfrm>
      </p:grpSpPr>
      <p:sp>
        <p:nvSpPr>
          <p:cNvPr id="14" name="Google Shape;14;p2"/>
          <p:cNvSpPr/>
          <p:nvPr/>
        </p:nvSpPr>
        <p:spPr>
          <a:xfrm>
            <a:off x="8395019" y="-1"/>
            <a:ext cx="749100" cy="751200"/>
          </a:xfrm>
          <a:prstGeom prst="rect">
            <a:avLst/>
          </a:prstGeom>
          <a:solidFill>
            <a:schemeClr val="accent1"/>
          </a:solidFill>
          <a:ln>
            <a:noFill/>
          </a:ln>
        </p:spPr>
        <p:txBody>
          <a:bodyPr spcFirstLastPara="1" wrap="square" lIns="67500" tIns="35100" rIns="67500" bIns="35100" anchor="ctr" anchorCtr="0">
            <a:noAutofit/>
          </a:bodyPr>
          <a:lstStyle/>
          <a:p>
            <a:pPr marL="0" marR="0" lvl="0" indent="0" algn="ctr" rtl="0">
              <a:lnSpc>
                <a:spcPct val="90000"/>
              </a:lnSpc>
              <a:spcBef>
                <a:spcPts val="0"/>
              </a:spcBef>
              <a:spcAft>
                <a:spcPts val="0"/>
              </a:spcAft>
              <a:buClr>
                <a:srgbClr val="000000"/>
              </a:buClr>
              <a:buSzPts val="1400"/>
              <a:buFont typeface="Arial"/>
              <a:buNone/>
            </a:pPr>
            <a:endParaRPr sz="1400" b="0" i="0" u="none" strike="noStrike" cap="none">
              <a:solidFill>
                <a:schemeClr val="lt1"/>
              </a:solidFill>
              <a:latin typeface="Roboto Light"/>
              <a:ea typeface="Roboto Light"/>
              <a:cs typeface="Roboto Light"/>
              <a:sym typeface="Roboto Light"/>
            </a:endParaRPr>
          </a:p>
        </p:txBody>
      </p:sp>
      <p:sp>
        <p:nvSpPr>
          <p:cNvPr id="15" name="Google Shape;15;p2"/>
          <p:cNvSpPr txBox="1">
            <a:spLocks noGrp="1"/>
          </p:cNvSpPr>
          <p:nvPr>
            <p:ph type="title"/>
          </p:nvPr>
        </p:nvSpPr>
        <p:spPr>
          <a:xfrm>
            <a:off x="245268" y="367904"/>
            <a:ext cx="4088700" cy="6750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chemeClr val="accent1"/>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6" name="Google Shape;16;p2"/>
          <p:cNvSpPr txBox="1">
            <a:spLocks noGrp="1"/>
          </p:cNvSpPr>
          <p:nvPr>
            <p:ph type="dt" idx="10"/>
          </p:nvPr>
        </p:nvSpPr>
        <p:spPr>
          <a:xfrm>
            <a:off x="6840140" y="4860001"/>
            <a:ext cx="2057400" cy="160800"/>
          </a:xfrm>
          <a:prstGeom prst="rect">
            <a:avLst/>
          </a:prstGeom>
          <a:noFill/>
          <a:ln>
            <a:noFill/>
          </a:ln>
        </p:spPr>
        <p:txBody>
          <a:bodyPr spcFirstLastPara="1" wrap="square" lIns="0" tIns="0" rIns="0" bIns="0" anchor="t" anchorCtr="0">
            <a:noAutofit/>
          </a:bodyPr>
          <a:lstStyle>
            <a:lvl1pPr marR="0" lvl="0" algn="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sp>
        <p:nvSpPr>
          <p:cNvPr id="17" name="Google Shape;17;p2"/>
          <p:cNvSpPr txBox="1">
            <a:spLocks noGrp="1"/>
          </p:cNvSpPr>
          <p:nvPr>
            <p:ph type="sldNum" idx="12"/>
          </p:nvPr>
        </p:nvSpPr>
        <p:spPr>
          <a:xfrm>
            <a:off x="245268" y="4860001"/>
            <a:ext cx="193200" cy="160800"/>
          </a:xfrm>
          <a:prstGeom prst="rect">
            <a:avLst/>
          </a:prstGeom>
          <a:noFill/>
          <a:ln>
            <a:noFill/>
          </a:ln>
        </p:spPr>
        <p:txBody>
          <a:bodyPr spcFirstLastPara="1" wrap="square" lIns="0" tIns="0" rIns="0" bIns="0" anchor="t" anchorCtr="0">
            <a:noAutofit/>
          </a:bodyPr>
          <a:lstStyle>
            <a:lvl1pPr marL="0" marR="0" lvl="0" indent="0" algn="l" rtl="0">
              <a:lnSpc>
                <a:spcPct val="100000"/>
              </a:lnSpc>
              <a:spcBef>
                <a:spcPts val="0"/>
              </a:spcBef>
              <a:spcAft>
                <a:spcPts val="0"/>
              </a:spcAft>
              <a:buClr>
                <a:srgbClr val="000000"/>
              </a:buClr>
              <a:buSzPts val="700"/>
              <a:buFont typeface="Arial"/>
              <a:buNone/>
              <a:defRPr sz="700" b="0" i="0" u="none" strike="noStrike" cap="none">
                <a:solidFill>
                  <a:schemeClr val="dk2"/>
                </a:solidFill>
                <a:latin typeface="Roboto Light"/>
                <a:ea typeface="Roboto Light"/>
                <a:cs typeface="Roboto Light"/>
                <a:sym typeface="Roboto Light"/>
              </a:defRPr>
            </a:lvl1pPr>
            <a:lvl2pPr marL="0" marR="0" lvl="1" indent="0" algn="l" rtl="0">
              <a:lnSpc>
                <a:spcPct val="100000"/>
              </a:lnSpc>
              <a:spcBef>
                <a:spcPts val="0"/>
              </a:spcBef>
              <a:spcAft>
                <a:spcPts val="0"/>
              </a:spcAft>
              <a:buClr>
                <a:srgbClr val="000000"/>
              </a:buClr>
              <a:buSzPts val="700"/>
              <a:buFont typeface="Arial"/>
              <a:buNone/>
              <a:defRPr sz="700" b="0" i="0" u="none" strike="noStrike" cap="none">
                <a:solidFill>
                  <a:schemeClr val="dk2"/>
                </a:solidFill>
                <a:latin typeface="Roboto Light"/>
                <a:ea typeface="Roboto Light"/>
                <a:cs typeface="Roboto Light"/>
                <a:sym typeface="Roboto Light"/>
              </a:defRPr>
            </a:lvl2pPr>
            <a:lvl3pPr marL="0" marR="0" lvl="2" indent="0" algn="l" rtl="0">
              <a:lnSpc>
                <a:spcPct val="100000"/>
              </a:lnSpc>
              <a:spcBef>
                <a:spcPts val="0"/>
              </a:spcBef>
              <a:spcAft>
                <a:spcPts val="0"/>
              </a:spcAft>
              <a:buClr>
                <a:srgbClr val="000000"/>
              </a:buClr>
              <a:buSzPts val="700"/>
              <a:buFont typeface="Arial"/>
              <a:buNone/>
              <a:defRPr sz="700" b="0" i="0" u="none" strike="noStrike" cap="none">
                <a:solidFill>
                  <a:schemeClr val="dk2"/>
                </a:solidFill>
                <a:latin typeface="Roboto Light"/>
                <a:ea typeface="Roboto Light"/>
                <a:cs typeface="Roboto Light"/>
                <a:sym typeface="Roboto Light"/>
              </a:defRPr>
            </a:lvl3pPr>
            <a:lvl4pPr marL="0" marR="0" lvl="3" indent="0" algn="l" rtl="0">
              <a:lnSpc>
                <a:spcPct val="100000"/>
              </a:lnSpc>
              <a:spcBef>
                <a:spcPts val="0"/>
              </a:spcBef>
              <a:spcAft>
                <a:spcPts val="0"/>
              </a:spcAft>
              <a:buClr>
                <a:srgbClr val="000000"/>
              </a:buClr>
              <a:buSzPts val="700"/>
              <a:buFont typeface="Arial"/>
              <a:buNone/>
              <a:defRPr sz="700" b="0" i="0" u="none" strike="noStrike" cap="none">
                <a:solidFill>
                  <a:schemeClr val="dk2"/>
                </a:solidFill>
                <a:latin typeface="Roboto Light"/>
                <a:ea typeface="Roboto Light"/>
                <a:cs typeface="Roboto Light"/>
                <a:sym typeface="Roboto Light"/>
              </a:defRPr>
            </a:lvl4pPr>
            <a:lvl5pPr marL="0" marR="0" lvl="4" indent="0" algn="l" rtl="0">
              <a:lnSpc>
                <a:spcPct val="100000"/>
              </a:lnSpc>
              <a:spcBef>
                <a:spcPts val="0"/>
              </a:spcBef>
              <a:spcAft>
                <a:spcPts val="0"/>
              </a:spcAft>
              <a:buClr>
                <a:srgbClr val="000000"/>
              </a:buClr>
              <a:buSzPts val="700"/>
              <a:buFont typeface="Arial"/>
              <a:buNone/>
              <a:defRPr sz="700" b="0" i="0" u="none" strike="noStrike" cap="none">
                <a:solidFill>
                  <a:schemeClr val="dk2"/>
                </a:solidFill>
                <a:latin typeface="Roboto Light"/>
                <a:ea typeface="Roboto Light"/>
                <a:cs typeface="Roboto Light"/>
                <a:sym typeface="Roboto Light"/>
              </a:defRPr>
            </a:lvl5pPr>
            <a:lvl6pPr marL="0" marR="0" lvl="5" indent="0" algn="l" rtl="0">
              <a:lnSpc>
                <a:spcPct val="100000"/>
              </a:lnSpc>
              <a:spcBef>
                <a:spcPts val="0"/>
              </a:spcBef>
              <a:spcAft>
                <a:spcPts val="0"/>
              </a:spcAft>
              <a:buClr>
                <a:srgbClr val="000000"/>
              </a:buClr>
              <a:buSzPts val="700"/>
              <a:buFont typeface="Arial"/>
              <a:buNone/>
              <a:defRPr sz="700" b="0" i="0" u="none" strike="noStrike" cap="none">
                <a:solidFill>
                  <a:schemeClr val="dk2"/>
                </a:solidFill>
                <a:latin typeface="Roboto Light"/>
                <a:ea typeface="Roboto Light"/>
                <a:cs typeface="Roboto Light"/>
                <a:sym typeface="Roboto Light"/>
              </a:defRPr>
            </a:lvl6pPr>
            <a:lvl7pPr marL="0" marR="0" lvl="6" indent="0" algn="l" rtl="0">
              <a:lnSpc>
                <a:spcPct val="100000"/>
              </a:lnSpc>
              <a:spcBef>
                <a:spcPts val="0"/>
              </a:spcBef>
              <a:spcAft>
                <a:spcPts val="0"/>
              </a:spcAft>
              <a:buClr>
                <a:srgbClr val="000000"/>
              </a:buClr>
              <a:buSzPts val="700"/>
              <a:buFont typeface="Arial"/>
              <a:buNone/>
              <a:defRPr sz="700" b="0" i="0" u="none" strike="noStrike" cap="none">
                <a:solidFill>
                  <a:schemeClr val="dk2"/>
                </a:solidFill>
                <a:latin typeface="Roboto Light"/>
                <a:ea typeface="Roboto Light"/>
                <a:cs typeface="Roboto Light"/>
                <a:sym typeface="Roboto Light"/>
              </a:defRPr>
            </a:lvl7pPr>
            <a:lvl8pPr marL="0" marR="0" lvl="7" indent="0" algn="l" rtl="0">
              <a:lnSpc>
                <a:spcPct val="100000"/>
              </a:lnSpc>
              <a:spcBef>
                <a:spcPts val="0"/>
              </a:spcBef>
              <a:spcAft>
                <a:spcPts val="0"/>
              </a:spcAft>
              <a:buClr>
                <a:srgbClr val="000000"/>
              </a:buClr>
              <a:buSzPts val="700"/>
              <a:buFont typeface="Arial"/>
              <a:buNone/>
              <a:defRPr sz="700" b="0" i="0" u="none" strike="noStrike" cap="none">
                <a:solidFill>
                  <a:schemeClr val="dk2"/>
                </a:solidFill>
                <a:latin typeface="Roboto Light"/>
                <a:ea typeface="Roboto Light"/>
                <a:cs typeface="Roboto Light"/>
                <a:sym typeface="Roboto Light"/>
              </a:defRPr>
            </a:lvl8pPr>
            <a:lvl9pPr marL="0" marR="0" lvl="8" indent="0" algn="l" rtl="0">
              <a:lnSpc>
                <a:spcPct val="100000"/>
              </a:lnSpc>
              <a:spcBef>
                <a:spcPts val="0"/>
              </a:spcBef>
              <a:spcAft>
                <a:spcPts val="0"/>
              </a:spcAft>
              <a:buClr>
                <a:srgbClr val="000000"/>
              </a:buClr>
              <a:buSzPts val="700"/>
              <a:buFont typeface="Arial"/>
              <a:buNone/>
              <a:defRPr sz="700" b="0" i="0" u="none" strike="noStrike" cap="none">
                <a:solidFill>
                  <a:schemeClr val="dk2"/>
                </a:solidFill>
                <a:latin typeface="Roboto Light"/>
                <a:ea typeface="Roboto Light"/>
                <a:cs typeface="Roboto Light"/>
                <a:sym typeface="Roboto Light"/>
              </a:defRPr>
            </a:lvl9pPr>
          </a:lstStyle>
          <a:p>
            <a:pPr marL="0" lvl="0" indent="0" algn="l" rtl="0">
              <a:spcBef>
                <a:spcPts val="0"/>
              </a:spcBef>
              <a:spcAft>
                <a:spcPts val="0"/>
              </a:spcAft>
              <a:buNone/>
            </a:pPr>
            <a:fld id="{00000000-1234-1234-1234-123412341234}" type="slidenum">
              <a:rPr lang="en-GB"/>
              <a:t>‹#›</a:t>
            </a:fld>
            <a:endParaRPr/>
          </a:p>
        </p:txBody>
      </p:sp>
      <p:pic>
        <p:nvPicPr>
          <p:cNvPr id="18" name="Google Shape;18;p2"/>
          <p:cNvPicPr preferRelativeResize="0"/>
          <p:nvPr/>
        </p:nvPicPr>
        <p:blipFill rotWithShape="1">
          <a:blip r:embed="rId2">
            <a:alphaModFix/>
          </a:blip>
          <a:srcRect/>
          <a:stretch/>
        </p:blipFill>
        <p:spPr>
          <a:xfrm>
            <a:off x="242307" y="1101600"/>
            <a:ext cx="4105660" cy="3625600"/>
          </a:xfrm>
          <a:prstGeom prst="rect">
            <a:avLst/>
          </a:prstGeom>
          <a:noFill/>
          <a:ln>
            <a:noFill/>
          </a:ln>
        </p:spPr>
      </p:pic>
      <p:sp>
        <p:nvSpPr>
          <p:cNvPr id="19" name="Google Shape;19;p2"/>
          <p:cNvSpPr/>
          <p:nvPr/>
        </p:nvSpPr>
        <p:spPr>
          <a:xfrm>
            <a:off x="492838" y="1353347"/>
            <a:ext cx="3603600" cy="3118800"/>
          </a:xfrm>
          <a:prstGeom prst="rect">
            <a:avLst/>
          </a:prstGeom>
          <a:solidFill>
            <a:schemeClr val="lt2"/>
          </a:solidFill>
          <a:ln>
            <a:noFill/>
          </a:ln>
        </p:spPr>
        <p:txBody>
          <a:bodyPr spcFirstLastPara="1" wrap="square" lIns="67500" tIns="35100" rIns="67500" bIns="35100" anchor="ctr" anchorCtr="0">
            <a:noAutofit/>
          </a:bodyPr>
          <a:lstStyle/>
          <a:p>
            <a:pPr marL="0" marR="0" lvl="0" indent="0" algn="ctr" rtl="0">
              <a:lnSpc>
                <a:spcPct val="90000"/>
              </a:lnSpc>
              <a:spcBef>
                <a:spcPts val="0"/>
              </a:spcBef>
              <a:spcAft>
                <a:spcPts val="0"/>
              </a:spcAft>
              <a:buClr>
                <a:srgbClr val="000000"/>
              </a:buClr>
              <a:buSzPts val="1400"/>
              <a:buFont typeface="Arial"/>
              <a:buNone/>
            </a:pPr>
            <a:endParaRPr sz="1400" b="0" i="0" u="none" strike="noStrike" cap="none">
              <a:solidFill>
                <a:schemeClr val="lt1"/>
              </a:solidFill>
              <a:latin typeface="Roboto Light"/>
              <a:ea typeface="Roboto Light"/>
              <a:cs typeface="Roboto Light"/>
              <a:sym typeface="Roboto Light"/>
            </a:endParaRPr>
          </a:p>
        </p:txBody>
      </p:sp>
      <p:sp>
        <p:nvSpPr>
          <p:cNvPr id="20" name="Google Shape;20;p2"/>
          <p:cNvSpPr txBox="1">
            <a:spLocks noGrp="1"/>
          </p:cNvSpPr>
          <p:nvPr>
            <p:ph type="body" idx="1"/>
          </p:nvPr>
        </p:nvSpPr>
        <p:spPr>
          <a:xfrm>
            <a:off x="669600" y="1557900"/>
            <a:ext cx="3241500" cy="27066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dk2"/>
              </a:buClr>
              <a:buSzPts val="1400"/>
              <a:buNone/>
              <a:defRPr/>
            </a:lvl1pPr>
            <a:lvl2pPr marL="914400" lvl="1" indent="-228600" algn="l" rtl="0">
              <a:lnSpc>
                <a:spcPct val="100000"/>
              </a:lnSpc>
              <a:spcBef>
                <a:spcPts val="1300"/>
              </a:spcBef>
              <a:spcAft>
                <a:spcPts val="0"/>
              </a:spcAft>
              <a:buClr>
                <a:schemeClr val="accent1"/>
              </a:buClr>
              <a:buSzPts val="1400"/>
              <a:buNone/>
              <a:defRPr/>
            </a:lvl2pPr>
            <a:lvl3pPr marL="1371600" lvl="2" indent="-228600" algn="l" rtl="0">
              <a:lnSpc>
                <a:spcPct val="100000"/>
              </a:lnSpc>
              <a:spcBef>
                <a:spcPts val="1300"/>
              </a:spcBef>
              <a:spcAft>
                <a:spcPts val="0"/>
              </a:spcAft>
              <a:buClr>
                <a:schemeClr val="dk2"/>
              </a:buClr>
              <a:buSzPts val="1400"/>
              <a:buNone/>
              <a:defRPr/>
            </a:lvl3pPr>
            <a:lvl4pPr marL="1828800" lvl="3" indent="-228600" algn="l" rtl="0">
              <a:lnSpc>
                <a:spcPct val="100000"/>
              </a:lnSpc>
              <a:spcBef>
                <a:spcPts val="1300"/>
              </a:spcBef>
              <a:spcAft>
                <a:spcPts val="0"/>
              </a:spcAft>
              <a:buClr>
                <a:schemeClr val="dk2"/>
              </a:buClr>
              <a:buSzPts val="1400"/>
              <a:buNone/>
              <a:defRPr/>
            </a:lvl4pPr>
            <a:lvl5pPr marL="2286000" lvl="4" indent="-317500" algn="l" rtl="0">
              <a:lnSpc>
                <a:spcPct val="100000"/>
              </a:lnSpc>
              <a:spcBef>
                <a:spcPts val="1300"/>
              </a:spcBef>
              <a:spcAft>
                <a:spcPts val="0"/>
              </a:spcAft>
              <a:buClr>
                <a:schemeClr val="dk2"/>
              </a:buClr>
              <a:buSzPts val="1400"/>
              <a:buChar char="▪"/>
              <a:defRPr/>
            </a:lvl5pPr>
            <a:lvl6pPr marL="2743200" lvl="5" indent="-304800" algn="l" rtl="0">
              <a:lnSpc>
                <a:spcPct val="90000"/>
              </a:lnSpc>
              <a:spcBef>
                <a:spcPts val="1300"/>
              </a:spcBef>
              <a:spcAft>
                <a:spcPts val="0"/>
              </a:spcAft>
              <a:buClr>
                <a:schemeClr val="dk2"/>
              </a:buClr>
              <a:buSzPts val="1200"/>
              <a:buChar char="▪"/>
              <a:defRPr sz="1200"/>
            </a:lvl6pPr>
            <a:lvl7pPr marL="3200400" lvl="6" indent="-317500" algn="l" rtl="0">
              <a:lnSpc>
                <a:spcPct val="90000"/>
              </a:lnSpc>
              <a:spcBef>
                <a:spcPts val="13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pic>
        <p:nvPicPr>
          <p:cNvPr id="21" name="Google Shape;21;p2"/>
          <p:cNvPicPr preferRelativeResize="0"/>
          <p:nvPr/>
        </p:nvPicPr>
        <p:blipFill rotWithShape="1">
          <a:blip r:embed="rId3">
            <a:alphaModFix/>
          </a:blip>
          <a:srcRect/>
          <a:stretch/>
        </p:blipFill>
        <p:spPr>
          <a:xfrm>
            <a:off x="8410193" y="0"/>
            <a:ext cx="733807" cy="733807"/>
          </a:xfrm>
          <a:prstGeom prst="rect">
            <a:avLst/>
          </a:prstGeom>
          <a:noFill/>
          <a:ln>
            <a:noFill/>
          </a:ln>
        </p:spPr>
      </p:pic>
      <p:sp>
        <p:nvSpPr>
          <p:cNvPr id="22" name="Google Shape;22;p2"/>
          <p:cNvSpPr txBox="1">
            <a:spLocks noGrp="1"/>
          </p:cNvSpPr>
          <p:nvPr>
            <p:ph type="body" idx="2"/>
          </p:nvPr>
        </p:nvSpPr>
        <p:spPr>
          <a:xfrm>
            <a:off x="486000" y="4860010"/>
            <a:ext cx="3240000" cy="1608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SzPts val="700"/>
              <a:buNone/>
              <a:defRPr sz="700"/>
            </a:lvl1pPr>
            <a:lvl2pPr marL="914400" lvl="1" indent="-228600" algn="l" rtl="0">
              <a:lnSpc>
                <a:spcPct val="100000"/>
              </a:lnSpc>
              <a:spcBef>
                <a:spcPts val="1300"/>
              </a:spcBef>
              <a:spcAft>
                <a:spcPts val="0"/>
              </a:spcAft>
              <a:buSzPts val="1100"/>
              <a:buNone/>
              <a:defRPr/>
            </a:lvl2pPr>
            <a:lvl3pPr marL="1371600" lvl="2" indent="-228600" algn="l" rtl="0">
              <a:lnSpc>
                <a:spcPct val="100000"/>
              </a:lnSpc>
              <a:spcBef>
                <a:spcPts val="1300"/>
              </a:spcBef>
              <a:spcAft>
                <a:spcPts val="0"/>
              </a:spcAft>
              <a:buSzPts val="1100"/>
              <a:buNone/>
              <a:defRPr/>
            </a:lvl3pPr>
            <a:lvl4pPr marL="1828800" lvl="3" indent="-228600" algn="l" rtl="0">
              <a:lnSpc>
                <a:spcPct val="100000"/>
              </a:lnSpc>
              <a:spcBef>
                <a:spcPts val="1300"/>
              </a:spcBef>
              <a:spcAft>
                <a:spcPts val="0"/>
              </a:spcAft>
              <a:buSzPts val="1700"/>
              <a:buNone/>
              <a:defRPr/>
            </a:lvl4pPr>
            <a:lvl5pPr marL="2286000" lvl="4" indent="-304800" algn="l" rtl="0">
              <a:lnSpc>
                <a:spcPct val="100000"/>
              </a:lnSpc>
              <a:spcBef>
                <a:spcPts val="1300"/>
              </a:spcBef>
              <a:spcAft>
                <a:spcPts val="0"/>
              </a:spcAft>
              <a:buSzPts val="1200"/>
              <a:buChar char="▪"/>
              <a:defRPr/>
            </a:lvl5pPr>
            <a:lvl6pPr marL="2743200" lvl="5" indent="-317500" algn="l" rtl="0">
              <a:lnSpc>
                <a:spcPct val="90000"/>
              </a:lnSpc>
              <a:spcBef>
                <a:spcPts val="1300"/>
              </a:spcBef>
              <a:spcAft>
                <a:spcPts val="0"/>
              </a:spcAft>
              <a:buSzPts val="1400"/>
              <a:buChar char="▪"/>
              <a:defRPr/>
            </a:lvl6pPr>
            <a:lvl7pPr marL="3200400" lvl="6" indent="-317500" algn="l" rtl="0">
              <a:lnSpc>
                <a:spcPct val="90000"/>
              </a:lnSpc>
              <a:spcBef>
                <a:spcPts val="1300"/>
              </a:spcBef>
              <a:spcAft>
                <a:spcPts val="0"/>
              </a:spcAft>
              <a:buSzPts val="1400"/>
              <a:buChar char="•"/>
              <a:defRPr/>
            </a:lvl7pPr>
            <a:lvl8pPr marL="3657600" lvl="7" indent="-317500" algn="l" rtl="0">
              <a:lnSpc>
                <a:spcPct val="90000"/>
              </a:lnSpc>
              <a:spcBef>
                <a:spcPts val="400"/>
              </a:spcBef>
              <a:spcAft>
                <a:spcPts val="0"/>
              </a:spcAft>
              <a:buSzPts val="1400"/>
              <a:buChar char="•"/>
              <a:defRPr/>
            </a:lvl8pPr>
            <a:lvl9pPr marL="4114800" lvl="8" indent="-317500" algn="l" rtl="0">
              <a:lnSpc>
                <a:spcPct val="90000"/>
              </a:lnSpc>
              <a:spcBef>
                <a:spcPts val="400"/>
              </a:spcBef>
              <a:spcAft>
                <a:spcPts val="0"/>
              </a:spcAft>
              <a:buSzPts val="1400"/>
              <a:buChar char="•"/>
              <a:defRPr/>
            </a:lvl9pPr>
          </a:lstStyle>
          <a:p>
            <a:endParaRPr/>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Title Slide">
  <p:cSld name="Title Slide">
    <p:bg>
      <p:bgPr>
        <a:solidFill>
          <a:schemeClr val="lt2"/>
        </a:solidFill>
        <a:effectLst/>
      </p:bgPr>
    </p:bg>
    <p:spTree>
      <p:nvGrpSpPr>
        <p:cNvPr id="1" name="Shape 75"/>
        <p:cNvGrpSpPr/>
        <p:nvPr/>
      </p:nvGrpSpPr>
      <p:grpSpPr>
        <a:xfrm>
          <a:off x="0" y="0"/>
          <a:ext cx="0" cy="0"/>
          <a:chOff x="0" y="0"/>
          <a:chExt cx="0" cy="0"/>
        </a:xfrm>
      </p:grpSpPr>
      <p:pic>
        <p:nvPicPr>
          <p:cNvPr id="76" name="Google Shape;76;p11"/>
          <p:cNvPicPr preferRelativeResize="0"/>
          <p:nvPr/>
        </p:nvPicPr>
        <p:blipFill rotWithShape="1">
          <a:blip r:embed="rId2">
            <a:alphaModFix/>
          </a:blip>
          <a:srcRect/>
          <a:stretch/>
        </p:blipFill>
        <p:spPr>
          <a:xfrm>
            <a:off x="237600" y="1480139"/>
            <a:ext cx="8666244" cy="3387860"/>
          </a:xfrm>
          <a:prstGeom prst="rect">
            <a:avLst/>
          </a:prstGeom>
          <a:noFill/>
          <a:ln>
            <a:noFill/>
          </a:ln>
        </p:spPr>
      </p:pic>
      <p:sp>
        <p:nvSpPr>
          <p:cNvPr id="77" name="Google Shape;77;p11"/>
          <p:cNvSpPr txBox="1">
            <a:spLocks noGrp="1"/>
          </p:cNvSpPr>
          <p:nvPr>
            <p:ph type="ctrTitle"/>
          </p:nvPr>
        </p:nvSpPr>
        <p:spPr>
          <a:xfrm>
            <a:off x="475201" y="1687500"/>
            <a:ext cx="5123400" cy="9627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chemeClr val="lt1"/>
              </a:buClr>
              <a:buSzPts val="2400"/>
              <a:buFont typeface="Roboto Light"/>
              <a:buNone/>
              <a:defRPr sz="2400">
                <a:solidFill>
                  <a:schemeClr val="lt1"/>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78" name="Google Shape;78;p11"/>
          <p:cNvSpPr txBox="1">
            <a:spLocks noGrp="1"/>
          </p:cNvSpPr>
          <p:nvPr>
            <p:ph type="subTitle" idx="1"/>
          </p:nvPr>
        </p:nvSpPr>
        <p:spPr>
          <a:xfrm>
            <a:off x="475201" y="3080700"/>
            <a:ext cx="3858900" cy="5565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chemeClr val="lt1"/>
              </a:buClr>
              <a:buSzPts val="1500"/>
              <a:buNone/>
              <a:defRPr sz="1500">
                <a:solidFill>
                  <a:schemeClr val="lt1"/>
                </a:solidFill>
                <a:latin typeface="Roboto Medium"/>
                <a:ea typeface="Roboto Medium"/>
                <a:cs typeface="Roboto Medium"/>
                <a:sym typeface="Roboto Medium"/>
              </a:defRPr>
            </a:lvl1pPr>
            <a:lvl2pPr lvl="1" algn="ctr" rtl="0">
              <a:lnSpc>
                <a:spcPct val="100000"/>
              </a:lnSpc>
              <a:spcBef>
                <a:spcPts val="1300"/>
              </a:spcBef>
              <a:spcAft>
                <a:spcPts val="0"/>
              </a:spcAft>
              <a:buClr>
                <a:schemeClr val="accent1"/>
              </a:buClr>
              <a:buSzPts val="1500"/>
              <a:buNone/>
              <a:defRPr sz="1500"/>
            </a:lvl2pPr>
            <a:lvl3pPr lvl="2" algn="ctr" rtl="0">
              <a:lnSpc>
                <a:spcPct val="100000"/>
              </a:lnSpc>
              <a:spcBef>
                <a:spcPts val="1300"/>
              </a:spcBef>
              <a:spcAft>
                <a:spcPts val="0"/>
              </a:spcAft>
              <a:buClr>
                <a:schemeClr val="dk2"/>
              </a:buClr>
              <a:buSzPts val="1400"/>
              <a:buNone/>
              <a:defRPr sz="1400"/>
            </a:lvl3pPr>
            <a:lvl4pPr lvl="3" algn="ctr" rtl="0">
              <a:lnSpc>
                <a:spcPct val="100000"/>
              </a:lnSpc>
              <a:spcBef>
                <a:spcPts val="1300"/>
              </a:spcBef>
              <a:spcAft>
                <a:spcPts val="0"/>
              </a:spcAft>
              <a:buClr>
                <a:schemeClr val="dk2"/>
              </a:buClr>
              <a:buSzPts val="1200"/>
              <a:buNone/>
              <a:defRPr sz="1200"/>
            </a:lvl4pPr>
            <a:lvl5pPr lvl="4" algn="ctr" rtl="0">
              <a:lnSpc>
                <a:spcPct val="100000"/>
              </a:lnSpc>
              <a:spcBef>
                <a:spcPts val="1300"/>
              </a:spcBef>
              <a:spcAft>
                <a:spcPts val="0"/>
              </a:spcAft>
              <a:buClr>
                <a:schemeClr val="dk2"/>
              </a:buClr>
              <a:buSzPts val="1200"/>
              <a:buNone/>
              <a:defRPr sz="1200"/>
            </a:lvl5pPr>
            <a:lvl6pPr lvl="5" algn="ctr" rtl="0">
              <a:lnSpc>
                <a:spcPct val="90000"/>
              </a:lnSpc>
              <a:spcBef>
                <a:spcPts val="1300"/>
              </a:spcBef>
              <a:spcAft>
                <a:spcPts val="0"/>
              </a:spcAft>
              <a:buClr>
                <a:schemeClr val="dk2"/>
              </a:buClr>
              <a:buSzPts val="1200"/>
              <a:buNone/>
              <a:defRPr sz="1200"/>
            </a:lvl6pPr>
            <a:lvl7pPr lvl="6" algn="ctr" rtl="0">
              <a:lnSpc>
                <a:spcPct val="90000"/>
              </a:lnSpc>
              <a:spcBef>
                <a:spcPts val="13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79" name="Google Shape;79;p11"/>
          <p:cNvSpPr txBox="1">
            <a:spLocks noGrp="1"/>
          </p:cNvSpPr>
          <p:nvPr>
            <p:ph type="body" idx="2"/>
          </p:nvPr>
        </p:nvSpPr>
        <p:spPr>
          <a:xfrm>
            <a:off x="475200" y="4274100"/>
            <a:ext cx="1224600" cy="372900"/>
          </a:xfrm>
          <a:prstGeom prst="rect">
            <a:avLst/>
          </a:prstGeom>
          <a:noFill/>
          <a:ln>
            <a:noFill/>
          </a:ln>
        </p:spPr>
        <p:txBody>
          <a:bodyPr spcFirstLastPara="1" wrap="square" lIns="0" tIns="0" rIns="0" bIns="0" anchor="b" anchorCtr="0">
            <a:noAutofit/>
          </a:bodyPr>
          <a:lstStyle>
            <a:lvl1pPr marL="457200" lvl="0" indent="-228600" algn="l" rtl="0">
              <a:lnSpc>
                <a:spcPct val="100000"/>
              </a:lnSpc>
              <a:spcBef>
                <a:spcPts val="0"/>
              </a:spcBef>
              <a:spcAft>
                <a:spcPts val="0"/>
              </a:spcAft>
              <a:buClr>
                <a:schemeClr val="lt1"/>
              </a:buClr>
              <a:buSzPts val="1200"/>
              <a:buNone/>
              <a:defRPr sz="1200">
                <a:solidFill>
                  <a:schemeClr val="lt1"/>
                </a:solidFill>
                <a:latin typeface="Roboto Medium"/>
                <a:ea typeface="Roboto Medium"/>
                <a:cs typeface="Roboto Medium"/>
                <a:sym typeface="Roboto Medium"/>
              </a:defRPr>
            </a:lvl1pPr>
            <a:lvl2pPr marL="914400" lvl="1" indent="-228600" algn="l" rtl="0">
              <a:lnSpc>
                <a:spcPct val="100000"/>
              </a:lnSpc>
              <a:spcBef>
                <a:spcPts val="1300"/>
              </a:spcBef>
              <a:spcAft>
                <a:spcPts val="0"/>
              </a:spcAft>
              <a:buClr>
                <a:schemeClr val="accent1"/>
              </a:buClr>
              <a:buSzPts val="1400"/>
              <a:buNone/>
              <a:defRPr/>
            </a:lvl2pPr>
            <a:lvl3pPr marL="1371600" lvl="2" indent="-228600" algn="l" rtl="0">
              <a:lnSpc>
                <a:spcPct val="100000"/>
              </a:lnSpc>
              <a:spcBef>
                <a:spcPts val="1300"/>
              </a:spcBef>
              <a:spcAft>
                <a:spcPts val="0"/>
              </a:spcAft>
              <a:buClr>
                <a:schemeClr val="dk2"/>
              </a:buClr>
              <a:buSzPts val="1400"/>
              <a:buNone/>
              <a:defRPr/>
            </a:lvl3pPr>
            <a:lvl4pPr marL="1828800" lvl="3" indent="-228600" algn="l" rtl="0">
              <a:lnSpc>
                <a:spcPct val="100000"/>
              </a:lnSpc>
              <a:spcBef>
                <a:spcPts val="1300"/>
              </a:spcBef>
              <a:spcAft>
                <a:spcPts val="0"/>
              </a:spcAft>
              <a:buClr>
                <a:schemeClr val="dk2"/>
              </a:buClr>
              <a:buSzPts val="1400"/>
              <a:buNone/>
              <a:defRPr/>
            </a:lvl4pPr>
            <a:lvl5pPr marL="2286000" lvl="4" indent="-317500" algn="l" rtl="0">
              <a:lnSpc>
                <a:spcPct val="100000"/>
              </a:lnSpc>
              <a:spcBef>
                <a:spcPts val="1300"/>
              </a:spcBef>
              <a:spcAft>
                <a:spcPts val="0"/>
              </a:spcAft>
              <a:buClr>
                <a:schemeClr val="dk2"/>
              </a:buClr>
              <a:buSzPts val="1400"/>
              <a:buChar char="▪"/>
              <a:defRPr/>
            </a:lvl5pPr>
            <a:lvl6pPr marL="2743200" lvl="5" indent="-317500" algn="l" rtl="0">
              <a:lnSpc>
                <a:spcPct val="90000"/>
              </a:lnSpc>
              <a:spcBef>
                <a:spcPts val="1300"/>
              </a:spcBef>
              <a:spcAft>
                <a:spcPts val="0"/>
              </a:spcAft>
              <a:buClr>
                <a:schemeClr val="dk2"/>
              </a:buClr>
              <a:buSzPts val="1400"/>
              <a:buChar char="▪"/>
              <a:defRPr/>
            </a:lvl6pPr>
            <a:lvl7pPr marL="3200400" lvl="6" indent="-317500" algn="l" rtl="0">
              <a:lnSpc>
                <a:spcPct val="90000"/>
              </a:lnSpc>
              <a:spcBef>
                <a:spcPts val="13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pic>
        <p:nvPicPr>
          <p:cNvPr id="80" name="Google Shape;80;p11"/>
          <p:cNvPicPr preferRelativeResize="0"/>
          <p:nvPr/>
        </p:nvPicPr>
        <p:blipFill rotWithShape="1">
          <a:blip r:embed="rId3">
            <a:alphaModFix/>
          </a:blip>
          <a:srcRect/>
          <a:stretch/>
        </p:blipFill>
        <p:spPr>
          <a:xfrm>
            <a:off x="8410193" y="0"/>
            <a:ext cx="733807" cy="733807"/>
          </a:xfrm>
          <a:prstGeom prst="rect">
            <a:avLst/>
          </a:prstGeom>
          <a:noFill/>
          <a:ln>
            <a:noFill/>
          </a:ln>
        </p:spPr>
      </p:pic>
      <p:sp>
        <p:nvSpPr>
          <p:cNvPr id="81" name="Google Shape;81;p11"/>
          <p:cNvSpPr txBox="1">
            <a:spLocks noGrp="1"/>
          </p:cNvSpPr>
          <p:nvPr>
            <p:ph type="sldNum" idx="12"/>
          </p:nvPr>
        </p:nvSpPr>
        <p:spPr>
          <a:xfrm>
            <a:off x="8556784" y="4749851"/>
            <a:ext cx="548700" cy="393600"/>
          </a:xfrm>
          <a:prstGeom prst="rect">
            <a:avLst/>
          </a:prstGeom>
          <a:noFill/>
          <a:ln>
            <a:noFill/>
          </a:ln>
        </p:spPr>
        <p:txBody>
          <a:bodyPr spcFirstLastPara="1" wrap="square" lIns="0" tIns="0" rIns="0" bIns="0" anchor="t"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Medium"/>
                <a:ea typeface="Roboto Medium"/>
                <a:cs typeface="Roboto Medium"/>
                <a:sym typeface="Roboto Medium"/>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Medium"/>
                <a:ea typeface="Roboto Medium"/>
                <a:cs typeface="Roboto Medium"/>
                <a:sym typeface="Roboto Medium"/>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Medium"/>
                <a:ea typeface="Roboto Medium"/>
                <a:cs typeface="Roboto Medium"/>
                <a:sym typeface="Roboto Medium"/>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Medium"/>
                <a:ea typeface="Roboto Medium"/>
                <a:cs typeface="Roboto Medium"/>
                <a:sym typeface="Roboto Medium"/>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Medium"/>
                <a:ea typeface="Roboto Medium"/>
                <a:cs typeface="Roboto Medium"/>
                <a:sym typeface="Roboto Medium"/>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Medium"/>
                <a:ea typeface="Roboto Medium"/>
                <a:cs typeface="Roboto Medium"/>
                <a:sym typeface="Roboto Medium"/>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Medium"/>
                <a:ea typeface="Roboto Medium"/>
                <a:cs typeface="Roboto Medium"/>
                <a:sym typeface="Roboto Medium"/>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Medium"/>
                <a:ea typeface="Roboto Medium"/>
                <a:cs typeface="Roboto Medium"/>
                <a:sym typeface="Roboto Medium"/>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Medium"/>
                <a:ea typeface="Roboto Medium"/>
                <a:cs typeface="Roboto Medium"/>
                <a:sym typeface="Roboto Medium"/>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Presenter Intro">
  <p:cSld name="Presenter Intro">
    <p:spTree>
      <p:nvGrpSpPr>
        <p:cNvPr id="1" name="Shape 82"/>
        <p:cNvGrpSpPr/>
        <p:nvPr/>
      </p:nvGrpSpPr>
      <p:grpSpPr>
        <a:xfrm>
          <a:off x="0" y="0"/>
          <a:ext cx="0" cy="0"/>
          <a:chOff x="0" y="0"/>
          <a:chExt cx="0" cy="0"/>
        </a:xfrm>
      </p:grpSpPr>
      <p:sp>
        <p:nvSpPr>
          <p:cNvPr id="83" name="Google Shape;83;p12"/>
          <p:cNvSpPr txBox="1">
            <a:spLocks noGrp="1"/>
          </p:cNvSpPr>
          <p:nvPr>
            <p:ph type="body" idx="1"/>
          </p:nvPr>
        </p:nvSpPr>
        <p:spPr>
          <a:xfrm>
            <a:off x="245268" y="1194197"/>
            <a:ext cx="4088700" cy="34113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dk2"/>
              </a:buClr>
              <a:buSzPts val="1400"/>
              <a:buNone/>
              <a:defRPr/>
            </a:lvl1pPr>
            <a:lvl2pPr marL="914400" lvl="1" indent="-228600" algn="l" rtl="0">
              <a:lnSpc>
                <a:spcPct val="100000"/>
              </a:lnSpc>
              <a:spcBef>
                <a:spcPts val="1300"/>
              </a:spcBef>
              <a:spcAft>
                <a:spcPts val="0"/>
              </a:spcAft>
              <a:buClr>
                <a:schemeClr val="accent1"/>
              </a:buClr>
              <a:buSzPts val="1100"/>
              <a:buNone/>
              <a:defRPr>
                <a:latin typeface="Roboto Medium"/>
                <a:ea typeface="Roboto Medium"/>
                <a:cs typeface="Roboto Medium"/>
                <a:sym typeface="Roboto Medium"/>
              </a:defRPr>
            </a:lvl2pPr>
            <a:lvl3pPr marL="1371600" lvl="2" indent="-228600" algn="l" rtl="0">
              <a:lnSpc>
                <a:spcPct val="100000"/>
              </a:lnSpc>
              <a:spcBef>
                <a:spcPts val="0"/>
              </a:spcBef>
              <a:spcAft>
                <a:spcPts val="0"/>
              </a:spcAft>
              <a:buClr>
                <a:schemeClr val="dk2"/>
              </a:buClr>
              <a:buSzPts val="1100"/>
              <a:buNone/>
              <a:defRPr>
                <a:latin typeface="Roboto Medium"/>
                <a:ea typeface="Roboto Medium"/>
                <a:cs typeface="Roboto Medium"/>
                <a:sym typeface="Roboto Medium"/>
              </a:defRPr>
            </a:lvl3pPr>
            <a:lvl4pPr marL="1828800" lvl="3" indent="-228600" algn="l" rtl="0">
              <a:lnSpc>
                <a:spcPct val="100000"/>
              </a:lnSpc>
              <a:spcBef>
                <a:spcPts val="0"/>
              </a:spcBef>
              <a:spcAft>
                <a:spcPts val="0"/>
              </a:spcAft>
              <a:buClr>
                <a:schemeClr val="dk2"/>
              </a:buClr>
              <a:buSzPts val="1400"/>
              <a:buNone/>
              <a:defRPr/>
            </a:lvl4pPr>
            <a:lvl5pPr marL="2286000" lvl="4" indent="-304800" algn="l" rtl="0">
              <a:lnSpc>
                <a:spcPct val="100000"/>
              </a:lnSpc>
              <a:spcBef>
                <a:spcPts val="1300"/>
              </a:spcBef>
              <a:spcAft>
                <a:spcPts val="0"/>
              </a:spcAft>
              <a:buClr>
                <a:schemeClr val="dk2"/>
              </a:buClr>
              <a:buSzPts val="1200"/>
              <a:buChar char="▪"/>
              <a:defRPr/>
            </a:lvl5pPr>
            <a:lvl6pPr marL="2743200" lvl="5" indent="-304800" algn="l" rtl="0">
              <a:lnSpc>
                <a:spcPct val="90000"/>
              </a:lnSpc>
              <a:spcBef>
                <a:spcPts val="1300"/>
              </a:spcBef>
              <a:spcAft>
                <a:spcPts val="0"/>
              </a:spcAft>
              <a:buClr>
                <a:schemeClr val="dk2"/>
              </a:buClr>
              <a:buSzPts val="1200"/>
              <a:buChar char="▪"/>
              <a:defRPr sz="1200"/>
            </a:lvl6pPr>
            <a:lvl7pPr marL="3200400" lvl="6" indent="-317500" algn="l" rtl="0">
              <a:lnSpc>
                <a:spcPct val="90000"/>
              </a:lnSpc>
              <a:spcBef>
                <a:spcPts val="13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84" name="Google Shape;84;p12"/>
          <p:cNvSpPr txBox="1">
            <a:spLocks noGrp="1"/>
          </p:cNvSpPr>
          <p:nvPr>
            <p:ph type="sldNum" idx="12"/>
          </p:nvPr>
        </p:nvSpPr>
        <p:spPr>
          <a:xfrm>
            <a:off x="245268" y="4860001"/>
            <a:ext cx="193200" cy="160800"/>
          </a:xfrm>
          <a:prstGeom prst="rect">
            <a:avLst/>
          </a:prstGeom>
          <a:noFill/>
          <a:ln>
            <a:noFill/>
          </a:ln>
        </p:spPr>
        <p:txBody>
          <a:bodyPr spcFirstLastPara="1" wrap="square" lIns="0" tIns="0" rIns="0" bIns="0" anchor="t" anchorCtr="0">
            <a:noAutofit/>
          </a:bodyPr>
          <a:lstStyle>
            <a:lvl1pPr marL="0" marR="0" lvl="0" indent="0" algn="l" rtl="0">
              <a:lnSpc>
                <a:spcPct val="100000"/>
              </a:lnSpc>
              <a:spcBef>
                <a:spcPts val="0"/>
              </a:spcBef>
              <a:spcAft>
                <a:spcPts val="0"/>
              </a:spcAft>
              <a:buClr>
                <a:srgbClr val="000000"/>
              </a:buClr>
              <a:buSzPts val="700"/>
              <a:buFont typeface="Arial"/>
              <a:buNone/>
              <a:defRPr sz="700" b="0" i="0" u="none" strike="noStrike" cap="none">
                <a:solidFill>
                  <a:schemeClr val="dk2"/>
                </a:solidFill>
                <a:latin typeface="Roboto Light"/>
                <a:ea typeface="Roboto Light"/>
                <a:cs typeface="Roboto Light"/>
                <a:sym typeface="Roboto Light"/>
              </a:defRPr>
            </a:lvl1pPr>
            <a:lvl2pPr marL="0" marR="0" lvl="1" indent="0" algn="l" rtl="0">
              <a:lnSpc>
                <a:spcPct val="100000"/>
              </a:lnSpc>
              <a:spcBef>
                <a:spcPts val="0"/>
              </a:spcBef>
              <a:spcAft>
                <a:spcPts val="0"/>
              </a:spcAft>
              <a:buClr>
                <a:srgbClr val="000000"/>
              </a:buClr>
              <a:buSzPts val="700"/>
              <a:buFont typeface="Arial"/>
              <a:buNone/>
              <a:defRPr sz="700" b="0" i="0" u="none" strike="noStrike" cap="none">
                <a:solidFill>
                  <a:schemeClr val="dk2"/>
                </a:solidFill>
                <a:latin typeface="Roboto Light"/>
                <a:ea typeface="Roboto Light"/>
                <a:cs typeface="Roboto Light"/>
                <a:sym typeface="Roboto Light"/>
              </a:defRPr>
            </a:lvl2pPr>
            <a:lvl3pPr marL="0" marR="0" lvl="2" indent="0" algn="l" rtl="0">
              <a:lnSpc>
                <a:spcPct val="100000"/>
              </a:lnSpc>
              <a:spcBef>
                <a:spcPts val="0"/>
              </a:spcBef>
              <a:spcAft>
                <a:spcPts val="0"/>
              </a:spcAft>
              <a:buClr>
                <a:srgbClr val="000000"/>
              </a:buClr>
              <a:buSzPts val="700"/>
              <a:buFont typeface="Arial"/>
              <a:buNone/>
              <a:defRPr sz="700" b="0" i="0" u="none" strike="noStrike" cap="none">
                <a:solidFill>
                  <a:schemeClr val="dk2"/>
                </a:solidFill>
                <a:latin typeface="Roboto Light"/>
                <a:ea typeface="Roboto Light"/>
                <a:cs typeface="Roboto Light"/>
                <a:sym typeface="Roboto Light"/>
              </a:defRPr>
            </a:lvl3pPr>
            <a:lvl4pPr marL="0" marR="0" lvl="3" indent="0" algn="l" rtl="0">
              <a:lnSpc>
                <a:spcPct val="100000"/>
              </a:lnSpc>
              <a:spcBef>
                <a:spcPts val="0"/>
              </a:spcBef>
              <a:spcAft>
                <a:spcPts val="0"/>
              </a:spcAft>
              <a:buClr>
                <a:srgbClr val="000000"/>
              </a:buClr>
              <a:buSzPts val="700"/>
              <a:buFont typeface="Arial"/>
              <a:buNone/>
              <a:defRPr sz="700" b="0" i="0" u="none" strike="noStrike" cap="none">
                <a:solidFill>
                  <a:schemeClr val="dk2"/>
                </a:solidFill>
                <a:latin typeface="Roboto Light"/>
                <a:ea typeface="Roboto Light"/>
                <a:cs typeface="Roboto Light"/>
                <a:sym typeface="Roboto Light"/>
              </a:defRPr>
            </a:lvl4pPr>
            <a:lvl5pPr marL="0" marR="0" lvl="4" indent="0" algn="l" rtl="0">
              <a:lnSpc>
                <a:spcPct val="100000"/>
              </a:lnSpc>
              <a:spcBef>
                <a:spcPts val="0"/>
              </a:spcBef>
              <a:spcAft>
                <a:spcPts val="0"/>
              </a:spcAft>
              <a:buClr>
                <a:srgbClr val="000000"/>
              </a:buClr>
              <a:buSzPts val="700"/>
              <a:buFont typeface="Arial"/>
              <a:buNone/>
              <a:defRPr sz="700" b="0" i="0" u="none" strike="noStrike" cap="none">
                <a:solidFill>
                  <a:schemeClr val="dk2"/>
                </a:solidFill>
                <a:latin typeface="Roboto Light"/>
                <a:ea typeface="Roboto Light"/>
                <a:cs typeface="Roboto Light"/>
                <a:sym typeface="Roboto Light"/>
              </a:defRPr>
            </a:lvl5pPr>
            <a:lvl6pPr marL="0" marR="0" lvl="5" indent="0" algn="l" rtl="0">
              <a:lnSpc>
                <a:spcPct val="100000"/>
              </a:lnSpc>
              <a:spcBef>
                <a:spcPts val="0"/>
              </a:spcBef>
              <a:spcAft>
                <a:spcPts val="0"/>
              </a:spcAft>
              <a:buClr>
                <a:srgbClr val="000000"/>
              </a:buClr>
              <a:buSzPts val="700"/>
              <a:buFont typeface="Arial"/>
              <a:buNone/>
              <a:defRPr sz="700" b="0" i="0" u="none" strike="noStrike" cap="none">
                <a:solidFill>
                  <a:schemeClr val="dk2"/>
                </a:solidFill>
                <a:latin typeface="Roboto Light"/>
                <a:ea typeface="Roboto Light"/>
                <a:cs typeface="Roboto Light"/>
                <a:sym typeface="Roboto Light"/>
              </a:defRPr>
            </a:lvl6pPr>
            <a:lvl7pPr marL="0" marR="0" lvl="6" indent="0" algn="l" rtl="0">
              <a:lnSpc>
                <a:spcPct val="100000"/>
              </a:lnSpc>
              <a:spcBef>
                <a:spcPts val="0"/>
              </a:spcBef>
              <a:spcAft>
                <a:spcPts val="0"/>
              </a:spcAft>
              <a:buClr>
                <a:srgbClr val="000000"/>
              </a:buClr>
              <a:buSzPts val="700"/>
              <a:buFont typeface="Arial"/>
              <a:buNone/>
              <a:defRPr sz="700" b="0" i="0" u="none" strike="noStrike" cap="none">
                <a:solidFill>
                  <a:schemeClr val="dk2"/>
                </a:solidFill>
                <a:latin typeface="Roboto Light"/>
                <a:ea typeface="Roboto Light"/>
                <a:cs typeface="Roboto Light"/>
                <a:sym typeface="Roboto Light"/>
              </a:defRPr>
            </a:lvl7pPr>
            <a:lvl8pPr marL="0" marR="0" lvl="7" indent="0" algn="l" rtl="0">
              <a:lnSpc>
                <a:spcPct val="100000"/>
              </a:lnSpc>
              <a:spcBef>
                <a:spcPts val="0"/>
              </a:spcBef>
              <a:spcAft>
                <a:spcPts val="0"/>
              </a:spcAft>
              <a:buClr>
                <a:srgbClr val="000000"/>
              </a:buClr>
              <a:buSzPts val="700"/>
              <a:buFont typeface="Arial"/>
              <a:buNone/>
              <a:defRPr sz="700" b="0" i="0" u="none" strike="noStrike" cap="none">
                <a:solidFill>
                  <a:schemeClr val="dk2"/>
                </a:solidFill>
                <a:latin typeface="Roboto Light"/>
                <a:ea typeface="Roboto Light"/>
                <a:cs typeface="Roboto Light"/>
                <a:sym typeface="Roboto Light"/>
              </a:defRPr>
            </a:lvl8pPr>
            <a:lvl9pPr marL="0" marR="0" lvl="8" indent="0" algn="l" rtl="0">
              <a:lnSpc>
                <a:spcPct val="100000"/>
              </a:lnSpc>
              <a:spcBef>
                <a:spcPts val="0"/>
              </a:spcBef>
              <a:spcAft>
                <a:spcPts val="0"/>
              </a:spcAft>
              <a:buClr>
                <a:srgbClr val="000000"/>
              </a:buClr>
              <a:buSzPts val="700"/>
              <a:buFont typeface="Arial"/>
              <a:buNone/>
              <a:defRPr sz="700" b="0" i="0" u="none" strike="noStrike" cap="none">
                <a:solidFill>
                  <a:schemeClr val="dk2"/>
                </a:solidFill>
                <a:latin typeface="Roboto Light"/>
                <a:ea typeface="Roboto Light"/>
                <a:cs typeface="Roboto Light"/>
                <a:sym typeface="Roboto Light"/>
              </a:defRPr>
            </a:lvl9pPr>
          </a:lstStyle>
          <a:p>
            <a:pPr marL="0" lvl="0" indent="0" algn="l" rtl="0">
              <a:spcBef>
                <a:spcPts val="0"/>
              </a:spcBef>
              <a:spcAft>
                <a:spcPts val="0"/>
              </a:spcAft>
              <a:buNone/>
            </a:pPr>
            <a:fld id="{00000000-1234-1234-1234-123412341234}" type="slidenum">
              <a:rPr lang="en-GB"/>
              <a:t>‹#›</a:t>
            </a:fld>
            <a:endParaRPr/>
          </a:p>
        </p:txBody>
      </p:sp>
      <p:pic>
        <p:nvPicPr>
          <p:cNvPr id="85" name="Google Shape;85;p12"/>
          <p:cNvPicPr preferRelativeResize="0"/>
          <p:nvPr/>
        </p:nvPicPr>
        <p:blipFill rotWithShape="1">
          <a:blip r:embed="rId2">
            <a:alphaModFix/>
          </a:blip>
          <a:srcRect/>
          <a:stretch/>
        </p:blipFill>
        <p:spPr>
          <a:xfrm>
            <a:off x="5046300" y="1210129"/>
            <a:ext cx="3401572" cy="2951229"/>
          </a:xfrm>
          <a:prstGeom prst="rect">
            <a:avLst/>
          </a:prstGeom>
          <a:noFill/>
          <a:ln>
            <a:noFill/>
          </a:ln>
        </p:spPr>
      </p:pic>
      <p:sp>
        <p:nvSpPr>
          <p:cNvPr id="86" name="Google Shape;86;p12"/>
          <p:cNvSpPr txBox="1">
            <a:spLocks noGrp="1"/>
          </p:cNvSpPr>
          <p:nvPr>
            <p:ph type="title"/>
          </p:nvPr>
        </p:nvSpPr>
        <p:spPr>
          <a:xfrm>
            <a:off x="245268" y="367904"/>
            <a:ext cx="4088700" cy="8202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chemeClr val="accent1"/>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87" name="Google Shape;87;p12"/>
          <p:cNvSpPr txBox="1">
            <a:spLocks noGrp="1"/>
          </p:cNvSpPr>
          <p:nvPr>
            <p:ph type="body" idx="2"/>
          </p:nvPr>
        </p:nvSpPr>
        <p:spPr>
          <a:xfrm>
            <a:off x="486000" y="4860010"/>
            <a:ext cx="3240000" cy="1608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SzPts val="700"/>
              <a:buNone/>
              <a:defRPr sz="700"/>
            </a:lvl1pPr>
            <a:lvl2pPr marL="914400" lvl="1" indent="-228600" algn="l" rtl="0">
              <a:lnSpc>
                <a:spcPct val="100000"/>
              </a:lnSpc>
              <a:spcBef>
                <a:spcPts val="1300"/>
              </a:spcBef>
              <a:spcAft>
                <a:spcPts val="0"/>
              </a:spcAft>
              <a:buSzPts val="1100"/>
              <a:buNone/>
              <a:defRPr/>
            </a:lvl2pPr>
            <a:lvl3pPr marL="1371600" lvl="2" indent="-228600" algn="l" rtl="0">
              <a:lnSpc>
                <a:spcPct val="100000"/>
              </a:lnSpc>
              <a:spcBef>
                <a:spcPts val="1300"/>
              </a:spcBef>
              <a:spcAft>
                <a:spcPts val="0"/>
              </a:spcAft>
              <a:buSzPts val="1100"/>
              <a:buNone/>
              <a:defRPr/>
            </a:lvl3pPr>
            <a:lvl4pPr marL="1828800" lvl="3" indent="-228600" algn="l" rtl="0">
              <a:lnSpc>
                <a:spcPct val="100000"/>
              </a:lnSpc>
              <a:spcBef>
                <a:spcPts val="1300"/>
              </a:spcBef>
              <a:spcAft>
                <a:spcPts val="0"/>
              </a:spcAft>
              <a:buSzPts val="1700"/>
              <a:buNone/>
              <a:defRPr/>
            </a:lvl4pPr>
            <a:lvl5pPr marL="2286000" lvl="4" indent="-304800" algn="l" rtl="0">
              <a:lnSpc>
                <a:spcPct val="100000"/>
              </a:lnSpc>
              <a:spcBef>
                <a:spcPts val="1300"/>
              </a:spcBef>
              <a:spcAft>
                <a:spcPts val="0"/>
              </a:spcAft>
              <a:buSzPts val="1200"/>
              <a:buChar char="▪"/>
              <a:defRPr/>
            </a:lvl5pPr>
            <a:lvl6pPr marL="2743200" lvl="5" indent="-317500" algn="l" rtl="0">
              <a:lnSpc>
                <a:spcPct val="90000"/>
              </a:lnSpc>
              <a:spcBef>
                <a:spcPts val="1300"/>
              </a:spcBef>
              <a:spcAft>
                <a:spcPts val="0"/>
              </a:spcAft>
              <a:buSzPts val="1400"/>
              <a:buChar char="▪"/>
              <a:defRPr/>
            </a:lvl6pPr>
            <a:lvl7pPr marL="3200400" lvl="6" indent="-317500" algn="l" rtl="0">
              <a:lnSpc>
                <a:spcPct val="90000"/>
              </a:lnSpc>
              <a:spcBef>
                <a:spcPts val="1300"/>
              </a:spcBef>
              <a:spcAft>
                <a:spcPts val="0"/>
              </a:spcAft>
              <a:buSzPts val="1400"/>
              <a:buChar char="•"/>
              <a:defRPr/>
            </a:lvl7pPr>
            <a:lvl8pPr marL="3657600" lvl="7" indent="-317500" algn="l" rtl="0">
              <a:lnSpc>
                <a:spcPct val="90000"/>
              </a:lnSpc>
              <a:spcBef>
                <a:spcPts val="400"/>
              </a:spcBef>
              <a:spcAft>
                <a:spcPts val="0"/>
              </a:spcAft>
              <a:buSzPts val="1400"/>
              <a:buChar char="•"/>
              <a:defRPr/>
            </a:lvl8pPr>
            <a:lvl9pPr marL="4114800" lvl="8" indent="-317500" algn="l" rtl="0">
              <a:lnSpc>
                <a:spcPct val="90000"/>
              </a:lnSpc>
              <a:spcBef>
                <a:spcPts val="400"/>
              </a:spcBef>
              <a:spcAft>
                <a:spcPts val="0"/>
              </a:spcAft>
              <a:buSzPts val="1400"/>
              <a:buChar char="•"/>
              <a:defRPr/>
            </a:lvl9pPr>
          </a:lstStyle>
          <a:p>
            <a:endParaRPr/>
          </a:p>
        </p:txBody>
      </p:sp>
      <p:pic>
        <p:nvPicPr>
          <p:cNvPr id="88" name="Google Shape;88;p12"/>
          <p:cNvPicPr preferRelativeResize="0"/>
          <p:nvPr/>
        </p:nvPicPr>
        <p:blipFill rotWithShape="1">
          <a:blip r:embed="rId3">
            <a:alphaModFix/>
          </a:blip>
          <a:srcRect l="16392" r="16398"/>
          <a:stretch/>
        </p:blipFill>
        <p:spPr>
          <a:xfrm>
            <a:off x="5524500" y="1447556"/>
            <a:ext cx="2014874" cy="2248424"/>
          </a:xfrm>
          <a:prstGeom prst="rect">
            <a:avLst/>
          </a:prstGeom>
          <a:noFill/>
          <a:ln>
            <a:noFill/>
          </a:ln>
        </p:spPr>
      </p:pic>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Section Header Image" type="secHead">
  <p:cSld name="SECTION_HEADER">
    <p:bg>
      <p:bgPr>
        <a:blipFill>
          <a:blip r:embed="rId2">
            <a:alphaModFix/>
          </a:blip>
          <a:stretch>
            <a:fillRect/>
          </a:stretch>
        </a:blipFill>
        <a:effectLst/>
      </p:bgPr>
    </p:bg>
    <p:spTree>
      <p:nvGrpSpPr>
        <p:cNvPr id="1" name="Shape 89"/>
        <p:cNvGrpSpPr/>
        <p:nvPr/>
      </p:nvGrpSpPr>
      <p:grpSpPr>
        <a:xfrm>
          <a:off x="0" y="0"/>
          <a:ext cx="0" cy="0"/>
          <a:chOff x="0" y="0"/>
          <a:chExt cx="0" cy="0"/>
        </a:xfrm>
      </p:grpSpPr>
      <p:pic>
        <p:nvPicPr>
          <p:cNvPr id="90" name="Google Shape;90;p13"/>
          <p:cNvPicPr preferRelativeResize="0"/>
          <p:nvPr/>
        </p:nvPicPr>
        <p:blipFill rotWithShape="1">
          <a:blip r:embed="rId3">
            <a:alphaModFix/>
          </a:blip>
          <a:srcRect/>
          <a:stretch/>
        </p:blipFill>
        <p:spPr>
          <a:xfrm>
            <a:off x="237600" y="364500"/>
            <a:ext cx="3150115" cy="2905509"/>
          </a:xfrm>
          <a:prstGeom prst="rect">
            <a:avLst/>
          </a:prstGeom>
          <a:noFill/>
          <a:ln>
            <a:noFill/>
          </a:ln>
        </p:spPr>
      </p:pic>
      <p:sp>
        <p:nvSpPr>
          <p:cNvPr id="91" name="Google Shape;91;p13"/>
          <p:cNvSpPr txBox="1">
            <a:spLocks noGrp="1"/>
          </p:cNvSpPr>
          <p:nvPr>
            <p:ph type="title"/>
          </p:nvPr>
        </p:nvSpPr>
        <p:spPr>
          <a:xfrm>
            <a:off x="486000" y="657351"/>
            <a:ext cx="2236500" cy="5322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chemeClr val="lt1"/>
              </a:buClr>
              <a:buSzPts val="1700"/>
              <a:buFont typeface="Roboto"/>
              <a:buNone/>
              <a:defRPr sz="1700" b="1">
                <a:solidFill>
                  <a:schemeClr val="lt1"/>
                </a:solidFill>
                <a:latin typeface="Roboto"/>
                <a:ea typeface="Roboto"/>
                <a:cs typeface="Roboto"/>
                <a:sym typeface="Roboto"/>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92" name="Google Shape;92;p13"/>
          <p:cNvSpPr txBox="1">
            <a:spLocks noGrp="1"/>
          </p:cNvSpPr>
          <p:nvPr>
            <p:ph type="body" idx="1"/>
          </p:nvPr>
        </p:nvSpPr>
        <p:spPr>
          <a:xfrm>
            <a:off x="486001" y="1455300"/>
            <a:ext cx="2538000" cy="11253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lt1"/>
              </a:buClr>
              <a:buSzPts val="1700"/>
              <a:buNone/>
              <a:defRPr sz="1700">
                <a:solidFill>
                  <a:schemeClr val="lt1"/>
                </a:solidFill>
              </a:defRPr>
            </a:lvl1pPr>
            <a:lvl2pPr marL="914400" lvl="1" indent="-228600" algn="l" rtl="0">
              <a:lnSpc>
                <a:spcPct val="100000"/>
              </a:lnSpc>
              <a:spcBef>
                <a:spcPts val="0"/>
              </a:spcBef>
              <a:spcAft>
                <a:spcPts val="0"/>
              </a:spcAft>
              <a:buClr>
                <a:schemeClr val="lt1"/>
              </a:buClr>
              <a:buSzPts val="1500"/>
              <a:buNone/>
              <a:defRPr sz="1500">
                <a:solidFill>
                  <a:schemeClr val="lt1"/>
                </a:solidFill>
              </a:defRPr>
            </a:lvl2pPr>
            <a:lvl3pPr marL="1371600" lvl="2" indent="-228600" algn="l" rtl="0">
              <a:lnSpc>
                <a:spcPct val="100000"/>
              </a:lnSpc>
              <a:spcBef>
                <a:spcPts val="1300"/>
              </a:spcBef>
              <a:spcAft>
                <a:spcPts val="0"/>
              </a:spcAft>
              <a:buClr>
                <a:schemeClr val="lt1"/>
              </a:buClr>
              <a:buSzPts val="1400"/>
              <a:buNone/>
              <a:defRPr sz="1400">
                <a:solidFill>
                  <a:schemeClr val="lt1"/>
                </a:solidFill>
              </a:defRPr>
            </a:lvl3pPr>
            <a:lvl4pPr marL="1828800" lvl="3" indent="-228600" algn="l" rtl="0">
              <a:lnSpc>
                <a:spcPct val="100000"/>
              </a:lnSpc>
              <a:spcBef>
                <a:spcPts val="1300"/>
              </a:spcBef>
              <a:spcAft>
                <a:spcPts val="0"/>
              </a:spcAft>
              <a:buClr>
                <a:schemeClr val="lt1"/>
              </a:buClr>
              <a:buSzPts val="1200"/>
              <a:buNone/>
              <a:defRPr sz="1200">
                <a:solidFill>
                  <a:schemeClr val="lt1"/>
                </a:solidFill>
              </a:defRPr>
            </a:lvl4pPr>
            <a:lvl5pPr marL="2286000" lvl="4" indent="-228600" algn="l" rtl="0">
              <a:lnSpc>
                <a:spcPct val="100000"/>
              </a:lnSpc>
              <a:spcBef>
                <a:spcPts val="1300"/>
              </a:spcBef>
              <a:spcAft>
                <a:spcPts val="0"/>
              </a:spcAft>
              <a:buClr>
                <a:schemeClr val="lt1"/>
              </a:buClr>
              <a:buSzPts val="1200"/>
              <a:buNone/>
              <a:defRPr sz="1200">
                <a:solidFill>
                  <a:schemeClr val="lt1"/>
                </a:solidFill>
              </a:defRPr>
            </a:lvl5pPr>
            <a:lvl6pPr marL="2743200" lvl="5" indent="-228600" algn="l" rtl="0">
              <a:lnSpc>
                <a:spcPct val="90000"/>
              </a:lnSpc>
              <a:spcBef>
                <a:spcPts val="1300"/>
              </a:spcBef>
              <a:spcAft>
                <a:spcPts val="0"/>
              </a:spcAft>
              <a:buClr>
                <a:schemeClr val="lt1"/>
              </a:buClr>
              <a:buSzPts val="1200"/>
              <a:buNone/>
              <a:defRPr sz="1200">
                <a:solidFill>
                  <a:schemeClr val="lt1"/>
                </a:solidFill>
              </a:defRPr>
            </a:lvl6pPr>
            <a:lvl7pPr marL="3200400" lvl="6" indent="-228600" algn="l" rtl="0">
              <a:lnSpc>
                <a:spcPct val="90000"/>
              </a:lnSpc>
              <a:spcBef>
                <a:spcPts val="1300"/>
              </a:spcBef>
              <a:spcAft>
                <a:spcPts val="0"/>
              </a:spcAft>
              <a:buClr>
                <a:schemeClr val="lt1"/>
              </a:buClr>
              <a:buSzPts val="1200"/>
              <a:buNone/>
              <a:defRPr sz="1200">
                <a:solidFill>
                  <a:schemeClr val="lt1"/>
                </a:solidFill>
              </a:defRPr>
            </a:lvl7pPr>
            <a:lvl8pPr marL="3657600" lvl="7" indent="-228600" algn="l" rtl="0">
              <a:lnSpc>
                <a:spcPct val="90000"/>
              </a:lnSpc>
              <a:spcBef>
                <a:spcPts val="400"/>
              </a:spcBef>
              <a:spcAft>
                <a:spcPts val="0"/>
              </a:spcAft>
              <a:buClr>
                <a:schemeClr val="lt1"/>
              </a:buClr>
              <a:buSzPts val="1200"/>
              <a:buNone/>
              <a:defRPr sz="1200">
                <a:solidFill>
                  <a:schemeClr val="lt1"/>
                </a:solidFill>
              </a:defRPr>
            </a:lvl8pPr>
            <a:lvl9pPr marL="4114800" lvl="8" indent="-228600" algn="l" rtl="0">
              <a:lnSpc>
                <a:spcPct val="90000"/>
              </a:lnSpc>
              <a:spcBef>
                <a:spcPts val="400"/>
              </a:spcBef>
              <a:spcAft>
                <a:spcPts val="0"/>
              </a:spcAft>
              <a:buClr>
                <a:schemeClr val="lt1"/>
              </a:buClr>
              <a:buSzPts val="1200"/>
              <a:buNone/>
              <a:defRPr sz="1200">
                <a:solidFill>
                  <a:schemeClr val="lt1"/>
                </a:solidFill>
              </a:defRPr>
            </a:lvl9pPr>
          </a:lstStyle>
          <a:p>
            <a:endParaRPr/>
          </a:p>
        </p:txBody>
      </p:sp>
      <p:sp>
        <p:nvSpPr>
          <p:cNvPr id="93" name="Google Shape;93;p13"/>
          <p:cNvSpPr txBox="1">
            <a:spLocks noGrp="1"/>
          </p:cNvSpPr>
          <p:nvPr>
            <p:ph type="sldNum" idx="12"/>
          </p:nvPr>
        </p:nvSpPr>
        <p:spPr>
          <a:xfrm>
            <a:off x="8556784" y="4749851"/>
            <a:ext cx="548700" cy="393600"/>
          </a:xfrm>
          <a:prstGeom prst="rect">
            <a:avLst/>
          </a:prstGeom>
          <a:noFill/>
          <a:ln>
            <a:noFill/>
          </a:ln>
        </p:spPr>
        <p:txBody>
          <a:bodyPr spcFirstLastPara="1" wrap="square" lIns="0" tIns="0" rIns="0" bIns="0" anchor="t"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Light"/>
                <a:ea typeface="Roboto Light"/>
                <a:cs typeface="Roboto Light"/>
                <a:sym typeface="Roboto Light"/>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Light"/>
                <a:ea typeface="Roboto Light"/>
                <a:cs typeface="Roboto Light"/>
                <a:sym typeface="Roboto Light"/>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Light"/>
                <a:ea typeface="Roboto Light"/>
                <a:cs typeface="Roboto Light"/>
                <a:sym typeface="Roboto Light"/>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Light"/>
                <a:ea typeface="Roboto Light"/>
                <a:cs typeface="Roboto Light"/>
                <a:sym typeface="Roboto Light"/>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Light"/>
                <a:ea typeface="Roboto Light"/>
                <a:cs typeface="Roboto Light"/>
                <a:sym typeface="Roboto Light"/>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Light"/>
                <a:ea typeface="Roboto Light"/>
                <a:cs typeface="Roboto Light"/>
                <a:sym typeface="Roboto Light"/>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Light"/>
                <a:ea typeface="Roboto Light"/>
                <a:cs typeface="Roboto Light"/>
                <a:sym typeface="Roboto Light"/>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Light"/>
                <a:ea typeface="Roboto Light"/>
                <a:cs typeface="Roboto Light"/>
                <a:sym typeface="Roboto Light"/>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Light"/>
                <a:ea typeface="Roboto Light"/>
                <a:cs typeface="Roboto Light"/>
                <a:sym typeface="Roboto Light"/>
              </a:defRPr>
            </a:lvl9pPr>
          </a:lstStyle>
          <a:p>
            <a:pPr marL="0" lvl="0" indent="0" algn="r" rtl="0">
              <a:spcBef>
                <a:spcPts val="0"/>
              </a:spcBef>
              <a:spcAft>
                <a:spcPts val="0"/>
              </a:spcAft>
              <a:buNone/>
            </a:pPr>
            <a:fld id="{00000000-1234-1234-1234-123412341234}" type="slidenum">
              <a:rPr lang="en-GB"/>
              <a:t>‹#›</a:t>
            </a:fld>
            <a:endParaRPr/>
          </a:p>
        </p:txBody>
      </p:sp>
      <p:pic>
        <p:nvPicPr>
          <p:cNvPr id="94" name="Google Shape;94;p13"/>
          <p:cNvPicPr preferRelativeResize="0"/>
          <p:nvPr/>
        </p:nvPicPr>
        <p:blipFill rotWithShape="1">
          <a:blip r:embed="rId4">
            <a:alphaModFix/>
          </a:blip>
          <a:srcRect/>
          <a:stretch/>
        </p:blipFill>
        <p:spPr>
          <a:xfrm>
            <a:off x="8410193" y="0"/>
            <a:ext cx="733807" cy="733807"/>
          </a:xfrm>
          <a:prstGeom prst="rect">
            <a:avLst/>
          </a:prstGeom>
          <a:noFill/>
          <a:ln>
            <a:noFill/>
          </a:ln>
        </p:spPr>
      </p:pic>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Section Header">
  <p:cSld name="Section Header">
    <p:bg>
      <p:bgPr>
        <a:solidFill>
          <a:schemeClr val="lt1"/>
        </a:solidFill>
        <a:effectLst/>
      </p:bgPr>
    </p:bg>
    <p:spTree>
      <p:nvGrpSpPr>
        <p:cNvPr id="1" name="Shape 95"/>
        <p:cNvGrpSpPr/>
        <p:nvPr/>
      </p:nvGrpSpPr>
      <p:grpSpPr>
        <a:xfrm>
          <a:off x="0" y="0"/>
          <a:ext cx="0" cy="0"/>
          <a:chOff x="0" y="0"/>
          <a:chExt cx="0" cy="0"/>
        </a:xfrm>
      </p:grpSpPr>
      <p:pic>
        <p:nvPicPr>
          <p:cNvPr id="96" name="Google Shape;96;p14"/>
          <p:cNvPicPr preferRelativeResize="0"/>
          <p:nvPr/>
        </p:nvPicPr>
        <p:blipFill rotWithShape="1">
          <a:blip r:embed="rId2">
            <a:alphaModFix/>
          </a:blip>
          <a:srcRect/>
          <a:stretch/>
        </p:blipFill>
        <p:spPr>
          <a:xfrm>
            <a:off x="237600" y="364500"/>
            <a:ext cx="3150115" cy="2905509"/>
          </a:xfrm>
          <a:prstGeom prst="rect">
            <a:avLst/>
          </a:prstGeom>
          <a:noFill/>
          <a:ln>
            <a:noFill/>
          </a:ln>
        </p:spPr>
      </p:pic>
      <p:sp>
        <p:nvSpPr>
          <p:cNvPr id="97" name="Google Shape;97;p14"/>
          <p:cNvSpPr txBox="1">
            <a:spLocks noGrp="1"/>
          </p:cNvSpPr>
          <p:nvPr>
            <p:ph type="title"/>
          </p:nvPr>
        </p:nvSpPr>
        <p:spPr>
          <a:xfrm>
            <a:off x="486000" y="657351"/>
            <a:ext cx="2236500" cy="5322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chemeClr val="lt1"/>
              </a:buClr>
              <a:buSzPts val="1700"/>
              <a:buFont typeface="Roboto"/>
              <a:buNone/>
              <a:defRPr sz="1700" b="1">
                <a:solidFill>
                  <a:schemeClr val="lt1"/>
                </a:solidFill>
                <a:latin typeface="Roboto"/>
                <a:ea typeface="Roboto"/>
                <a:cs typeface="Roboto"/>
                <a:sym typeface="Roboto"/>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98" name="Google Shape;98;p14"/>
          <p:cNvSpPr txBox="1">
            <a:spLocks noGrp="1"/>
          </p:cNvSpPr>
          <p:nvPr>
            <p:ph type="body" idx="1"/>
          </p:nvPr>
        </p:nvSpPr>
        <p:spPr>
          <a:xfrm>
            <a:off x="485999" y="1455300"/>
            <a:ext cx="2538000" cy="11253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lt1"/>
              </a:buClr>
              <a:buSzPts val="1700"/>
              <a:buNone/>
              <a:defRPr sz="1700">
                <a:solidFill>
                  <a:schemeClr val="lt1"/>
                </a:solidFill>
              </a:defRPr>
            </a:lvl1pPr>
            <a:lvl2pPr marL="914400" lvl="1" indent="-228600" algn="l" rtl="0">
              <a:lnSpc>
                <a:spcPct val="100000"/>
              </a:lnSpc>
              <a:spcBef>
                <a:spcPts val="0"/>
              </a:spcBef>
              <a:spcAft>
                <a:spcPts val="0"/>
              </a:spcAft>
              <a:buClr>
                <a:schemeClr val="lt1"/>
              </a:buClr>
              <a:buSzPts val="1500"/>
              <a:buNone/>
              <a:defRPr sz="1500">
                <a:solidFill>
                  <a:schemeClr val="lt1"/>
                </a:solidFill>
              </a:defRPr>
            </a:lvl2pPr>
            <a:lvl3pPr marL="1371600" lvl="2" indent="-228600" algn="l" rtl="0">
              <a:lnSpc>
                <a:spcPct val="100000"/>
              </a:lnSpc>
              <a:spcBef>
                <a:spcPts val="1300"/>
              </a:spcBef>
              <a:spcAft>
                <a:spcPts val="0"/>
              </a:spcAft>
              <a:buClr>
                <a:schemeClr val="lt1"/>
              </a:buClr>
              <a:buSzPts val="1400"/>
              <a:buNone/>
              <a:defRPr sz="1400">
                <a:solidFill>
                  <a:schemeClr val="lt1"/>
                </a:solidFill>
              </a:defRPr>
            </a:lvl3pPr>
            <a:lvl4pPr marL="1828800" lvl="3" indent="-228600" algn="l" rtl="0">
              <a:lnSpc>
                <a:spcPct val="100000"/>
              </a:lnSpc>
              <a:spcBef>
                <a:spcPts val="1300"/>
              </a:spcBef>
              <a:spcAft>
                <a:spcPts val="0"/>
              </a:spcAft>
              <a:buClr>
                <a:schemeClr val="lt1"/>
              </a:buClr>
              <a:buSzPts val="1200"/>
              <a:buNone/>
              <a:defRPr sz="1200">
                <a:solidFill>
                  <a:schemeClr val="lt1"/>
                </a:solidFill>
              </a:defRPr>
            </a:lvl4pPr>
            <a:lvl5pPr marL="2286000" lvl="4" indent="-228600" algn="l" rtl="0">
              <a:lnSpc>
                <a:spcPct val="100000"/>
              </a:lnSpc>
              <a:spcBef>
                <a:spcPts val="1300"/>
              </a:spcBef>
              <a:spcAft>
                <a:spcPts val="0"/>
              </a:spcAft>
              <a:buClr>
                <a:schemeClr val="lt1"/>
              </a:buClr>
              <a:buSzPts val="1200"/>
              <a:buNone/>
              <a:defRPr sz="1200">
                <a:solidFill>
                  <a:schemeClr val="lt1"/>
                </a:solidFill>
              </a:defRPr>
            </a:lvl5pPr>
            <a:lvl6pPr marL="2743200" lvl="5" indent="-228600" algn="l" rtl="0">
              <a:lnSpc>
                <a:spcPct val="90000"/>
              </a:lnSpc>
              <a:spcBef>
                <a:spcPts val="1300"/>
              </a:spcBef>
              <a:spcAft>
                <a:spcPts val="0"/>
              </a:spcAft>
              <a:buClr>
                <a:schemeClr val="lt1"/>
              </a:buClr>
              <a:buSzPts val="1200"/>
              <a:buNone/>
              <a:defRPr sz="1200">
                <a:solidFill>
                  <a:schemeClr val="lt1"/>
                </a:solidFill>
              </a:defRPr>
            </a:lvl6pPr>
            <a:lvl7pPr marL="3200400" lvl="6" indent="-228600" algn="l" rtl="0">
              <a:lnSpc>
                <a:spcPct val="90000"/>
              </a:lnSpc>
              <a:spcBef>
                <a:spcPts val="1300"/>
              </a:spcBef>
              <a:spcAft>
                <a:spcPts val="0"/>
              </a:spcAft>
              <a:buClr>
                <a:schemeClr val="lt1"/>
              </a:buClr>
              <a:buSzPts val="1200"/>
              <a:buNone/>
              <a:defRPr sz="1200">
                <a:solidFill>
                  <a:schemeClr val="lt1"/>
                </a:solidFill>
              </a:defRPr>
            </a:lvl7pPr>
            <a:lvl8pPr marL="3657600" lvl="7" indent="-228600" algn="l" rtl="0">
              <a:lnSpc>
                <a:spcPct val="90000"/>
              </a:lnSpc>
              <a:spcBef>
                <a:spcPts val="400"/>
              </a:spcBef>
              <a:spcAft>
                <a:spcPts val="0"/>
              </a:spcAft>
              <a:buClr>
                <a:schemeClr val="lt1"/>
              </a:buClr>
              <a:buSzPts val="1200"/>
              <a:buNone/>
              <a:defRPr sz="1200">
                <a:solidFill>
                  <a:schemeClr val="lt1"/>
                </a:solidFill>
              </a:defRPr>
            </a:lvl8pPr>
            <a:lvl9pPr marL="4114800" lvl="8" indent="-228600" algn="l" rtl="0">
              <a:lnSpc>
                <a:spcPct val="90000"/>
              </a:lnSpc>
              <a:spcBef>
                <a:spcPts val="400"/>
              </a:spcBef>
              <a:spcAft>
                <a:spcPts val="0"/>
              </a:spcAft>
              <a:buClr>
                <a:schemeClr val="lt1"/>
              </a:buClr>
              <a:buSzPts val="1200"/>
              <a:buNone/>
              <a:defRPr sz="1200">
                <a:solidFill>
                  <a:schemeClr val="lt1"/>
                </a:solidFill>
              </a:defRPr>
            </a:lvl9pPr>
          </a:lstStyle>
          <a:p>
            <a:endParaRPr/>
          </a:p>
        </p:txBody>
      </p:sp>
      <p:sp>
        <p:nvSpPr>
          <p:cNvPr id="99" name="Google Shape;99;p14"/>
          <p:cNvSpPr txBox="1">
            <a:spLocks noGrp="1"/>
          </p:cNvSpPr>
          <p:nvPr>
            <p:ph type="sldNum" idx="12"/>
          </p:nvPr>
        </p:nvSpPr>
        <p:spPr>
          <a:xfrm>
            <a:off x="8556784" y="4749851"/>
            <a:ext cx="548700" cy="393600"/>
          </a:xfrm>
          <a:prstGeom prst="rect">
            <a:avLst/>
          </a:prstGeom>
          <a:noFill/>
          <a:ln>
            <a:noFill/>
          </a:ln>
        </p:spPr>
        <p:txBody>
          <a:bodyPr spcFirstLastPara="1" wrap="square" lIns="0" tIns="0" rIns="0" bIns="0" anchor="t"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Light"/>
                <a:ea typeface="Roboto Light"/>
                <a:cs typeface="Roboto Light"/>
                <a:sym typeface="Roboto Light"/>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Light"/>
                <a:ea typeface="Roboto Light"/>
                <a:cs typeface="Roboto Light"/>
                <a:sym typeface="Roboto Light"/>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Light"/>
                <a:ea typeface="Roboto Light"/>
                <a:cs typeface="Roboto Light"/>
                <a:sym typeface="Roboto Light"/>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Light"/>
                <a:ea typeface="Roboto Light"/>
                <a:cs typeface="Roboto Light"/>
                <a:sym typeface="Roboto Light"/>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Light"/>
                <a:ea typeface="Roboto Light"/>
                <a:cs typeface="Roboto Light"/>
                <a:sym typeface="Roboto Light"/>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Light"/>
                <a:ea typeface="Roboto Light"/>
                <a:cs typeface="Roboto Light"/>
                <a:sym typeface="Roboto Light"/>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Light"/>
                <a:ea typeface="Roboto Light"/>
                <a:cs typeface="Roboto Light"/>
                <a:sym typeface="Roboto Light"/>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Light"/>
                <a:ea typeface="Roboto Light"/>
                <a:cs typeface="Roboto Light"/>
                <a:sym typeface="Roboto Light"/>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Light"/>
                <a:ea typeface="Roboto Light"/>
                <a:cs typeface="Roboto Light"/>
                <a:sym typeface="Roboto Light"/>
              </a:defRPr>
            </a:lvl9pPr>
          </a:lstStyle>
          <a:p>
            <a:pPr marL="0" lvl="0" indent="0" algn="r" rtl="0">
              <a:spcBef>
                <a:spcPts val="0"/>
              </a:spcBef>
              <a:spcAft>
                <a:spcPts val="0"/>
              </a:spcAft>
              <a:buNone/>
            </a:pPr>
            <a:fld id="{00000000-1234-1234-1234-123412341234}" type="slidenum">
              <a:rPr lang="en-GB"/>
              <a:t>‹#›</a:t>
            </a:fld>
            <a:endParaRPr/>
          </a:p>
        </p:txBody>
      </p:sp>
      <p:pic>
        <p:nvPicPr>
          <p:cNvPr id="100" name="Google Shape;100;p14"/>
          <p:cNvPicPr preferRelativeResize="0"/>
          <p:nvPr/>
        </p:nvPicPr>
        <p:blipFill rotWithShape="1">
          <a:blip r:embed="rId3">
            <a:alphaModFix/>
          </a:blip>
          <a:srcRect/>
          <a:stretch/>
        </p:blipFill>
        <p:spPr>
          <a:xfrm>
            <a:off x="8410193" y="0"/>
            <a:ext cx="733807" cy="733807"/>
          </a:xfrm>
          <a:prstGeom prst="rect">
            <a:avLst/>
          </a:prstGeom>
          <a:noFill/>
          <a:ln>
            <a:noFill/>
          </a:ln>
        </p:spPr>
      </p:pic>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wo Content with Boxes">
  <p:cSld name="Two Content with Boxes">
    <p:spTree>
      <p:nvGrpSpPr>
        <p:cNvPr id="1" name="Shape 101"/>
        <p:cNvGrpSpPr/>
        <p:nvPr/>
      </p:nvGrpSpPr>
      <p:grpSpPr>
        <a:xfrm>
          <a:off x="0" y="0"/>
          <a:ext cx="0" cy="0"/>
          <a:chOff x="0" y="0"/>
          <a:chExt cx="0" cy="0"/>
        </a:xfrm>
      </p:grpSpPr>
      <p:sp>
        <p:nvSpPr>
          <p:cNvPr id="102" name="Google Shape;102;p15"/>
          <p:cNvSpPr txBox="1">
            <a:spLocks noGrp="1"/>
          </p:cNvSpPr>
          <p:nvPr>
            <p:ph type="title"/>
          </p:nvPr>
        </p:nvSpPr>
        <p:spPr>
          <a:xfrm>
            <a:off x="245268" y="367904"/>
            <a:ext cx="4088700" cy="6750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chemeClr val="accent1"/>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03" name="Google Shape;103;p15"/>
          <p:cNvSpPr txBox="1">
            <a:spLocks noGrp="1"/>
          </p:cNvSpPr>
          <p:nvPr>
            <p:ph type="sldNum" idx="12"/>
          </p:nvPr>
        </p:nvSpPr>
        <p:spPr>
          <a:xfrm>
            <a:off x="245268" y="4860001"/>
            <a:ext cx="193200" cy="160800"/>
          </a:xfrm>
          <a:prstGeom prst="rect">
            <a:avLst/>
          </a:prstGeom>
          <a:noFill/>
          <a:ln>
            <a:noFill/>
          </a:ln>
        </p:spPr>
        <p:txBody>
          <a:bodyPr spcFirstLastPara="1" wrap="square" lIns="0" tIns="0" rIns="0" bIns="0" anchor="t" anchorCtr="0">
            <a:noAutofit/>
          </a:bodyPr>
          <a:lstStyle>
            <a:lvl1pPr marL="0" marR="0" lvl="0" indent="0" algn="l" rtl="0">
              <a:lnSpc>
                <a:spcPct val="100000"/>
              </a:lnSpc>
              <a:spcBef>
                <a:spcPts val="0"/>
              </a:spcBef>
              <a:spcAft>
                <a:spcPts val="0"/>
              </a:spcAft>
              <a:buClr>
                <a:srgbClr val="000000"/>
              </a:buClr>
              <a:buSzPts val="700"/>
              <a:buFont typeface="Arial"/>
              <a:buNone/>
              <a:defRPr sz="700" b="0" i="0" u="none" strike="noStrike" cap="none">
                <a:solidFill>
                  <a:schemeClr val="dk2"/>
                </a:solidFill>
                <a:latin typeface="Roboto Light"/>
                <a:ea typeface="Roboto Light"/>
                <a:cs typeface="Roboto Light"/>
                <a:sym typeface="Roboto Light"/>
              </a:defRPr>
            </a:lvl1pPr>
            <a:lvl2pPr marL="0" marR="0" lvl="1" indent="0" algn="l" rtl="0">
              <a:lnSpc>
                <a:spcPct val="100000"/>
              </a:lnSpc>
              <a:spcBef>
                <a:spcPts val="0"/>
              </a:spcBef>
              <a:spcAft>
                <a:spcPts val="0"/>
              </a:spcAft>
              <a:buClr>
                <a:srgbClr val="000000"/>
              </a:buClr>
              <a:buSzPts val="700"/>
              <a:buFont typeface="Arial"/>
              <a:buNone/>
              <a:defRPr sz="700" b="0" i="0" u="none" strike="noStrike" cap="none">
                <a:solidFill>
                  <a:schemeClr val="dk2"/>
                </a:solidFill>
                <a:latin typeface="Roboto Light"/>
                <a:ea typeface="Roboto Light"/>
                <a:cs typeface="Roboto Light"/>
                <a:sym typeface="Roboto Light"/>
              </a:defRPr>
            </a:lvl2pPr>
            <a:lvl3pPr marL="0" marR="0" lvl="2" indent="0" algn="l" rtl="0">
              <a:lnSpc>
                <a:spcPct val="100000"/>
              </a:lnSpc>
              <a:spcBef>
                <a:spcPts val="0"/>
              </a:spcBef>
              <a:spcAft>
                <a:spcPts val="0"/>
              </a:spcAft>
              <a:buClr>
                <a:srgbClr val="000000"/>
              </a:buClr>
              <a:buSzPts val="700"/>
              <a:buFont typeface="Arial"/>
              <a:buNone/>
              <a:defRPr sz="700" b="0" i="0" u="none" strike="noStrike" cap="none">
                <a:solidFill>
                  <a:schemeClr val="dk2"/>
                </a:solidFill>
                <a:latin typeface="Roboto Light"/>
                <a:ea typeface="Roboto Light"/>
                <a:cs typeface="Roboto Light"/>
                <a:sym typeface="Roboto Light"/>
              </a:defRPr>
            </a:lvl3pPr>
            <a:lvl4pPr marL="0" marR="0" lvl="3" indent="0" algn="l" rtl="0">
              <a:lnSpc>
                <a:spcPct val="100000"/>
              </a:lnSpc>
              <a:spcBef>
                <a:spcPts val="0"/>
              </a:spcBef>
              <a:spcAft>
                <a:spcPts val="0"/>
              </a:spcAft>
              <a:buClr>
                <a:srgbClr val="000000"/>
              </a:buClr>
              <a:buSzPts val="700"/>
              <a:buFont typeface="Arial"/>
              <a:buNone/>
              <a:defRPr sz="700" b="0" i="0" u="none" strike="noStrike" cap="none">
                <a:solidFill>
                  <a:schemeClr val="dk2"/>
                </a:solidFill>
                <a:latin typeface="Roboto Light"/>
                <a:ea typeface="Roboto Light"/>
                <a:cs typeface="Roboto Light"/>
                <a:sym typeface="Roboto Light"/>
              </a:defRPr>
            </a:lvl4pPr>
            <a:lvl5pPr marL="0" marR="0" lvl="4" indent="0" algn="l" rtl="0">
              <a:lnSpc>
                <a:spcPct val="100000"/>
              </a:lnSpc>
              <a:spcBef>
                <a:spcPts val="0"/>
              </a:spcBef>
              <a:spcAft>
                <a:spcPts val="0"/>
              </a:spcAft>
              <a:buClr>
                <a:srgbClr val="000000"/>
              </a:buClr>
              <a:buSzPts val="700"/>
              <a:buFont typeface="Arial"/>
              <a:buNone/>
              <a:defRPr sz="700" b="0" i="0" u="none" strike="noStrike" cap="none">
                <a:solidFill>
                  <a:schemeClr val="dk2"/>
                </a:solidFill>
                <a:latin typeface="Roboto Light"/>
                <a:ea typeface="Roboto Light"/>
                <a:cs typeface="Roboto Light"/>
                <a:sym typeface="Roboto Light"/>
              </a:defRPr>
            </a:lvl5pPr>
            <a:lvl6pPr marL="0" marR="0" lvl="5" indent="0" algn="l" rtl="0">
              <a:lnSpc>
                <a:spcPct val="100000"/>
              </a:lnSpc>
              <a:spcBef>
                <a:spcPts val="0"/>
              </a:spcBef>
              <a:spcAft>
                <a:spcPts val="0"/>
              </a:spcAft>
              <a:buClr>
                <a:srgbClr val="000000"/>
              </a:buClr>
              <a:buSzPts val="700"/>
              <a:buFont typeface="Arial"/>
              <a:buNone/>
              <a:defRPr sz="700" b="0" i="0" u="none" strike="noStrike" cap="none">
                <a:solidFill>
                  <a:schemeClr val="dk2"/>
                </a:solidFill>
                <a:latin typeface="Roboto Light"/>
                <a:ea typeface="Roboto Light"/>
                <a:cs typeface="Roboto Light"/>
                <a:sym typeface="Roboto Light"/>
              </a:defRPr>
            </a:lvl6pPr>
            <a:lvl7pPr marL="0" marR="0" lvl="6" indent="0" algn="l" rtl="0">
              <a:lnSpc>
                <a:spcPct val="100000"/>
              </a:lnSpc>
              <a:spcBef>
                <a:spcPts val="0"/>
              </a:spcBef>
              <a:spcAft>
                <a:spcPts val="0"/>
              </a:spcAft>
              <a:buClr>
                <a:srgbClr val="000000"/>
              </a:buClr>
              <a:buSzPts val="700"/>
              <a:buFont typeface="Arial"/>
              <a:buNone/>
              <a:defRPr sz="700" b="0" i="0" u="none" strike="noStrike" cap="none">
                <a:solidFill>
                  <a:schemeClr val="dk2"/>
                </a:solidFill>
                <a:latin typeface="Roboto Light"/>
                <a:ea typeface="Roboto Light"/>
                <a:cs typeface="Roboto Light"/>
                <a:sym typeface="Roboto Light"/>
              </a:defRPr>
            </a:lvl7pPr>
            <a:lvl8pPr marL="0" marR="0" lvl="7" indent="0" algn="l" rtl="0">
              <a:lnSpc>
                <a:spcPct val="100000"/>
              </a:lnSpc>
              <a:spcBef>
                <a:spcPts val="0"/>
              </a:spcBef>
              <a:spcAft>
                <a:spcPts val="0"/>
              </a:spcAft>
              <a:buClr>
                <a:srgbClr val="000000"/>
              </a:buClr>
              <a:buSzPts val="700"/>
              <a:buFont typeface="Arial"/>
              <a:buNone/>
              <a:defRPr sz="700" b="0" i="0" u="none" strike="noStrike" cap="none">
                <a:solidFill>
                  <a:schemeClr val="dk2"/>
                </a:solidFill>
                <a:latin typeface="Roboto Light"/>
                <a:ea typeface="Roboto Light"/>
                <a:cs typeface="Roboto Light"/>
                <a:sym typeface="Roboto Light"/>
              </a:defRPr>
            </a:lvl8pPr>
            <a:lvl9pPr marL="0" marR="0" lvl="8" indent="0" algn="l" rtl="0">
              <a:lnSpc>
                <a:spcPct val="100000"/>
              </a:lnSpc>
              <a:spcBef>
                <a:spcPts val="0"/>
              </a:spcBef>
              <a:spcAft>
                <a:spcPts val="0"/>
              </a:spcAft>
              <a:buClr>
                <a:srgbClr val="000000"/>
              </a:buClr>
              <a:buSzPts val="700"/>
              <a:buFont typeface="Arial"/>
              <a:buNone/>
              <a:defRPr sz="700" b="0" i="0" u="none" strike="noStrike" cap="none">
                <a:solidFill>
                  <a:schemeClr val="dk2"/>
                </a:solidFill>
                <a:latin typeface="Roboto Light"/>
                <a:ea typeface="Roboto Light"/>
                <a:cs typeface="Roboto Light"/>
                <a:sym typeface="Roboto Light"/>
              </a:defRPr>
            </a:lvl9pPr>
          </a:lstStyle>
          <a:p>
            <a:pPr marL="0" lvl="0" indent="0" algn="l" rtl="0">
              <a:spcBef>
                <a:spcPts val="0"/>
              </a:spcBef>
              <a:spcAft>
                <a:spcPts val="0"/>
              </a:spcAft>
              <a:buNone/>
            </a:pPr>
            <a:fld id="{00000000-1234-1234-1234-123412341234}" type="slidenum">
              <a:rPr lang="en-GB"/>
              <a:t>‹#›</a:t>
            </a:fld>
            <a:endParaRPr/>
          </a:p>
        </p:txBody>
      </p:sp>
      <p:pic>
        <p:nvPicPr>
          <p:cNvPr id="104" name="Google Shape;104;p15"/>
          <p:cNvPicPr preferRelativeResize="0"/>
          <p:nvPr/>
        </p:nvPicPr>
        <p:blipFill rotWithShape="1">
          <a:blip r:embed="rId2">
            <a:alphaModFix/>
          </a:blip>
          <a:srcRect/>
          <a:stretch/>
        </p:blipFill>
        <p:spPr>
          <a:xfrm>
            <a:off x="242307" y="1101600"/>
            <a:ext cx="4105660" cy="3625600"/>
          </a:xfrm>
          <a:prstGeom prst="rect">
            <a:avLst/>
          </a:prstGeom>
          <a:noFill/>
          <a:ln>
            <a:noFill/>
          </a:ln>
        </p:spPr>
      </p:pic>
      <p:sp>
        <p:nvSpPr>
          <p:cNvPr id="105" name="Google Shape;105;p15"/>
          <p:cNvSpPr/>
          <p:nvPr/>
        </p:nvSpPr>
        <p:spPr>
          <a:xfrm>
            <a:off x="492838" y="1353347"/>
            <a:ext cx="3603600" cy="3118800"/>
          </a:xfrm>
          <a:prstGeom prst="rect">
            <a:avLst/>
          </a:prstGeom>
          <a:solidFill>
            <a:schemeClr val="lt2"/>
          </a:solidFill>
          <a:ln>
            <a:noFill/>
          </a:ln>
        </p:spPr>
        <p:txBody>
          <a:bodyPr spcFirstLastPara="1" wrap="square" lIns="67500" tIns="35100" rIns="67500" bIns="35100" anchor="ctr" anchorCtr="0">
            <a:noAutofit/>
          </a:bodyPr>
          <a:lstStyle/>
          <a:p>
            <a:pPr marL="0" marR="0" lvl="0" indent="0" algn="ctr" rtl="0">
              <a:lnSpc>
                <a:spcPct val="90000"/>
              </a:lnSpc>
              <a:spcBef>
                <a:spcPts val="0"/>
              </a:spcBef>
              <a:spcAft>
                <a:spcPts val="0"/>
              </a:spcAft>
              <a:buClr>
                <a:srgbClr val="000000"/>
              </a:buClr>
              <a:buSzPts val="1400"/>
              <a:buFont typeface="Arial"/>
              <a:buNone/>
            </a:pPr>
            <a:endParaRPr sz="1400" b="0" i="0" u="none" strike="noStrike" cap="none">
              <a:solidFill>
                <a:schemeClr val="lt1"/>
              </a:solidFill>
              <a:latin typeface="Roboto Light"/>
              <a:ea typeface="Roboto Light"/>
              <a:cs typeface="Roboto Light"/>
              <a:sym typeface="Roboto Light"/>
            </a:endParaRPr>
          </a:p>
        </p:txBody>
      </p:sp>
      <p:sp>
        <p:nvSpPr>
          <p:cNvPr id="106" name="Google Shape;106;p15"/>
          <p:cNvSpPr txBox="1">
            <a:spLocks noGrp="1"/>
          </p:cNvSpPr>
          <p:nvPr>
            <p:ph type="body" idx="1"/>
          </p:nvPr>
        </p:nvSpPr>
        <p:spPr>
          <a:xfrm>
            <a:off x="669600" y="1557900"/>
            <a:ext cx="3241500" cy="27066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dk2"/>
              </a:buClr>
              <a:buSzPts val="1400"/>
              <a:buNone/>
              <a:defRPr/>
            </a:lvl1pPr>
            <a:lvl2pPr marL="914400" lvl="1" indent="-228600" algn="l" rtl="0">
              <a:lnSpc>
                <a:spcPct val="100000"/>
              </a:lnSpc>
              <a:spcBef>
                <a:spcPts val="1300"/>
              </a:spcBef>
              <a:spcAft>
                <a:spcPts val="0"/>
              </a:spcAft>
              <a:buClr>
                <a:schemeClr val="accent1"/>
              </a:buClr>
              <a:buSzPts val="1400"/>
              <a:buNone/>
              <a:defRPr/>
            </a:lvl2pPr>
            <a:lvl3pPr marL="1371600" lvl="2" indent="-228600" algn="l" rtl="0">
              <a:lnSpc>
                <a:spcPct val="100000"/>
              </a:lnSpc>
              <a:spcBef>
                <a:spcPts val="1300"/>
              </a:spcBef>
              <a:spcAft>
                <a:spcPts val="0"/>
              </a:spcAft>
              <a:buClr>
                <a:schemeClr val="dk2"/>
              </a:buClr>
              <a:buSzPts val="1400"/>
              <a:buNone/>
              <a:defRPr/>
            </a:lvl3pPr>
            <a:lvl4pPr marL="1828800" lvl="3" indent="-228600" algn="l" rtl="0">
              <a:lnSpc>
                <a:spcPct val="100000"/>
              </a:lnSpc>
              <a:spcBef>
                <a:spcPts val="1300"/>
              </a:spcBef>
              <a:spcAft>
                <a:spcPts val="0"/>
              </a:spcAft>
              <a:buClr>
                <a:schemeClr val="dk2"/>
              </a:buClr>
              <a:buSzPts val="1400"/>
              <a:buNone/>
              <a:defRPr/>
            </a:lvl4pPr>
            <a:lvl5pPr marL="2286000" lvl="4" indent="-304800" algn="l" rtl="0">
              <a:lnSpc>
                <a:spcPct val="100000"/>
              </a:lnSpc>
              <a:spcBef>
                <a:spcPts val="1300"/>
              </a:spcBef>
              <a:spcAft>
                <a:spcPts val="0"/>
              </a:spcAft>
              <a:buClr>
                <a:schemeClr val="dk2"/>
              </a:buClr>
              <a:buSzPts val="1200"/>
              <a:buChar char="▪"/>
              <a:defRPr/>
            </a:lvl5pPr>
            <a:lvl6pPr marL="2743200" lvl="5" indent="-304800" algn="l" rtl="0">
              <a:lnSpc>
                <a:spcPct val="90000"/>
              </a:lnSpc>
              <a:spcBef>
                <a:spcPts val="1300"/>
              </a:spcBef>
              <a:spcAft>
                <a:spcPts val="0"/>
              </a:spcAft>
              <a:buClr>
                <a:schemeClr val="dk2"/>
              </a:buClr>
              <a:buSzPts val="1200"/>
              <a:buChar char="▪"/>
              <a:defRPr sz="1200"/>
            </a:lvl6pPr>
            <a:lvl7pPr marL="3200400" lvl="6" indent="-317500" algn="l" rtl="0">
              <a:lnSpc>
                <a:spcPct val="90000"/>
              </a:lnSpc>
              <a:spcBef>
                <a:spcPts val="13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pic>
        <p:nvPicPr>
          <p:cNvPr id="107" name="Google Shape;107;p15"/>
          <p:cNvPicPr preferRelativeResize="0"/>
          <p:nvPr/>
        </p:nvPicPr>
        <p:blipFill rotWithShape="1">
          <a:blip r:embed="rId2">
            <a:alphaModFix/>
          </a:blip>
          <a:srcRect/>
          <a:stretch/>
        </p:blipFill>
        <p:spPr>
          <a:xfrm>
            <a:off x="4796030" y="1101600"/>
            <a:ext cx="4105660" cy="3625600"/>
          </a:xfrm>
          <a:prstGeom prst="rect">
            <a:avLst/>
          </a:prstGeom>
          <a:noFill/>
          <a:ln>
            <a:noFill/>
          </a:ln>
        </p:spPr>
      </p:pic>
      <p:sp>
        <p:nvSpPr>
          <p:cNvPr id="108" name="Google Shape;108;p15"/>
          <p:cNvSpPr/>
          <p:nvPr/>
        </p:nvSpPr>
        <p:spPr>
          <a:xfrm>
            <a:off x="5046561" y="1353347"/>
            <a:ext cx="3603600" cy="3118800"/>
          </a:xfrm>
          <a:prstGeom prst="rect">
            <a:avLst/>
          </a:prstGeom>
          <a:solidFill>
            <a:schemeClr val="lt2"/>
          </a:solidFill>
          <a:ln>
            <a:noFill/>
          </a:ln>
        </p:spPr>
        <p:txBody>
          <a:bodyPr spcFirstLastPara="1" wrap="square" lIns="67500" tIns="35100" rIns="67500" bIns="35100" anchor="ctr" anchorCtr="0">
            <a:noAutofit/>
          </a:bodyPr>
          <a:lstStyle/>
          <a:p>
            <a:pPr marL="0" marR="0" lvl="0" indent="0" algn="ctr" rtl="0">
              <a:lnSpc>
                <a:spcPct val="90000"/>
              </a:lnSpc>
              <a:spcBef>
                <a:spcPts val="0"/>
              </a:spcBef>
              <a:spcAft>
                <a:spcPts val="0"/>
              </a:spcAft>
              <a:buClr>
                <a:srgbClr val="000000"/>
              </a:buClr>
              <a:buSzPts val="1400"/>
              <a:buFont typeface="Arial"/>
              <a:buNone/>
            </a:pPr>
            <a:endParaRPr sz="1400" b="0" i="0" u="none" strike="noStrike" cap="none">
              <a:solidFill>
                <a:schemeClr val="lt1"/>
              </a:solidFill>
              <a:latin typeface="Roboto Light"/>
              <a:ea typeface="Roboto Light"/>
              <a:cs typeface="Roboto Light"/>
              <a:sym typeface="Roboto Light"/>
            </a:endParaRPr>
          </a:p>
        </p:txBody>
      </p:sp>
      <p:sp>
        <p:nvSpPr>
          <p:cNvPr id="109" name="Google Shape;109;p15"/>
          <p:cNvSpPr txBox="1">
            <a:spLocks noGrp="1"/>
          </p:cNvSpPr>
          <p:nvPr>
            <p:ph type="body" idx="2"/>
          </p:nvPr>
        </p:nvSpPr>
        <p:spPr>
          <a:xfrm>
            <a:off x="5223323" y="1557900"/>
            <a:ext cx="3241500" cy="27066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dk2"/>
              </a:buClr>
              <a:buSzPts val="1400"/>
              <a:buNone/>
              <a:defRPr/>
            </a:lvl1pPr>
            <a:lvl2pPr marL="914400" lvl="1" indent="-228600" algn="l" rtl="0">
              <a:lnSpc>
                <a:spcPct val="100000"/>
              </a:lnSpc>
              <a:spcBef>
                <a:spcPts val="1300"/>
              </a:spcBef>
              <a:spcAft>
                <a:spcPts val="0"/>
              </a:spcAft>
              <a:buClr>
                <a:schemeClr val="accent1"/>
              </a:buClr>
              <a:buSzPts val="1400"/>
              <a:buNone/>
              <a:defRPr/>
            </a:lvl2pPr>
            <a:lvl3pPr marL="1371600" lvl="2" indent="-228600" algn="l" rtl="0">
              <a:lnSpc>
                <a:spcPct val="100000"/>
              </a:lnSpc>
              <a:spcBef>
                <a:spcPts val="1300"/>
              </a:spcBef>
              <a:spcAft>
                <a:spcPts val="0"/>
              </a:spcAft>
              <a:buClr>
                <a:schemeClr val="dk2"/>
              </a:buClr>
              <a:buSzPts val="1400"/>
              <a:buNone/>
              <a:defRPr/>
            </a:lvl3pPr>
            <a:lvl4pPr marL="1828800" lvl="3" indent="-228600" algn="l" rtl="0">
              <a:lnSpc>
                <a:spcPct val="100000"/>
              </a:lnSpc>
              <a:spcBef>
                <a:spcPts val="1300"/>
              </a:spcBef>
              <a:spcAft>
                <a:spcPts val="0"/>
              </a:spcAft>
              <a:buClr>
                <a:schemeClr val="dk2"/>
              </a:buClr>
              <a:buSzPts val="1400"/>
              <a:buNone/>
              <a:defRPr/>
            </a:lvl4pPr>
            <a:lvl5pPr marL="2286000" lvl="4" indent="-304800" algn="l" rtl="0">
              <a:lnSpc>
                <a:spcPct val="100000"/>
              </a:lnSpc>
              <a:spcBef>
                <a:spcPts val="1300"/>
              </a:spcBef>
              <a:spcAft>
                <a:spcPts val="0"/>
              </a:spcAft>
              <a:buClr>
                <a:schemeClr val="dk2"/>
              </a:buClr>
              <a:buSzPts val="1200"/>
              <a:buChar char="▪"/>
              <a:defRPr/>
            </a:lvl5pPr>
            <a:lvl6pPr marL="2743200" lvl="5" indent="-304800" algn="l" rtl="0">
              <a:lnSpc>
                <a:spcPct val="90000"/>
              </a:lnSpc>
              <a:spcBef>
                <a:spcPts val="1300"/>
              </a:spcBef>
              <a:spcAft>
                <a:spcPts val="0"/>
              </a:spcAft>
              <a:buClr>
                <a:schemeClr val="dk2"/>
              </a:buClr>
              <a:buSzPts val="1200"/>
              <a:buChar char="▪"/>
              <a:defRPr sz="1200"/>
            </a:lvl6pPr>
            <a:lvl7pPr marL="3200400" lvl="6" indent="-317500" algn="l" rtl="0">
              <a:lnSpc>
                <a:spcPct val="90000"/>
              </a:lnSpc>
              <a:spcBef>
                <a:spcPts val="13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10" name="Google Shape;110;p15"/>
          <p:cNvSpPr txBox="1">
            <a:spLocks noGrp="1"/>
          </p:cNvSpPr>
          <p:nvPr>
            <p:ph type="body" idx="3"/>
          </p:nvPr>
        </p:nvSpPr>
        <p:spPr>
          <a:xfrm>
            <a:off x="486000" y="4860010"/>
            <a:ext cx="3240000" cy="1608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SzPts val="700"/>
              <a:buNone/>
              <a:defRPr sz="700"/>
            </a:lvl1pPr>
            <a:lvl2pPr marL="914400" lvl="1" indent="-228600" algn="l" rtl="0">
              <a:lnSpc>
                <a:spcPct val="100000"/>
              </a:lnSpc>
              <a:spcBef>
                <a:spcPts val="1300"/>
              </a:spcBef>
              <a:spcAft>
                <a:spcPts val="0"/>
              </a:spcAft>
              <a:buSzPts val="1100"/>
              <a:buNone/>
              <a:defRPr/>
            </a:lvl2pPr>
            <a:lvl3pPr marL="1371600" lvl="2" indent="-228600" algn="l" rtl="0">
              <a:lnSpc>
                <a:spcPct val="100000"/>
              </a:lnSpc>
              <a:spcBef>
                <a:spcPts val="1300"/>
              </a:spcBef>
              <a:spcAft>
                <a:spcPts val="0"/>
              </a:spcAft>
              <a:buSzPts val="1100"/>
              <a:buNone/>
              <a:defRPr/>
            </a:lvl3pPr>
            <a:lvl4pPr marL="1828800" lvl="3" indent="-228600" algn="l" rtl="0">
              <a:lnSpc>
                <a:spcPct val="100000"/>
              </a:lnSpc>
              <a:spcBef>
                <a:spcPts val="1300"/>
              </a:spcBef>
              <a:spcAft>
                <a:spcPts val="0"/>
              </a:spcAft>
              <a:buSzPts val="1700"/>
              <a:buNone/>
              <a:defRPr/>
            </a:lvl4pPr>
            <a:lvl5pPr marL="2286000" lvl="4" indent="-304800" algn="l" rtl="0">
              <a:lnSpc>
                <a:spcPct val="100000"/>
              </a:lnSpc>
              <a:spcBef>
                <a:spcPts val="1300"/>
              </a:spcBef>
              <a:spcAft>
                <a:spcPts val="0"/>
              </a:spcAft>
              <a:buSzPts val="1200"/>
              <a:buChar char="▪"/>
              <a:defRPr/>
            </a:lvl5pPr>
            <a:lvl6pPr marL="2743200" lvl="5" indent="-317500" algn="l" rtl="0">
              <a:lnSpc>
                <a:spcPct val="90000"/>
              </a:lnSpc>
              <a:spcBef>
                <a:spcPts val="1300"/>
              </a:spcBef>
              <a:spcAft>
                <a:spcPts val="0"/>
              </a:spcAft>
              <a:buSzPts val="1400"/>
              <a:buChar char="▪"/>
              <a:defRPr/>
            </a:lvl6pPr>
            <a:lvl7pPr marL="3200400" lvl="6" indent="-317500" algn="l" rtl="0">
              <a:lnSpc>
                <a:spcPct val="90000"/>
              </a:lnSpc>
              <a:spcBef>
                <a:spcPts val="1300"/>
              </a:spcBef>
              <a:spcAft>
                <a:spcPts val="0"/>
              </a:spcAft>
              <a:buSzPts val="1400"/>
              <a:buChar char="•"/>
              <a:defRPr/>
            </a:lvl7pPr>
            <a:lvl8pPr marL="3657600" lvl="7" indent="-317500" algn="l" rtl="0">
              <a:lnSpc>
                <a:spcPct val="90000"/>
              </a:lnSpc>
              <a:spcBef>
                <a:spcPts val="400"/>
              </a:spcBef>
              <a:spcAft>
                <a:spcPts val="0"/>
              </a:spcAft>
              <a:buSzPts val="1400"/>
              <a:buChar char="•"/>
              <a:defRPr/>
            </a:lvl8pPr>
            <a:lvl9pPr marL="4114800" lvl="8" indent="-317500" algn="l" rtl="0">
              <a:lnSpc>
                <a:spcPct val="90000"/>
              </a:lnSpc>
              <a:spcBef>
                <a:spcPts val="400"/>
              </a:spcBef>
              <a:spcAft>
                <a:spcPts val="0"/>
              </a:spcAft>
              <a:buSzPts val="1400"/>
              <a:buChar char="•"/>
              <a:defRPr/>
            </a:lvl9pPr>
          </a:lstStyle>
          <a:p>
            <a:endParaRPr/>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oxed Content">
  <p:cSld name="Boxed Content">
    <p:spTree>
      <p:nvGrpSpPr>
        <p:cNvPr id="1" name="Shape 111"/>
        <p:cNvGrpSpPr/>
        <p:nvPr/>
      </p:nvGrpSpPr>
      <p:grpSpPr>
        <a:xfrm>
          <a:off x="0" y="0"/>
          <a:ext cx="0" cy="0"/>
          <a:chOff x="0" y="0"/>
          <a:chExt cx="0" cy="0"/>
        </a:xfrm>
      </p:grpSpPr>
      <p:sp>
        <p:nvSpPr>
          <p:cNvPr id="112" name="Google Shape;112;p16"/>
          <p:cNvSpPr txBox="1">
            <a:spLocks noGrp="1"/>
          </p:cNvSpPr>
          <p:nvPr>
            <p:ph type="title"/>
          </p:nvPr>
        </p:nvSpPr>
        <p:spPr>
          <a:xfrm>
            <a:off x="245268" y="367904"/>
            <a:ext cx="4088700" cy="6750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chemeClr val="accent1"/>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13" name="Google Shape;113;p16"/>
          <p:cNvSpPr txBox="1">
            <a:spLocks noGrp="1"/>
          </p:cNvSpPr>
          <p:nvPr>
            <p:ph type="sldNum" idx="12"/>
          </p:nvPr>
        </p:nvSpPr>
        <p:spPr>
          <a:xfrm>
            <a:off x="245268" y="4860001"/>
            <a:ext cx="193200" cy="160800"/>
          </a:xfrm>
          <a:prstGeom prst="rect">
            <a:avLst/>
          </a:prstGeom>
          <a:noFill/>
          <a:ln>
            <a:noFill/>
          </a:ln>
        </p:spPr>
        <p:txBody>
          <a:bodyPr spcFirstLastPara="1" wrap="square" lIns="0" tIns="0" rIns="0" bIns="0" anchor="t" anchorCtr="0">
            <a:noAutofit/>
          </a:bodyPr>
          <a:lstStyle>
            <a:lvl1pPr marL="0" marR="0" lvl="0" indent="0" algn="l" rtl="0">
              <a:lnSpc>
                <a:spcPct val="100000"/>
              </a:lnSpc>
              <a:spcBef>
                <a:spcPts val="0"/>
              </a:spcBef>
              <a:spcAft>
                <a:spcPts val="0"/>
              </a:spcAft>
              <a:buClr>
                <a:srgbClr val="000000"/>
              </a:buClr>
              <a:buSzPts val="700"/>
              <a:buFont typeface="Arial"/>
              <a:buNone/>
              <a:defRPr sz="700" b="0" i="0" u="none" strike="noStrike" cap="none">
                <a:solidFill>
                  <a:schemeClr val="dk2"/>
                </a:solidFill>
                <a:latin typeface="Roboto Light"/>
                <a:ea typeface="Roboto Light"/>
                <a:cs typeface="Roboto Light"/>
                <a:sym typeface="Roboto Light"/>
              </a:defRPr>
            </a:lvl1pPr>
            <a:lvl2pPr marL="0" marR="0" lvl="1" indent="0" algn="l" rtl="0">
              <a:lnSpc>
                <a:spcPct val="100000"/>
              </a:lnSpc>
              <a:spcBef>
                <a:spcPts val="0"/>
              </a:spcBef>
              <a:spcAft>
                <a:spcPts val="0"/>
              </a:spcAft>
              <a:buClr>
                <a:srgbClr val="000000"/>
              </a:buClr>
              <a:buSzPts val="700"/>
              <a:buFont typeface="Arial"/>
              <a:buNone/>
              <a:defRPr sz="700" b="0" i="0" u="none" strike="noStrike" cap="none">
                <a:solidFill>
                  <a:schemeClr val="dk2"/>
                </a:solidFill>
                <a:latin typeface="Roboto Light"/>
                <a:ea typeface="Roboto Light"/>
                <a:cs typeface="Roboto Light"/>
                <a:sym typeface="Roboto Light"/>
              </a:defRPr>
            </a:lvl2pPr>
            <a:lvl3pPr marL="0" marR="0" lvl="2" indent="0" algn="l" rtl="0">
              <a:lnSpc>
                <a:spcPct val="100000"/>
              </a:lnSpc>
              <a:spcBef>
                <a:spcPts val="0"/>
              </a:spcBef>
              <a:spcAft>
                <a:spcPts val="0"/>
              </a:spcAft>
              <a:buClr>
                <a:srgbClr val="000000"/>
              </a:buClr>
              <a:buSzPts val="700"/>
              <a:buFont typeface="Arial"/>
              <a:buNone/>
              <a:defRPr sz="700" b="0" i="0" u="none" strike="noStrike" cap="none">
                <a:solidFill>
                  <a:schemeClr val="dk2"/>
                </a:solidFill>
                <a:latin typeface="Roboto Light"/>
                <a:ea typeface="Roboto Light"/>
                <a:cs typeface="Roboto Light"/>
                <a:sym typeface="Roboto Light"/>
              </a:defRPr>
            </a:lvl3pPr>
            <a:lvl4pPr marL="0" marR="0" lvl="3" indent="0" algn="l" rtl="0">
              <a:lnSpc>
                <a:spcPct val="100000"/>
              </a:lnSpc>
              <a:spcBef>
                <a:spcPts val="0"/>
              </a:spcBef>
              <a:spcAft>
                <a:spcPts val="0"/>
              </a:spcAft>
              <a:buClr>
                <a:srgbClr val="000000"/>
              </a:buClr>
              <a:buSzPts val="700"/>
              <a:buFont typeface="Arial"/>
              <a:buNone/>
              <a:defRPr sz="700" b="0" i="0" u="none" strike="noStrike" cap="none">
                <a:solidFill>
                  <a:schemeClr val="dk2"/>
                </a:solidFill>
                <a:latin typeface="Roboto Light"/>
                <a:ea typeface="Roboto Light"/>
                <a:cs typeface="Roboto Light"/>
                <a:sym typeface="Roboto Light"/>
              </a:defRPr>
            </a:lvl4pPr>
            <a:lvl5pPr marL="0" marR="0" lvl="4" indent="0" algn="l" rtl="0">
              <a:lnSpc>
                <a:spcPct val="100000"/>
              </a:lnSpc>
              <a:spcBef>
                <a:spcPts val="0"/>
              </a:spcBef>
              <a:spcAft>
                <a:spcPts val="0"/>
              </a:spcAft>
              <a:buClr>
                <a:srgbClr val="000000"/>
              </a:buClr>
              <a:buSzPts val="700"/>
              <a:buFont typeface="Arial"/>
              <a:buNone/>
              <a:defRPr sz="700" b="0" i="0" u="none" strike="noStrike" cap="none">
                <a:solidFill>
                  <a:schemeClr val="dk2"/>
                </a:solidFill>
                <a:latin typeface="Roboto Light"/>
                <a:ea typeface="Roboto Light"/>
                <a:cs typeface="Roboto Light"/>
                <a:sym typeface="Roboto Light"/>
              </a:defRPr>
            </a:lvl5pPr>
            <a:lvl6pPr marL="0" marR="0" lvl="5" indent="0" algn="l" rtl="0">
              <a:lnSpc>
                <a:spcPct val="100000"/>
              </a:lnSpc>
              <a:spcBef>
                <a:spcPts val="0"/>
              </a:spcBef>
              <a:spcAft>
                <a:spcPts val="0"/>
              </a:spcAft>
              <a:buClr>
                <a:srgbClr val="000000"/>
              </a:buClr>
              <a:buSzPts val="700"/>
              <a:buFont typeface="Arial"/>
              <a:buNone/>
              <a:defRPr sz="700" b="0" i="0" u="none" strike="noStrike" cap="none">
                <a:solidFill>
                  <a:schemeClr val="dk2"/>
                </a:solidFill>
                <a:latin typeface="Roboto Light"/>
                <a:ea typeface="Roboto Light"/>
                <a:cs typeface="Roboto Light"/>
                <a:sym typeface="Roboto Light"/>
              </a:defRPr>
            </a:lvl6pPr>
            <a:lvl7pPr marL="0" marR="0" lvl="6" indent="0" algn="l" rtl="0">
              <a:lnSpc>
                <a:spcPct val="100000"/>
              </a:lnSpc>
              <a:spcBef>
                <a:spcPts val="0"/>
              </a:spcBef>
              <a:spcAft>
                <a:spcPts val="0"/>
              </a:spcAft>
              <a:buClr>
                <a:srgbClr val="000000"/>
              </a:buClr>
              <a:buSzPts val="700"/>
              <a:buFont typeface="Arial"/>
              <a:buNone/>
              <a:defRPr sz="700" b="0" i="0" u="none" strike="noStrike" cap="none">
                <a:solidFill>
                  <a:schemeClr val="dk2"/>
                </a:solidFill>
                <a:latin typeface="Roboto Light"/>
                <a:ea typeface="Roboto Light"/>
                <a:cs typeface="Roboto Light"/>
                <a:sym typeface="Roboto Light"/>
              </a:defRPr>
            </a:lvl7pPr>
            <a:lvl8pPr marL="0" marR="0" lvl="7" indent="0" algn="l" rtl="0">
              <a:lnSpc>
                <a:spcPct val="100000"/>
              </a:lnSpc>
              <a:spcBef>
                <a:spcPts val="0"/>
              </a:spcBef>
              <a:spcAft>
                <a:spcPts val="0"/>
              </a:spcAft>
              <a:buClr>
                <a:srgbClr val="000000"/>
              </a:buClr>
              <a:buSzPts val="700"/>
              <a:buFont typeface="Arial"/>
              <a:buNone/>
              <a:defRPr sz="700" b="0" i="0" u="none" strike="noStrike" cap="none">
                <a:solidFill>
                  <a:schemeClr val="dk2"/>
                </a:solidFill>
                <a:latin typeface="Roboto Light"/>
                <a:ea typeface="Roboto Light"/>
                <a:cs typeface="Roboto Light"/>
                <a:sym typeface="Roboto Light"/>
              </a:defRPr>
            </a:lvl8pPr>
            <a:lvl9pPr marL="0" marR="0" lvl="8" indent="0" algn="l" rtl="0">
              <a:lnSpc>
                <a:spcPct val="100000"/>
              </a:lnSpc>
              <a:spcBef>
                <a:spcPts val="0"/>
              </a:spcBef>
              <a:spcAft>
                <a:spcPts val="0"/>
              </a:spcAft>
              <a:buClr>
                <a:srgbClr val="000000"/>
              </a:buClr>
              <a:buSzPts val="700"/>
              <a:buFont typeface="Arial"/>
              <a:buNone/>
              <a:defRPr sz="700" b="0" i="0" u="none" strike="noStrike" cap="none">
                <a:solidFill>
                  <a:schemeClr val="dk2"/>
                </a:solidFill>
                <a:latin typeface="Roboto Light"/>
                <a:ea typeface="Roboto Light"/>
                <a:cs typeface="Roboto Light"/>
                <a:sym typeface="Roboto Light"/>
              </a:defRPr>
            </a:lvl9pPr>
          </a:lstStyle>
          <a:p>
            <a:pPr marL="0" lvl="0" indent="0" algn="l" rtl="0">
              <a:spcBef>
                <a:spcPts val="0"/>
              </a:spcBef>
              <a:spcAft>
                <a:spcPts val="0"/>
              </a:spcAft>
              <a:buNone/>
            </a:pPr>
            <a:fld id="{00000000-1234-1234-1234-123412341234}" type="slidenum">
              <a:rPr lang="en-GB"/>
              <a:t>‹#›</a:t>
            </a:fld>
            <a:endParaRPr/>
          </a:p>
        </p:txBody>
      </p:sp>
      <p:pic>
        <p:nvPicPr>
          <p:cNvPr id="114" name="Google Shape;114;p16"/>
          <p:cNvPicPr preferRelativeResize="0"/>
          <p:nvPr/>
        </p:nvPicPr>
        <p:blipFill rotWithShape="1">
          <a:blip r:embed="rId2">
            <a:alphaModFix/>
          </a:blip>
          <a:srcRect/>
          <a:stretch/>
        </p:blipFill>
        <p:spPr>
          <a:xfrm>
            <a:off x="242307" y="1101600"/>
            <a:ext cx="4105660" cy="3625600"/>
          </a:xfrm>
          <a:prstGeom prst="rect">
            <a:avLst/>
          </a:prstGeom>
          <a:noFill/>
          <a:ln>
            <a:noFill/>
          </a:ln>
        </p:spPr>
      </p:pic>
      <p:sp>
        <p:nvSpPr>
          <p:cNvPr id="115" name="Google Shape;115;p16"/>
          <p:cNvSpPr/>
          <p:nvPr/>
        </p:nvSpPr>
        <p:spPr>
          <a:xfrm>
            <a:off x="492838" y="1353347"/>
            <a:ext cx="3603600" cy="3118800"/>
          </a:xfrm>
          <a:prstGeom prst="rect">
            <a:avLst/>
          </a:prstGeom>
          <a:solidFill>
            <a:schemeClr val="lt2"/>
          </a:solidFill>
          <a:ln>
            <a:noFill/>
          </a:ln>
        </p:spPr>
        <p:txBody>
          <a:bodyPr spcFirstLastPara="1" wrap="square" lIns="67500" tIns="35100" rIns="67500" bIns="35100" anchor="ctr" anchorCtr="0">
            <a:noAutofit/>
          </a:bodyPr>
          <a:lstStyle/>
          <a:p>
            <a:pPr marL="0" marR="0" lvl="0" indent="0" algn="ctr" rtl="0">
              <a:lnSpc>
                <a:spcPct val="90000"/>
              </a:lnSpc>
              <a:spcBef>
                <a:spcPts val="0"/>
              </a:spcBef>
              <a:spcAft>
                <a:spcPts val="0"/>
              </a:spcAft>
              <a:buClr>
                <a:srgbClr val="000000"/>
              </a:buClr>
              <a:buSzPts val="1400"/>
              <a:buFont typeface="Arial"/>
              <a:buNone/>
            </a:pPr>
            <a:endParaRPr sz="1400" b="0" i="0" u="none" strike="noStrike" cap="none">
              <a:solidFill>
                <a:schemeClr val="lt1"/>
              </a:solidFill>
              <a:latin typeface="Roboto Light"/>
              <a:ea typeface="Roboto Light"/>
              <a:cs typeface="Roboto Light"/>
              <a:sym typeface="Roboto Light"/>
            </a:endParaRPr>
          </a:p>
        </p:txBody>
      </p:sp>
      <p:sp>
        <p:nvSpPr>
          <p:cNvPr id="116" name="Google Shape;116;p16"/>
          <p:cNvSpPr txBox="1">
            <a:spLocks noGrp="1"/>
          </p:cNvSpPr>
          <p:nvPr>
            <p:ph type="body" idx="1"/>
          </p:nvPr>
        </p:nvSpPr>
        <p:spPr>
          <a:xfrm>
            <a:off x="669600" y="1557900"/>
            <a:ext cx="3241500" cy="27066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dk2"/>
              </a:buClr>
              <a:buSzPts val="1400"/>
              <a:buNone/>
              <a:defRPr/>
            </a:lvl1pPr>
            <a:lvl2pPr marL="914400" lvl="1" indent="-228600" algn="l" rtl="0">
              <a:lnSpc>
                <a:spcPct val="100000"/>
              </a:lnSpc>
              <a:spcBef>
                <a:spcPts val="1300"/>
              </a:spcBef>
              <a:spcAft>
                <a:spcPts val="0"/>
              </a:spcAft>
              <a:buClr>
                <a:schemeClr val="accent1"/>
              </a:buClr>
              <a:buSzPts val="1400"/>
              <a:buNone/>
              <a:defRPr/>
            </a:lvl2pPr>
            <a:lvl3pPr marL="1371600" lvl="2" indent="-228600" algn="l" rtl="0">
              <a:lnSpc>
                <a:spcPct val="100000"/>
              </a:lnSpc>
              <a:spcBef>
                <a:spcPts val="1300"/>
              </a:spcBef>
              <a:spcAft>
                <a:spcPts val="0"/>
              </a:spcAft>
              <a:buClr>
                <a:schemeClr val="dk2"/>
              </a:buClr>
              <a:buSzPts val="1400"/>
              <a:buNone/>
              <a:defRPr/>
            </a:lvl3pPr>
            <a:lvl4pPr marL="1828800" lvl="3" indent="-228600" algn="l" rtl="0">
              <a:lnSpc>
                <a:spcPct val="100000"/>
              </a:lnSpc>
              <a:spcBef>
                <a:spcPts val="1300"/>
              </a:spcBef>
              <a:spcAft>
                <a:spcPts val="0"/>
              </a:spcAft>
              <a:buClr>
                <a:schemeClr val="dk2"/>
              </a:buClr>
              <a:buSzPts val="1400"/>
              <a:buNone/>
              <a:defRPr/>
            </a:lvl4pPr>
            <a:lvl5pPr marL="2286000" lvl="4" indent="-304800" algn="l" rtl="0">
              <a:lnSpc>
                <a:spcPct val="100000"/>
              </a:lnSpc>
              <a:spcBef>
                <a:spcPts val="1300"/>
              </a:spcBef>
              <a:spcAft>
                <a:spcPts val="0"/>
              </a:spcAft>
              <a:buClr>
                <a:schemeClr val="dk2"/>
              </a:buClr>
              <a:buSzPts val="1200"/>
              <a:buChar char="▪"/>
              <a:defRPr/>
            </a:lvl5pPr>
            <a:lvl6pPr marL="2743200" lvl="5" indent="-304800" algn="l" rtl="0">
              <a:lnSpc>
                <a:spcPct val="90000"/>
              </a:lnSpc>
              <a:spcBef>
                <a:spcPts val="1300"/>
              </a:spcBef>
              <a:spcAft>
                <a:spcPts val="0"/>
              </a:spcAft>
              <a:buClr>
                <a:schemeClr val="dk2"/>
              </a:buClr>
              <a:buSzPts val="1200"/>
              <a:buChar char="▪"/>
              <a:defRPr sz="1200"/>
            </a:lvl6pPr>
            <a:lvl7pPr marL="3200400" lvl="6" indent="-317500" algn="l" rtl="0">
              <a:lnSpc>
                <a:spcPct val="90000"/>
              </a:lnSpc>
              <a:spcBef>
                <a:spcPts val="13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17" name="Google Shape;117;p16"/>
          <p:cNvSpPr txBox="1">
            <a:spLocks noGrp="1"/>
          </p:cNvSpPr>
          <p:nvPr>
            <p:ph type="body" idx="2"/>
          </p:nvPr>
        </p:nvSpPr>
        <p:spPr>
          <a:xfrm>
            <a:off x="486000" y="4860010"/>
            <a:ext cx="3240000" cy="1608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SzPts val="700"/>
              <a:buNone/>
              <a:defRPr sz="700"/>
            </a:lvl1pPr>
            <a:lvl2pPr marL="914400" lvl="1" indent="-228600" algn="l" rtl="0">
              <a:lnSpc>
                <a:spcPct val="100000"/>
              </a:lnSpc>
              <a:spcBef>
                <a:spcPts val="1300"/>
              </a:spcBef>
              <a:spcAft>
                <a:spcPts val="0"/>
              </a:spcAft>
              <a:buSzPts val="1100"/>
              <a:buNone/>
              <a:defRPr/>
            </a:lvl2pPr>
            <a:lvl3pPr marL="1371600" lvl="2" indent="-228600" algn="l" rtl="0">
              <a:lnSpc>
                <a:spcPct val="100000"/>
              </a:lnSpc>
              <a:spcBef>
                <a:spcPts val="1300"/>
              </a:spcBef>
              <a:spcAft>
                <a:spcPts val="0"/>
              </a:spcAft>
              <a:buSzPts val="1100"/>
              <a:buNone/>
              <a:defRPr/>
            </a:lvl3pPr>
            <a:lvl4pPr marL="1828800" lvl="3" indent="-228600" algn="l" rtl="0">
              <a:lnSpc>
                <a:spcPct val="100000"/>
              </a:lnSpc>
              <a:spcBef>
                <a:spcPts val="1300"/>
              </a:spcBef>
              <a:spcAft>
                <a:spcPts val="0"/>
              </a:spcAft>
              <a:buSzPts val="1700"/>
              <a:buNone/>
              <a:defRPr/>
            </a:lvl4pPr>
            <a:lvl5pPr marL="2286000" lvl="4" indent="-304800" algn="l" rtl="0">
              <a:lnSpc>
                <a:spcPct val="100000"/>
              </a:lnSpc>
              <a:spcBef>
                <a:spcPts val="1300"/>
              </a:spcBef>
              <a:spcAft>
                <a:spcPts val="0"/>
              </a:spcAft>
              <a:buSzPts val="1200"/>
              <a:buChar char="▪"/>
              <a:defRPr/>
            </a:lvl5pPr>
            <a:lvl6pPr marL="2743200" lvl="5" indent="-317500" algn="l" rtl="0">
              <a:lnSpc>
                <a:spcPct val="90000"/>
              </a:lnSpc>
              <a:spcBef>
                <a:spcPts val="1300"/>
              </a:spcBef>
              <a:spcAft>
                <a:spcPts val="0"/>
              </a:spcAft>
              <a:buSzPts val="1400"/>
              <a:buChar char="▪"/>
              <a:defRPr/>
            </a:lvl6pPr>
            <a:lvl7pPr marL="3200400" lvl="6" indent="-317500" algn="l" rtl="0">
              <a:lnSpc>
                <a:spcPct val="90000"/>
              </a:lnSpc>
              <a:spcBef>
                <a:spcPts val="1300"/>
              </a:spcBef>
              <a:spcAft>
                <a:spcPts val="0"/>
              </a:spcAft>
              <a:buSzPts val="1400"/>
              <a:buChar char="•"/>
              <a:defRPr/>
            </a:lvl7pPr>
            <a:lvl8pPr marL="3657600" lvl="7" indent="-317500" algn="l" rtl="0">
              <a:lnSpc>
                <a:spcPct val="90000"/>
              </a:lnSpc>
              <a:spcBef>
                <a:spcPts val="400"/>
              </a:spcBef>
              <a:spcAft>
                <a:spcPts val="0"/>
              </a:spcAft>
              <a:buSzPts val="1400"/>
              <a:buChar char="•"/>
              <a:defRPr/>
            </a:lvl8pPr>
            <a:lvl9pPr marL="4114800" lvl="8" indent="-317500" algn="l" rtl="0">
              <a:lnSpc>
                <a:spcPct val="90000"/>
              </a:lnSpc>
              <a:spcBef>
                <a:spcPts val="400"/>
              </a:spcBef>
              <a:spcAft>
                <a:spcPts val="0"/>
              </a:spcAft>
              <a:buSzPts val="1400"/>
              <a:buChar char="•"/>
              <a:defRPr/>
            </a:lvl9pPr>
          </a:lstStyle>
          <a:p>
            <a:endParaRPr/>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Pull Out Text">
  <p:cSld name="Pull Out Text">
    <p:spTree>
      <p:nvGrpSpPr>
        <p:cNvPr id="1" name="Shape 118"/>
        <p:cNvGrpSpPr/>
        <p:nvPr/>
      </p:nvGrpSpPr>
      <p:grpSpPr>
        <a:xfrm>
          <a:off x="0" y="0"/>
          <a:ext cx="0" cy="0"/>
          <a:chOff x="0" y="0"/>
          <a:chExt cx="0" cy="0"/>
        </a:xfrm>
      </p:grpSpPr>
      <p:sp>
        <p:nvSpPr>
          <p:cNvPr id="119" name="Google Shape;119;p17"/>
          <p:cNvSpPr txBox="1">
            <a:spLocks noGrp="1"/>
          </p:cNvSpPr>
          <p:nvPr>
            <p:ph type="sldNum" idx="12"/>
          </p:nvPr>
        </p:nvSpPr>
        <p:spPr>
          <a:xfrm>
            <a:off x="245268" y="4860001"/>
            <a:ext cx="193200" cy="160800"/>
          </a:xfrm>
          <a:prstGeom prst="rect">
            <a:avLst/>
          </a:prstGeom>
          <a:noFill/>
          <a:ln>
            <a:noFill/>
          </a:ln>
        </p:spPr>
        <p:txBody>
          <a:bodyPr spcFirstLastPara="1" wrap="square" lIns="0" tIns="0" rIns="0" bIns="0" anchor="t" anchorCtr="0">
            <a:noAutofit/>
          </a:bodyPr>
          <a:lstStyle>
            <a:lvl1pPr marL="0" marR="0" lvl="0" indent="0" algn="l" rtl="0">
              <a:lnSpc>
                <a:spcPct val="100000"/>
              </a:lnSpc>
              <a:spcBef>
                <a:spcPts val="0"/>
              </a:spcBef>
              <a:spcAft>
                <a:spcPts val="0"/>
              </a:spcAft>
              <a:buClr>
                <a:srgbClr val="000000"/>
              </a:buClr>
              <a:buSzPts val="700"/>
              <a:buFont typeface="Arial"/>
              <a:buNone/>
              <a:defRPr sz="700" b="0" i="0" u="none" strike="noStrike" cap="none">
                <a:solidFill>
                  <a:schemeClr val="dk2"/>
                </a:solidFill>
                <a:latin typeface="Roboto Light"/>
                <a:ea typeface="Roboto Light"/>
                <a:cs typeface="Roboto Light"/>
                <a:sym typeface="Roboto Light"/>
              </a:defRPr>
            </a:lvl1pPr>
            <a:lvl2pPr marL="0" marR="0" lvl="1" indent="0" algn="l" rtl="0">
              <a:lnSpc>
                <a:spcPct val="100000"/>
              </a:lnSpc>
              <a:spcBef>
                <a:spcPts val="0"/>
              </a:spcBef>
              <a:spcAft>
                <a:spcPts val="0"/>
              </a:spcAft>
              <a:buClr>
                <a:srgbClr val="000000"/>
              </a:buClr>
              <a:buSzPts val="700"/>
              <a:buFont typeface="Arial"/>
              <a:buNone/>
              <a:defRPr sz="700" b="0" i="0" u="none" strike="noStrike" cap="none">
                <a:solidFill>
                  <a:schemeClr val="dk2"/>
                </a:solidFill>
                <a:latin typeface="Roboto Light"/>
                <a:ea typeface="Roboto Light"/>
                <a:cs typeface="Roboto Light"/>
                <a:sym typeface="Roboto Light"/>
              </a:defRPr>
            </a:lvl2pPr>
            <a:lvl3pPr marL="0" marR="0" lvl="2" indent="0" algn="l" rtl="0">
              <a:lnSpc>
                <a:spcPct val="100000"/>
              </a:lnSpc>
              <a:spcBef>
                <a:spcPts val="0"/>
              </a:spcBef>
              <a:spcAft>
                <a:spcPts val="0"/>
              </a:spcAft>
              <a:buClr>
                <a:srgbClr val="000000"/>
              </a:buClr>
              <a:buSzPts val="700"/>
              <a:buFont typeface="Arial"/>
              <a:buNone/>
              <a:defRPr sz="700" b="0" i="0" u="none" strike="noStrike" cap="none">
                <a:solidFill>
                  <a:schemeClr val="dk2"/>
                </a:solidFill>
                <a:latin typeface="Roboto Light"/>
                <a:ea typeface="Roboto Light"/>
                <a:cs typeface="Roboto Light"/>
                <a:sym typeface="Roboto Light"/>
              </a:defRPr>
            </a:lvl3pPr>
            <a:lvl4pPr marL="0" marR="0" lvl="3" indent="0" algn="l" rtl="0">
              <a:lnSpc>
                <a:spcPct val="100000"/>
              </a:lnSpc>
              <a:spcBef>
                <a:spcPts val="0"/>
              </a:spcBef>
              <a:spcAft>
                <a:spcPts val="0"/>
              </a:spcAft>
              <a:buClr>
                <a:srgbClr val="000000"/>
              </a:buClr>
              <a:buSzPts val="700"/>
              <a:buFont typeface="Arial"/>
              <a:buNone/>
              <a:defRPr sz="700" b="0" i="0" u="none" strike="noStrike" cap="none">
                <a:solidFill>
                  <a:schemeClr val="dk2"/>
                </a:solidFill>
                <a:latin typeface="Roboto Light"/>
                <a:ea typeface="Roboto Light"/>
                <a:cs typeface="Roboto Light"/>
                <a:sym typeface="Roboto Light"/>
              </a:defRPr>
            </a:lvl4pPr>
            <a:lvl5pPr marL="0" marR="0" lvl="4" indent="0" algn="l" rtl="0">
              <a:lnSpc>
                <a:spcPct val="100000"/>
              </a:lnSpc>
              <a:spcBef>
                <a:spcPts val="0"/>
              </a:spcBef>
              <a:spcAft>
                <a:spcPts val="0"/>
              </a:spcAft>
              <a:buClr>
                <a:srgbClr val="000000"/>
              </a:buClr>
              <a:buSzPts val="700"/>
              <a:buFont typeface="Arial"/>
              <a:buNone/>
              <a:defRPr sz="700" b="0" i="0" u="none" strike="noStrike" cap="none">
                <a:solidFill>
                  <a:schemeClr val="dk2"/>
                </a:solidFill>
                <a:latin typeface="Roboto Light"/>
                <a:ea typeface="Roboto Light"/>
                <a:cs typeface="Roboto Light"/>
                <a:sym typeface="Roboto Light"/>
              </a:defRPr>
            </a:lvl5pPr>
            <a:lvl6pPr marL="0" marR="0" lvl="5" indent="0" algn="l" rtl="0">
              <a:lnSpc>
                <a:spcPct val="100000"/>
              </a:lnSpc>
              <a:spcBef>
                <a:spcPts val="0"/>
              </a:spcBef>
              <a:spcAft>
                <a:spcPts val="0"/>
              </a:spcAft>
              <a:buClr>
                <a:srgbClr val="000000"/>
              </a:buClr>
              <a:buSzPts val="700"/>
              <a:buFont typeface="Arial"/>
              <a:buNone/>
              <a:defRPr sz="700" b="0" i="0" u="none" strike="noStrike" cap="none">
                <a:solidFill>
                  <a:schemeClr val="dk2"/>
                </a:solidFill>
                <a:latin typeface="Roboto Light"/>
                <a:ea typeface="Roboto Light"/>
                <a:cs typeface="Roboto Light"/>
                <a:sym typeface="Roboto Light"/>
              </a:defRPr>
            </a:lvl6pPr>
            <a:lvl7pPr marL="0" marR="0" lvl="6" indent="0" algn="l" rtl="0">
              <a:lnSpc>
                <a:spcPct val="100000"/>
              </a:lnSpc>
              <a:spcBef>
                <a:spcPts val="0"/>
              </a:spcBef>
              <a:spcAft>
                <a:spcPts val="0"/>
              </a:spcAft>
              <a:buClr>
                <a:srgbClr val="000000"/>
              </a:buClr>
              <a:buSzPts val="700"/>
              <a:buFont typeface="Arial"/>
              <a:buNone/>
              <a:defRPr sz="700" b="0" i="0" u="none" strike="noStrike" cap="none">
                <a:solidFill>
                  <a:schemeClr val="dk2"/>
                </a:solidFill>
                <a:latin typeface="Roboto Light"/>
                <a:ea typeface="Roboto Light"/>
                <a:cs typeface="Roboto Light"/>
                <a:sym typeface="Roboto Light"/>
              </a:defRPr>
            </a:lvl7pPr>
            <a:lvl8pPr marL="0" marR="0" lvl="7" indent="0" algn="l" rtl="0">
              <a:lnSpc>
                <a:spcPct val="100000"/>
              </a:lnSpc>
              <a:spcBef>
                <a:spcPts val="0"/>
              </a:spcBef>
              <a:spcAft>
                <a:spcPts val="0"/>
              </a:spcAft>
              <a:buClr>
                <a:srgbClr val="000000"/>
              </a:buClr>
              <a:buSzPts val="700"/>
              <a:buFont typeface="Arial"/>
              <a:buNone/>
              <a:defRPr sz="700" b="0" i="0" u="none" strike="noStrike" cap="none">
                <a:solidFill>
                  <a:schemeClr val="dk2"/>
                </a:solidFill>
                <a:latin typeface="Roboto Light"/>
                <a:ea typeface="Roboto Light"/>
                <a:cs typeface="Roboto Light"/>
                <a:sym typeface="Roboto Light"/>
              </a:defRPr>
            </a:lvl8pPr>
            <a:lvl9pPr marL="0" marR="0" lvl="8" indent="0" algn="l" rtl="0">
              <a:lnSpc>
                <a:spcPct val="100000"/>
              </a:lnSpc>
              <a:spcBef>
                <a:spcPts val="0"/>
              </a:spcBef>
              <a:spcAft>
                <a:spcPts val="0"/>
              </a:spcAft>
              <a:buClr>
                <a:srgbClr val="000000"/>
              </a:buClr>
              <a:buSzPts val="700"/>
              <a:buFont typeface="Arial"/>
              <a:buNone/>
              <a:defRPr sz="700" b="0" i="0" u="none" strike="noStrike" cap="none">
                <a:solidFill>
                  <a:schemeClr val="dk2"/>
                </a:solidFill>
                <a:latin typeface="Roboto Light"/>
                <a:ea typeface="Roboto Light"/>
                <a:cs typeface="Roboto Light"/>
                <a:sym typeface="Roboto Light"/>
              </a:defRPr>
            </a:lvl9pPr>
          </a:lstStyle>
          <a:p>
            <a:pPr marL="0" lvl="0" indent="0" algn="l" rtl="0">
              <a:spcBef>
                <a:spcPts val="0"/>
              </a:spcBef>
              <a:spcAft>
                <a:spcPts val="0"/>
              </a:spcAft>
              <a:buNone/>
            </a:pPr>
            <a:fld id="{00000000-1234-1234-1234-123412341234}" type="slidenum">
              <a:rPr lang="en-GB"/>
              <a:t>‹#›</a:t>
            </a:fld>
            <a:endParaRPr/>
          </a:p>
        </p:txBody>
      </p:sp>
      <p:pic>
        <p:nvPicPr>
          <p:cNvPr id="120" name="Google Shape;120;p17"/>
          <p:cNvPicPr preferRelativeResize="0"/>
          <p:nvPr/>
        </p:nvPicPr>
        <p:blipFill rotWithShape="1">
          <a:blip r:embed="rId2">
            <a:alphaModFix/>
          </a:blip>
          <a:srcRect/>
          <a:stretch/>
        </p:blipFill>
        <p:spPr>
          <a:xfrm>
            <a:off x="242307" y="1346203"/>
            <a:ext cx="8659388" cy="3381001"/>
          </a:xfrm>
          <a:prstGeom prst="rect">
            <a:avLst/>
          </a:prstGeom>
          <a:noFill/>
          <a:ln>
            <a:noFill/>
          </a:ln>
        </p:spPr>
      </p:pic>
      <p:sp>
        <p:nvSpPr>
          <p:cNvPr id="121" name="Google Shape;121;p17"/>
          <p:cNvSpPr/>
          <p:nvPr/>
        </p:nvSpPr>
        <p:spPr>
          <a:xfrm>
            <a:off x="492838" y="1596043"/>
            <a:ext cx="7441660" cy="2875998"/>
          </a:xfrm>
          <a:custGeom>
            <a:avLst/>
            <a:gdLst/>
            <a:ahLst/>
            <a:cxnLst/>
            <a:rect l="l" t="t" r="r" b="b"/>
            <a:pathLst>
              <a:path w="9922213" h="3834664" extrusionOk="0">
                <a:moveTo>
                  <a:pt x="0" y="0"/>
                </a:moveTo>
                <a:lnTo>
                  <a:pt x="9600788" y="0"/>
                </a:lnTo>
                <a:lnTo>
                  <a:pt x="9922213" y="3834664"/>
                </a:lnTo>
                <a:lnTo>
                  <a:pt x="0" y="3834664"/>
                </a:lnTo>
                <a:lnTo>
                  <a:pt x="0" y="0"/>
                </a:lnTo>
                <a:close/>
              </a:path>
            </a:pathLst>
          </a:custGeom>
          <a:solidFill>
            <a:schemeClr val="lt2"/>
          </a:solidFill>
          <a:ln>
            <a:noFill/>
          </a:ln>
        </p:spPr>
        <p:txBody>
          <a:bodyPr spcFirstLastPara="1" wrap="square" lIns="67500" tIns="35100" rIns="67500" bIns="35100" anchor="ctr" anchorCtr="0">
            <a:noAutofit/>
          </a:bodyPr>
          <a:lstStyle/>
          <a:p>
            <a:pPr marL="0" marR="0" lvl="0" indent="0" algn="ctr" rtl="0">
              <a:lnSpc>
                <a:spcPct val="90000"/>
              </a:lnSpc>
              <a:spcBef>
                <a:spcPts val="0"/>
              </a:spcBef>
              <a:spcAft>
                <a:spcPts val="0"/>
              </a:spcAft>
              <a:buClr>
                <a:srgbClr val="000000"/>
              </a:buClr>
              <a:buSzPts val="1400"/>
              <a:buFont typeface="Arial"/>
              <a:buNone/>
            </a:pPr>
            <a:endParaRPr sz="1400" b="0" i="0" u="none" strike="noStrike" cap="none">
              <a:solidFill>
                <a:schemeClr val="lt1"/>
              </a:solidFill>
              <a:latin typeface="Roboto Light"/>
              <a:ea typeface="Roboto Light"/>
              <a:cs typeface="Roboto Light"/>
              <a:sym typeface="Roboto Light"/>
            </a:endParaRPr>
          </a:p>
        </p:txBody>
      </p:sp>
      <p:pic>
        <p:nvPicPr>
          <p:cNvPr id="122" name="Google Shape;122;p17"/>
          <p:cNvPicPr preferRelativeResize="0"/>
          <p:nvPr/>
        </p:nvPicPr>
        <p:blipFill rotWithShape="1">
          <a:blip r:embed="rId3">
            <a:alphaModFix/>
          </a:blip>
          <a:srcRect/>
          <a:stretch/>
        </p:blipFill>
        <p:spPr>
          <a:xfrm>
            <a:off x="7684182" y="1596044"/>
            <a:ext cx="966980" cy="2884935"/>
          </a:xfrm>
          <a:prstGeom prst="rect">
            <a:avLst/>
          </a:prstGeom>
          <a:noFill/>
          <a:ln>
            <a:noFill/>
          </a:ln>
        </p:spPr>
      </p:pic>
      <p:pic>
        <p:nvPicPr>
          <p:cNvPr id="123" name="Google Shape;123;p17"/>
          <p:cNvPicPr preferRelativeResize="0"/>
          <p:nvPr/>
        </p:nvPicPr>
        <p:blipFill rotWithShape="1">
          <a:blip r:embed="rId4">
            <a:alphaModFix/>
          </a:blip>
          <a:srcRect/>
          <a:stretch/>
        </p:blipFill>
        <p:spPr>
          <a:xfrm>
            <a:off x="8410193" y="0"/>
            <a:ext cx="733807" cy="733807"/>
          </a:xfrm>
          <a:prstGeom prst="rect">
            <a:avLst/>
          </a:prstGeom>
          <a:noFill/>
          <a:ln>
            <a:noFill/>
          </a:ln>
        </p:spPr>
      </p:pic>
      <p:sp>
        <p:nvSpPr>
          <p:cNvPr id="124" name="Google Shape;124;p17"/>
          <p:cNvSpPr txBox="1">
            <a:spLocks noGrp="1"/>
          </p:cNvSpPr>
          <p:nvPr>
            <p:ph type="body" idx="1"/>
          </p:nvPr>
        </p:nvSpPr>
        <p:spPr>
          <a:xfrm>
            <a:off x="714375" y="1824367"/>
            <a:ext cx="6767700" cy="2419500"/>
          </a:xfrm>
          <a:prstGeom prst="rect">
            <a:avLst/>
          </a:prstGeom>
          <a:noFill/>
          <a:ln>
            <a:noFill/>
          </a:ln>
        </p:spPr>
        <p:txBody>
          <a:bodyPr spcFirstLastPara="1" wrap="square" lIns="0" tIns="0" rIns="0" bIns="0" anchor="ctr" anchorCtr="0">
            <a:noAutofit/>
          </a:bodyPr>
          <a:lstStyle>
            <a:lvl1pPr marL="457200" lvl="0" indent="-228600" algn="l" rtl="0">
              <a:lnSpc>
                <a:spcPct val="100000"/>
              </a:lnSpc>
              <a:spcBef>
                <a:spcPts val="0"/>
              </a:spcBef>
              <a:spcAft>
                <a:spcPts val="0"/>
              </a:spcAft>
              <a:buClr>
                <a:schemeClr val="dk2"/>
              </a:buClr>
              <a:buSzPts val="3500"/>
              <a:buNone/>
              <a:defRPr sz="3500"/>
            </a:lvl1pPr>
            <a:lvl2pPr marL="914400" lvl="1" indent="-228600" algn="l" rtl="0">
              <a:lnSpc>
                <a:spcPct val="100000"/>
              </a:lnSpc>
              <a:spcBef>
                <a:spcPts val="1300"/>
              </a:spcBef>
              <a:spcAft>
                <a:spcPts val="0"/>
              </a:spcAft>
              <a:buClr>
                <a:schemeClr val="accent1"/>
              </a:buClr>
              <a:buSzPts val="1400"/>
              <a:buNone/>
              <a:defRPr/>
            </a:lvl2pPr>
            <a:lvl3pPr marL="1371600" lvl="2" indent="-228600" algn="l" rtl="0">
              <a:lnSpc>
                <a:spcPct val="100000"/>
              </a:lnSpc>
              <a:spcBef>
                <a:spcPts val="1300"/>
              </a:spcBef>
              <a:spcAft>
                <a:spcPts val="0"/>
              </a:spcAft>
              <a:buClr>
                <a:schemeClr val="dk2"/>
              </a:buClr>
              <a:buSzPts val="1400"/>
              <a:buNone/>
              <a:defRPr/>
            </a:lvl3pPr>
            <a:lvl4pPr marL="1828800" lvl="3" indent="-228600" algn="l" rtl="0">
              <a:lnSpc>
                <a:spcPct val="100000"/>
              </a:lnSpc>
              <a:spcBef>
                <a:spcPts val="1300"/>
              </a:spcBef>
              <a:spcAft>
                <a:spcPts val="0"/>
              </a:spcAft>
              <a:buClr>
                <a:schemeClr val="dk2"/>
              </a:buClr>
              <a:buSzPts val="1400"/>
              <a:buNone/>
              <a:defRPr/>
            </a:lvl4pPr>
            <a:lvl5pPr marL="2286000" lvl="4" indent="-304800" algn="l" rtl="0">
              <a:lnSpc>
                <a:spcPct val="100000"/>
              </a:lnSpc>
              <a:spcBef>
                <a:spcPts val="1300"/>
              </a:spcBef>
              <a:spcAft>
                <a:spcPts val="0"/>
              </a:spcAft>
              <a:buClr>
                <a:schemeClr val="dk2"/>
              </a:buClr>
              <a:buSzPts val="1200"/>
              <a:buChar char="▪"/>
              <a:defRPr/>
            </a:lvl5pPr>
            <a:lvl6pPr marL="2743200" lvl="5" indent="-317500" algn="l" rtl="0">
              <a:lnSpc>
                <a:spcPct val="90000"/>
              </a:lnSpc>
              <a:spcBef>
                <a:spcPts val="1300"/>
              </a:spcBef>
              <a:spcAft>
                <a:spcPts val="0"/>
              </a:spcAft>
              <a:buClr>
                <a:schemeClr val="dk2"/>
              </a:buClr>
              <a:buSzPts val="1400"/>
              <a:buChar char="▪"/>
              <a:defRPr/>
            </a:lvl6pPr>
            <a:lvl7pPr marL="3200400" lvl="6" indent="-317500" algn="l" rtl="0">
              <a:lnSpc>
                <a:spcPct val="90000"/>
              </a:lnSpc>
              <a:spcBef>
                <a:spcPts val="13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25" name="Google Shape;125;p17"/>
          <p:cNvSpPr txBox="1">
            <a:spLocks noGrp="1"/>
          </p:cNvSpPr>
          <p:nvPr>
            <p:ph type="body" idx="2"/>
          </p:nvPr>
        </p:nvSpPr>
        <p:spPr>
          <a:xfrm>
            <a:off x="486000" y="4860010"/>
            <a:ext cx="3240000" cy="1608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SzPts val="700"/>
              <a:buNone/>
              <a:defRPr sz="700"/>
            </a:lvl1pPr>
            <a:lvl2pPr marL="914400" lvl="1" indent="-228600" algn="l" rtl="0">
              <a:lnSpc>
                <a:spcPct val="100000"/>
              </a:lnSpc>
              <a:spcBef>
                <a:spcPts val="1300"/>
              </a:spcBef>
              <a:spcAft>
                <a:spcPts val="0"/>
              </a:spcAft>
              <a:buSzPts val="1100"/>
              <a:buNone/>
              <a:defRPr/>
            </a:lvl2pPr>
            <a:lvl3pPr marL="1371600" lvl="2" indent="-228600" algn="l" rtl="0">
              <a:lnSpc>
                <a:spcPct val="100000"/>
              </a:lnSpc>
              <a:spcBef>
                <a:spcPts val="1300"/>
              </a:spcBef>
              <a:spcAft>
                <a:spcPts val="0"/>
              </a:spcAft>
              <a:buSzPts val="1100"/>
              <a:buNone/>
              <a:defRPr/>
            </a:lvl3pPr>
            <a:lvl4pPr marL="1828800" lvl="3" indent="-228600" algn="l" rtl="0">
              <a:lnSpc>
                <a:spcPct val="100000"/>
              </a:lnSpc>
              <a:spcBef>
                <a:spcPts val="1300"/>
              </a:spcBef>
              <a:spcAft>
                <a:spcPts val="0"/>
              </a:spcAft>
              <a:buSzPts val="1700"/>
              <a:buNone/>
              <a:defRPr/>
            </a:lvl4pPr>
            <a:lvl5pPr marL="2286000" lvl="4" indent="-304800" algn="l" rtl="0">
              <a:lnSpc>
                <a:spcPct val="100000"/>
              </a:lnSpc>
              <a:spcBef>
                <a:spcPts val="1300"/>
              </a:spcBef>
              <a:spcAft>
                <a:spcPts val="0"/>
              </a:spcAft>
              <a:buSzPts val="1200"/>
              <a:buChar char="▪"/>
              <a:defRPr/>
            </a:lvl5pPr>
            <a:lvl6pPr marL="2743200" lvl="5" indent="-317500" algn="l" rtl="0">
              <a:lnSpc>
                <a:spcPct val="90000"/>
              </a:lnSpc>
              <a:spcBef>
                <a:spcPts val="1300"/>
              </a:spcBef>
              <a:spcAft>
                <a:spcPts val="0"/>
              </a:spcAft>
              <a:buSzPts val="1400"/>
              <a:buChar char="▪"/>
              <a:defRPr/>
            </a:lvl6pPr>
            <a:lvl7pPr marL="3200400" lvl="6" indent="-317500" algn="l" rtl="0">
              <a:lnSpc>
                <a:spcPct val="90000"/>
              </a:lnSpc>
              <a:spcBef>
                <a:spcPts val="1300"/>
              </a:spcBef>
              <a:spcAft>
                <a:spcPts val="0"/>
              </a:spcAft>
              <a:buSzPts val="1400"/>
              <a:buChar char="•"/>
              <a:defRPr/>
            </a:lvl7pPr>
            <a:lvl8pPr marL="3657600" lvl="7" indent="-317500" algn="l" rtl="0">
              <a:lnSpc>
                <a:spcPct val="90000"/>
              </a:lnSpc>
              <a:spcBef>
                <a:spcPts val="400"/>
              </a:spcBef>
              <a:spcAft>
                <a:spcPts val="0"/>
              </a:spcAft>
              <a:buSzPts val="1400"/>
              <a:buChar char="•"/>
              <a:defRPr/>
            </a:lvl8pPr>
            <a:lvl9pPr marL="4114800" lvl="8" indent="-317500" algn="l" rtl="0">
              <a:lnSpc>
                <a:spcPct val="90000"/>
              </a:lnSpc>
              <a:spcBef>
                <a:spcPts val="400"/>
              </a:spcBef>
              <a:spcAft>
                <a:spcPts val="0"/>
              </a:spcAft>
              <a:buSzPts val="1400"/>
              <a:buChar char="•"/>
              <a:defRPr/>
            </a:lvl9pPr>
          </a:lstStyle>
          <a:p>
            <a:endParaRPr/>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ntent and Charts">
  <p:cSld name="Content and Charts">
    <p:spTree>
      <p:nvGrpSpPr>
        <p:cNvPr id="1" name="Shape 126"/>
        <p:cNvGrpSpPr/>
        <p:nvPr/>
      </p:nvGrpSpPr>
      <p:grpSpPr>
        <a:xfrm>
          <a:off x="0" y="0"/>
          <a:ext cx="0" cy="0"/>
          <a:chOff x="0" y="0"/>
          <a:chExt cx="0" cy="0"/>
        </a:xfrm>
      </p:grpSpPr>
      <p:sp>
        <p:nvSpPr>
          <p:cNvPr id="127" name="Google Shape;127;p18"/>
          <p:cNvSpPr txBox="1">
            <a:spLocks noGrp="1"/>
          </p:cNvSpPr>
          <p:nvPr>
            <p:ph type="body" idx="1"/>
          </p:nvPr>
        </p:nvSpPr>
        <p:spPr>
          <a:xfrm>
            <a:off x="245268" y="1194197"/>
            <a:ext cx="4088700" cy="31590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dk2"/>
              </a:buClr>
              <a:buSzPts val="1400"/>
              <a:buNone/>
              <a:defRPr/>
            </a:lvl1pPr>
            <a:lvl2pPr marL="914400" lvl="1" indent="-228600" algn="l" rtl="0">
              <a:lnSpc>
                <a:spcPct val="100000"/>
              </a:lnSpc>
              <a:spcBef>
                <a:spcPts val="1300"/>
              </a:spcBef>
              <a:spcAft>
                <a:spcPts val="0"/>
              </a:spcAft>
              <a:buClr>
                <a:schemeClr val="accent1"/>
              </a:buClr>
              <a:buSzPts val="1400"/>
              <a:buNone/>
              <a:defRPr/>
            </a:lvl2pPr>
            <a:lvl3pPr marL="1371600" lvl="2" indent="-228600" algn="l" rtl="0">
              <a:lnSpc>
                <a:spcPct val="100000"/>
              </a:lnSpc>
              <a:spcBef>
                <a:spcPts val="1300"/>
              </a:spcBef>
              <a:spcAft>
                <a:spcPts val="0"/>
              </a:spcAft>
              <a:buClr>
                <a:schemeClr val="dk2"/>
              </a:buClr>
              <a:buSzPts val="1400"/>
              <a:buNone/>
              <a:defRPr/>
            </a:lvl3pPr>
            <a:lvl4pPr marL="1828800" lvl="3" indent="-228600" algn="l" rtl="0">
              <a:lnSpc>
                <a:spcPct val="100000"/>
              </a:lnSpc>
              <a:spcBef>
                <a:spcPts val="1300"/>
              </a:spcBef>
              <a:spcAft>
                <a:spcPts val="0"/>
              </a:spcAft>
              <a:buClr>
                <a:schemeClr val="dk2"/>
              </a:buClr>
              <a:buSzPts val="1400"/>
              <a:buNone/>
              <a:defRPr/>
            </a:lvl4pPr>
            <a:lvl5pPr marL="2286000" lvl="4" indent="-317500" algn="l" rtl="0">
              <a:lnSpc>
                <a:spcPct val="100000"/>
              </a:lnSpc>
              <a:spcBef>
                <a:spcPts val="1300"/>
              </a:spcBef>
              <a:spcAft>
                <a:spcPts val="0"/>
              </a:spcAft>
              <a:buClr>
                <a:schemeClr val="dk2"/>
              </a:buClr>
              <a:buSzPts val="1400"/>
              <a:buChar char="▪"/>
              <a:defRPr/>
            </a:lvl5pPr>
            <a:lvl6pPr marL="2743200" lvl="5" indent="-304800" algn="l" rtl="0">
              <a:lnSpc>
                <a:spcPct val="90000"/>
              </a:lnSpc>
              <a:spcBef>
                <a:spcPts val="1300"/>
              </a:spcBef>
              <a:spcAft>
                <a:spcPts val="0"/>
              </a:spcAft>
              <a:buClr>
                <a:schemeClr val="dk2"/>
              </a:buClr>
              <a:buSzPts val="1200"/>
              <a:buChar char="▪"/>
              <a:defRPr sz="1200"/>
            </a:lvl6pPr>
            <a:lvl7pPr marL="3200400" lvl="6" indent="-317500" algn="l" rtl="0">
              <a:lnSpc>
                <a:spcPct val="90000"/>
              </a:lnSpc>
              <a:spcBef>
                <a:spcPts val="13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28" name="Google Shape;128;p18"/>
          <p:cNvSpPr txBox="1">
            <a:spLocks noGrp="1"/>
          </p:cNvSpPr>
          <p:nvPr>
            <p:ph type="sldNum" idx="12"/>
          </p:nvPr>
        </p:nvSpPr>
        <p:spPr>
          <a:xfrm>
            <a:off x="245268" y="4860001"/>
            <a:ext cx="193200" cy="160800"/>
          </a:xfrm>
          <a:prstGeom prst="rect">
            <a:avLst/>
          </a:prstGeom>
          <a:noFill/>
          <a:ln>
            <a:noFill/>
          </a:ln>
        </p:spPr>
        <p:txBody>
          <a:bodyPr spcFirstLastPara="1" wrap="square" lIns="0" tIns="0" rIns="0" bIns="0" anchor="t" anchorCtr="0">
            <a:noAutofit/>
          </a:bodyPr>
          <a:lstStyle>
            <a:lvl1pPr marL="0" marR="0" lvl="0" indent="0" algn="l" rtl="0">
              <a:lnSpc>
                <a:spcPct val="100000"/>
              </a:lnSpc>
              <a:spcBef>
                <a:spcPts val="0"/>
              </a:spcBef>
              <a:spcAft>
                <a:spcPts val="0"/>
              </a:spcAft>
              <a:buClr>
                <a:srgbClr val="000000"/>
              </a:buClr>
              <a:buSzPts val="700"/>
              <a:buFont typeface="Arial"/>
              <a:buNone/>
              <a:defRPr sz="700" b="0" i="0" u="none" strike="noStrike" cap="none">
                <a:solidFill>
                  <a:schemeClr val="dk2"/>
                </a:solidFill>
                <a:latin typeface="Roboto Light"/>
                <a:ea typeface="Roboto Light"/>
                <a:cs typeface="Roboto Light"/>
                <a:sym typeface="Roboto Light"/>
              </a:defRPr>
            </a:lvl1pPr>
            <a:lvl2pPr marL="0" marR="0" lvl="1" indent="0" algn="l" rtl="0">
              <a:lnSpc>
                <a:spcPct val="100000"/>
              </a:lnSpc>
              <a:spcBef>
                <a:spcPts val="0"/>
              </a:spcBef>
              <a:spcAft>
                <a:spcPts val="0"/>
              </a:spcAft>
              <a:buClr>
                <a:srgbClr val="000000"/>
              </a:buClr>
              <a:buSzPts val="700"/>
              <a:buFont typeface="Arial"/>
              <a:buNone/>
              <a:defRPr sz="700" b="0" i="0" u="none" strike="noStrike" cap="none">
                <a:solidFill>
                  <a:schemeClr val="dk2"/>
                </a:solidFill>
                <a:latin typeface="Roboto Light"/>
                <a:ea typeface="Roboto Light"/>
                <a:cs typeface="Roboto Light"/>
                <a:sym typeface="Roboto Light"/>
              </a:defRPr>
            </a:lvl2pPr>
            <a:lvl3pPr marL="0" marR="0" lvl="2" indent="0" algn="l" rtl="0">
              <a:lnSpc>
                <a:spcPct val="100000"/>
              </a:lnSpc>
              <a:spcBef>
                <a:spcPts val="0"/>
              </a:spcBef>
              <a:spcAft>
                <a:spcPts val="0"/>
              </a:spcAft>
              <a:buClr>
                <a:srgbClr val="000000"/>
              </a:buClr>
              <a:buSzPts val="700"/>
              <a:buFont typeface="Arial"/>
              <a:buNone/>
              <a:defRPr sz="700" b="0" i="0" u="none" strike="noStrike" cap="none">
                <a:solidFill>
                  <a:schemeClr val="dk2"/>
                </a:solidFill>
                <a:latin typeface="Roboto Light"/>
                <a:ea typeface="Roboto Light"/>
                <a:cs typeface="Roboto Light"/>
                <a:sym typeface="Roboto Light"/>
              </a:defRPr>
            </a:lvl3pPr>
            <a:lvl4pPr marL="0" marR="0" lvl="3" indent="0" algn="l" rtl="0">
              <a:lnSpc>
                <a:spcPct val="100000"/>
              </a:lnSpc>
              <a:spcBef>
                <a:spcPts val="0"/>
              </a:spcBef>
              <a:spcAft>
                <a:spcPts val="0"/>
              </a:spcAft>
              <a:buClr>
                <a:srgbClr val="000000"/>
              </a:buClr>
              <a:buSzPts val="700"/>
              <a:buFont typeface="Arial"/>
              <a:buNone/>
              <a:defRPr sz="700" b="0" i="0" u="none" strike="noStrike" cap="none">
                <a:solidFill>
                  <a:schemeClr val="dk2"/>
                </a:solidFill>
                <a:latin typeface="Roboto Light"/>
                <a:ea typeface="Roboto Light"/>
                <a:cs typeface="Roboto Light"/>
                <a:sym typeface="Roboto Light"/>
              </a:defRPr>
            </a:lvl4pPr>
            <a:lvl5pPr marL="0" marR="0" lvl="4" indent="0" algn="l" rtl="0">
              <a:lnSpc>
                <a:spcPct val="100000"/>
              </a:lnSpc>
              <a:spcBef>
                <a:spcPts val="0"/>
              </a:spcBef>
              <a:spcAft>
                <a:spcPts val="0"/>
              </a:spcAft>
              <a:buClr>
                <a:srgbClr val="000000"/>
              </a:buClr>
              <a:buSzPts val="700"/>
              <a:buFont typeface="Arial"/>
              <a:buNone/>
              <a:defRPr sz="700" b="0" i="0" u="none" strike="noStrike" cap="none">
                <a:solidFill>
                  <a:schemeClr val="dk2"/>
                </a:solidFill>
                <a:latin typeface="Roboto Light"/>
                <a:ea typeface="Roboto Light"/>
                <a:cs typeface="Roboto Light"/>
                <a:sym typeface="Roboto Light"/>
              </a:defRPr>
            </a:lvl5pPr>
            <a:lvl6pPr marL="0" marR="0" lvl="5" indent="0" algn="l" rtl="0">
              <a:lnSpc>
                <a:spcPct val="100000"/>
              </a:lnSpc>
              <a:spcBef>
                <a:spcPts val="0"/>
              </a:spcBef>
              <a:spcAft>
                <a:spcPts val="0"/>
              </a:spcAft>
              <a:buClr>
                <a:srgbClr val="000000"/>
              </a:buClr>
              <a:buSzPts val="700"/>
              <a:buFont typeface="Arial"/>
              <a:buNone/>
              <a:defRPr sz="700" b="0" i="0" u="none" strike="noStrike" cap="none">
                <a:solidFill>
                  <a:schemeClr val="dk2"/>
                </a:solidFill>
                <a:latin typeface="Roboto Light"/>
                <a:ea typeface="Roboto Light"/>
                <a:cs typeface="Roboto Light"/>
                <a:sym typeface="Roboto Light"/>
              </a:defRPr>
            </a:lvl6pPr>
            <a:lvl7pPr marL="0" marR="0" lvl="6" indent="0" algn="l" rtl="0">
              <a:lnSpc>
                <a:spcPct val="100000"/>
              </a:lnSpc>
              <a:spcBef>
                <a:spcPts val="0"/>
              </a:spcBef>
              <a:spcAft>
                <a:spcPts val="0"/>
              </a:spcAft>
              <a:buClr>
                <a:srgbClr val="000000"/>
              </a:buClr>
              <a:buSzPts val="700"/>
              <a:buFont typeface="Arial"/>
              <a:buNone/>
              <a:defRPr sz="700" b="0" i="0" u="none" strike="noStrike" cap="none">
                <a:solidFill>
                  <a:schemeClr val="dk2"/>
                </a:solidFill>
                <a:latin typeface="Roboto Light"/>
                <a:ea typeface="Roboto Light"/>
                <a:cs typeface="Roboto Light"/>
                <a:sym typeface="Roboto Light"/>
              </a:defRPr>
            </a:lvl7pPr>
            <a:lvl8pPr marL="0" marR="0" lvl="7" indent="0" algn="l" rtl="0">
              <a:lnSpc>
                <a:spcPct val="100000"/>
              </a:lnSpc>
              <a:spcBef>
                <a:spcPts val="0"/>
              </a:spcBef>
              <a:spcAft>
                <a:spcPts val="0"/>
              </a:spcAft>
              <a:buClr>
                <a:srgbClr val="000000"/>
              </a:buClr>
              <a:buSzPts val="700"/>
              <a:buFont typeface="Arial"/>
              <a:buNone/>
              <a:defRPr sz="700" b="0" i="0" u="none" strike="noStrike" cap="none">
                <a:solidFill>
                  <a:schemeClr val="dk2"/>
                </a:solidFill>
                <a:latin typeface="Roboto Light"/>
                <a:ea typeface="Roboto Light"/>
                <a:cs typeface="Roboto Light"/>
                <a:sym typeface="Roboto Light"/>
              </a:defRPr>
            </a:lvl8pPr>
            <a:lvl9pPr marL="0" marR="0" lvl="8" indent="0" algn="l" rtl="0">
              <a:lnSpc>
                <a:spcPct val="100000"/>
              </a:lnSpc>
              <a:spcBef>
                <a:spcPts val="0"/>
              </a:spcBef>
              <a:spcAft>
                <a:spcPts val="0"/>
              </a:spcAft>
              <a:buClr>
                <a:srgbClr val="000000"/>
              </a:buClr>
              <a:buSzPts val="700"/>
              <a:buFont typeface="Arial"/>
              <a:buNone/>
              <a:defRPr sz="700" b="0" i="0" u="none" strike="noStrike" cap="none">
                <a:solidFill>
                  <a:schemeClr val="dk2"/>
                </a:solidFill>
                <a:latin typeface="Roboto Light"/>
                <a:ea typeface="Roboto Light"/>
                <a:cs typeface="Roboto Light"/>
                <a:sym typeface="Roboto Light"/>
              </a:defRPr>
            </a:lvl9pPr>
          </a:lstStyle>
          <a:p>
            <a:pPr marL="0" lvl="0" indent="0" algn="l" rtl="0">
              <a:spcBef>
                <a:spcPts val="0"/>
              </a:spcBef>
              <a:spcAft>
                <a:spcPts val="0"/>
              </a:spcAft>
              <a:buNone/>
            </a:pPr>
            <a:fld id="{00000000-1234-1234-1234-123412341234}" type="slidenum">
              <a:rPr lang="en-GB"/>
              <a:t>‹#›</a:t>
            </a:fld>
            <a:endParaRPr/>
          </a:p>
        </p:txBody>
      </p:sp>
      <p:sp>
        <p:nvSpPr>
          <p:cNvPr id="129" name="Google Shape;129;p18"/>
          <p:cNvSpPr txBox="1">
            <a:spLocks noGrp="1"/>
          </p:cNvSpPr>
          <p:nvPr>
            <p:ph type="title"/>
          </p:nvPr>
        </p:nvSpPr>
        <p:spPr>
          <a:xfrm>
            <a:off x="245268" y="367904"/>
            <a:ext cx="4088700" cy="8202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chemeClr val="accent1"/>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pic>
        <p:nvPicPr>
          <p:cNvPr id="130" name="Google Shape;130;p18"/>
          <p:cNvPicPr preferRelativeResize="0"/>
          <p:nvPr/>
        </p:nvPicPr>
        <p:blipFill rotWithShape="1">
          <a:blip r:embed="rId2">
            <a:alphaModFix/>
          </a:blip>
          <a:srcRect/>
          <a:stretch/>
        </p:blipFill>
        <p:spPr>
          <a:xfrm>
            <a:off x="241892" y="4463897"/>
            <a:ext cx="8668531" cy="267463"/>
          </a:xfrm>
          <a:prstGeom prst="rect">
            <a:avLst/>
          </a:prstGeom>
          <a:noFill/>
          <a:ln>
            <a:noFill/>
          </a:ln>
        </p:spPr>
      </p:pic>
      <p:sp>
        <p:nvSpPr>
          <p:cNvPr id="131" name="Google Shape;131;p18"/>
          <p:cNvSpPr txBox="1">
            <a:spLocks noGrp="1"/>
          </p:cNvSpPr>
          <p:nvPr>
            <p:ph type="body" idx="2"/>
          </p:nvPr>
        </p:nvSpPr>
        <p:spPr>
          <a:xfrm>
            <a:off x="486000" y="4860010"/>
            <a:ext cx="3240000" cy="1608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SzPts val="700"/>
              <a:buNone/>
              <a:defRPr sz="700"/>
            </a:lvl1pPr>
            <a:lvl2pPr marL="914400" lvl="1" indent="-228600" algn="l" rtl="0">
              <a:lnSpc>
                <a:spcPct val="100000"/>
              </a:lnSpc>
              <a:spcBef>
                <a:spcPts val="1300"/>
              </a:spcBef>
              <a:spcAft>
                <a:spcPts val="0"/>
              </a:spcAft>
              <a:buSzPts val="1100"/>
              <a:buNone/>
              <a:defRPr/>
            </a:lvl2pPr>
            <a:lvl3pPr marL="1371600" lvl="2" indent="-228600" algn="l" rtl="0">
              <a:lnSpc>
                <a:spcPct val="100000"/>
              </a:lnSpc>
              <a:spcBef>
                <a:spcPts val="1300"/>
              </a:spcBef>
              <a:spcAft>
                <a:spcPts val="0"/>
              </a:spcAft>
              <a:buSzPts val="1100"/>
              <a:buNone/>
              <a:defRPr/>
            </a:lvl3pPr>
            <a:lvl4pPr marL="1828800" lvl="3" indent="-228600" algn="l" rtl="0">
              <a:lnSpc>
                <a:spcPct val="100000"/>
              </a:lnSpc>
              <a:spcBef>
                <a:spcPts val="1300"/>
              </a:spcBef>
              <a:spcAft>
                <a:spcPts val="0"/>
              </a:spcAft>
              <a:buSzPts val="1700"/>
              <a:buNone/>
              <a:defRPr/>
            </a:lvl4pPr>
            <a:lvl5pPr marL="2286000" lvl="4" indent="-304800" algn="l" rtl="0">
              <a:lnSpc>
                <a:spcPct val="100000"/>
              </a:lnSpc>
              <a:spcBef>
                <a:spcPts val="1300"/>
              </a:spcBef>
              <a:spcAft>
                <a:spcPts val="0"/>
              </a:spcAft>
              <a:buSzPts val="1200"/>
              <a:buChar char="▪"/>
              <a:defRPr/>
            </a:lvl5pPr>
            <a:lvl6pPr marL="2743200" lvl="5" indent="-317500" algn="l" rtl="0">
              <a:lnSpc>
                <a:spcPct val="90000"/>
              </a:lnSpc>
              <a:spcBef>
                <a:spcPts val="1300"/>
              </a:spcBef>
              <a:spcAft>
                <a:spcPts val="0"/>
              </a:spcAft>
              <a:buSzPts val="1400"/>
              <a:buChar char="▪"/>
              <a:defRPr/>
            </a:lvl6pPr>
            <a:lvl7pPr marL="3200400" lvl="6" indent="-317500" algn="l" rtl="0">
              <a:lnSpc>
                <a:spcPct val="90000"/>
              </a:lnSpc>
              <a:spcBef>
                <a:spcPts val="1300"/>
              </a:spcBef>
              <a:spcAft>
                <a:spcPts val="0"/>
              </a:spcAft>
              <a:buSzPts val="1400"/>
              <a:buChar char="•"/>
              <a:defRPr/>
            </a:lvl7pPr>
            <a:lvl8pPr marL="3657600" lvl="7" indent="-317500" algn="l" rtl="0">
              <a:lnSpc>
                <a:spcPct val="90000"/>
              </a:lnSpc>
              <a:spcBef>
                <a:spcPts val="400"/>
              </a:spcBef>
              <a:spcAft>
                <a:spcPts val="0"/>
              </a:spcAft>
              <a:buSzPts val="1400"/>
              <a:buChar char="•"/>
              <a:defRPr/>
            </a:lvl8pPr>
            <a:lvl9pPr marL="4114800" lvl="8" indent="-317500" algn="l" rtl="0">
              <a:lnSpc>
                <a:spcPct val="90000"/>
              </a:lnSpc>
              <a:spcBef>
                <a:spcPts val="400"/>
              </a:spcBef>
              <a:spcAft>
                <a:spcPts val="0"/>
              </a:spcAft>
              <a:buSzPts val="1400"/>
              <a:buChar char="•"/>
              <a:defRPr/>
            </a:lvl9pPr>
          </a:lstStyle>
          <a:p>
            <a:endParaRPr/>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matchingName="Content and Figures">
  <p:cSld name="Content and Figures">
    <p:spTree>
      <p:nvGrpSpPr>
        <p:cNvPr id="1" name="Shape 132"/>
        <p:cNvGrpSpPr/>
        <p:nvPr/>
      </p:nvGrpSpPr>
      <p:grpSpPr>
        <a:xfrm>
          <a:off x="0" y="0"/>
          <a:ext cx="0" cy="0"/>
          <a:chOff x="0" y="0"/>
          <a:chExt cx="0" cy="0"/>
        </a:xfrm>
      </p:grpSpPr>
      <p:sp>
        <p:nvSpPr>
          <p:cNvPr id="133" name="Google Shape;133;p19"/>
          <p:cNvSpPr txBox="1">
            <a:spLocks noGrp="1"/>
          </p:cNvSpPr>
          <p:nvPr>
            <p:ph type="body" idx="1"/>
          </p:nvPr>
        </p:nvSpPr>
        <p:spPr>
          <a:xfrm>
            <a:off x="245268" y="1194197"/>
            <a:ext cx="4088700" cy="31590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dk2"/>
              </a:buClr>
              <a:buSzPts val="1400"/>
              <a:buNone/>
              <a:defRPr/>
            </a:lvl1pPr>
            <a:lvl2pPr marL="914400" lvl="1" indent="-228600" algn="l" rtl="0">
              <a:lnSpc>
                <a:spcPct val="100000"/>
              </a:lnSpc>
              <a:spcBef>
                <a:spcPts val="1300"/>
              </a:spcBef>
              <a:spcAft>
                <a:spcPts val="0"/>
              </a:spcAft>
              <a:buClr>
                <a:schemeClr val="accent1"/>
              </a:buClr>
              <a:buSzPts val="1400"/>
              <a:buNone/>
              <a:defRPr/>
            </a:lvl2pPr>
            <a:lvl3pPr marL="1371600" lvl="2" indent="-228600" algn="l" rtl="0">
              <a:lnSpc>
                <a:spcPct val="100000"/>
              </a:lnSpc>
              <a:spcBef>
                <a:spcPts val="1300"/>
              </a:spcBef>
              <a:spcAft>
                <a:spcPts val="0"/>
              </a:spcAft>
              <a:buClr>
                <a:schemeClr val="dk2"/>
              </a:buClr>
              <a:buSzPts val="1400"/>
              <a:buNone/>
              <a:defRPr/>
            </a:lvl3pPr>
            <a:lvl4pPr marL="1828800" lvl="3" indent="-228600" algn="l" rtl="0">
              <a:lnSpc>
                <a:spcPct val="100000"/>
              </a:lnSpc>
              <a:spcBef>
                <a:spcPts val="1300"/>
              </a:spcBef>
              <a:spcAft>
                <a:spcPts val="0"/>
              </a:spcAft>
              <a:buClr>
                <a:schemeClr val="dk2"/>
              </a:buClr>
              <a:buSzPts val="1400"/>
              <a:buNone/>
              <a:defRPr/>
            </a:lvl4pPr>
            <a:lvl5pPr marL="2286000" lvl="4" indent="-317500" algn="l" rtl="0">
              <a:lnSpc>
                <a:spcPct val="100000"/>
              </a:lnSpc>
              <a:spcBef>
                <a:spcPts val="1300"/>
              </a:spcBef>
              <a:spcAft>
                <a:spcPts val="0"/>
              </a:spcAft>
              <a:buClr>
                <a:schemeClr val="dk2"/>
              </a:buClr>
              <a:buSzPts val="1400"/>
              <a:buChar char="▪"/>
              <a:defRPr/>
            </a:lvl5pPr>
            <a:lvl6pPr marL="2743200" lvl="5" indent="-304800" algn="l" rtl="0">
              <a:lnSpc>
                <a:spcPct val="90000"/>
              </a:lnSpc>
              <a:spcBef>
                <a:spcPts val="1300"/>
              </a:spcBef>
              <a:spcAft>
                <a:spcPts val="0"/>
              </a:spcAft>
              <a:buClr>
                <a:schemeClr val="dk2"/>
              </a:buClr>
              <a:buSzPts val="1200"/>
              <a:buChar char="▪"/>
              <a:defRPr sz="1200"/>
            </a:lvl6pPr>
            <a:lvl7pPr marL="3200400" lvl="6" indent="-317500" algn="l" rtl="0">
              <a:lnSpc>
                <a:spcPct val="90000"/>
              </a:lnSpc>
              <a:spcBef>
                <a:spcPts val="13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34" name="Google Shape;134;p19"/>
          <p:cNvSpPr txBox="1">
            <a:spLocks noGrp="1"/>
          </p:cNvSpPr>
          <p:nvPr>
            <p:ph type="dt" idx="10"/>
          </p:nvPr>
        </p:nvSpPr>
        <p:spPr>
          <a:xfrm>
            <a:off x="6840140" y="4860001"/>
            <a:ext cx="2057400" cy="160800"/>
          </a:xfrm>
          <a:prstGeom prst="rect">
            <a:avLst/>
          </a:prstGeom>
          <a:noFill/>
          <a:ln>
            <a:noFill/>
          </a:ln>
        </p:spPr>
        <p:txBody>
          <a:bodyPr spcFirstLastPara="1" wrap="square" lIns="0" tIns="0" rIns="0" bIns="0" anchor="t" anchorCtr="0">
            <a:noAutofit/>
          </a:bodyPr>
          <a:lstStyle>
            <a:lvl1pPr marR="0" lvl="0" algn="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sp>
        <p:nvSpPr>
          <p:cNvPr id="135" name="Google Shape;135;p19"/>
          <p:cNvSpPr txBox="1">
            <a:spLocks noGrp="1"/>
          </p:cNvSpPr>
          <p:nvPr>
            <p:ph type="sldNum" idx="12"/>
          </p:nvPr>
        </p:nvSpPr>
        <p:spPr>
          <a:xfrm>
            <a:off x="245268" y="4860001"/>
            <a:ext cx="193200" cy="160800"/>
          </a:xfrm>
          <a:prstGeom prst="rect">
            <a:avLst/>
          </a:prstGeom>
          <a:noFill/>
          <a:ln>
            <a:noFill/>
          </a:ln>
        </p:spPr>
        <p:txBody>
          <a:bodyPr spcFirstLastPara="1" wrap="square" lIns="0" tIns="0" rIns="0" bIns="0" anchor="t" anchorCtr="0">
            <a:noAutofit/>
          </a:bodyPr>
          <a:lstStyle>
            <a:lvl1pPr marL="0" marR="0" lvl="0" indent="0" algn="l" rtl="0">
              <a:lnSpc>
                <a:spcPct val="100000"/>
              </a:lnSpc>
              <a:spcBef>
                <a:spcPts val="0"/>
              </a:spcBef>
              <a:spcAft>
                <a:spcPts val="0"/>
              </a:spcAft>
              <a:buClr>
                <a:srgbClr val="000000"/>
              </a:buClr>
              <a:buSzPts val="700"/>
              <a:buFont typeface="Arial"/>
              <a:buNone/>
              <a:defRPr sz="700" b="0" i="0" u="none" strike="noStrike" cap="none">
                <a:solidFill>
                  <a:schemeClr val="dk2"/>
                </a:solidFill>
                <a:latin typeface="Roboto Light"/>
                <a:ea typeface="Roboto Light"/>
                <a:cs typeface="Roboto Light"/>
                <a:sym typeface="Roboto Light"/>
              </a:defRPr>
            </a:lvl1pPr>
            <a:lvl2pPr marL="0" marR="0" lvl="1" indent="0" algn="l" rtl="0">
              <a:lnSpc>
                <a:spcPct val="100000"/>
              </a:lnSpc>
              <a:spcBef>
                <a:spcPts val="0"/>
              </a:spcBef>
              <a:spcAft>
                <a:spcPts val="0"/>
              </a:spcAft>
              <a:buClr>
                <a:srgbClr val="000000"/>
              </a:buClr>
              <a:buSzPts val="700"/>
              <a:buFont typeface="Arial"/>
              <a:buNone/>
              <a:defRPr sz="700" b="0" i="0" u="none" strike="noStrike" cap="none">
                <a:solidFill>
                  <a:schemeClr val="dk2"/>
                </a:solidFill>
                <a:latin typeface="Roboto Light"/>
                <a:ea typeface="Roboto Light"/>
                <a:cs typeface="Roboto Light"/>
                <a:sym typeface="Roboto Light"/>
              </a:defRPr>
            </a:lvl2pPr>
            <a:lvl3pPr marL="0" marR="0" lvl="2" indent="0" algn="l" rtl="0">
              <a:lnSpc>
                <a:spcPct val="100000"/>
              </a:lnSpc>
              <a:spcBef>
                <a:spcPts val="0"/>
              </a:spcBef>
              <a:spcAft>
                <a:spcPts val="0"/>
              </a:spcAft>
              <a:buClr>
                <a:srgbClr val="000000"/>
              </a:buClr>
              <a:buSzPts val="700"/>
              <a:buFont typeface="Arial"/>
              <a:buNone/>
              <a:defRPr sz="700" b="0" i="0" u="none" strike="noStrike" cap="none">
                <a:solidFill>
                  <a:schemeClr val="dk2"/>
                </a:solidFill>
                <a:latin typeface="Roboto Light"/>
                <a:ea typeface="Roboto Light"/>
                <a:cs typeface="Roboto Light"/>
                <a:sym typeface="Roboto Light"/>
              </a:defRPr>
            </a:lvl3pPr>
            <a:lvl4pPr marL="0" marR="0" lvl="3" indent="0" algn="l" rtl="0">
              <a:lnSpc>
                <a:spcPct val="100000"/>
              </a:lnSpc>
              <a:spcBef>
                <a:spcPts val="0"/>
              </a:spcBef>
              <a:spcAft>
                <a:spcPts val="0"/>
              </a:spcAft>
              <a:buClr>
                <a:srgbClr val="000000"/>
              </a:buClr>
              <a:buSzPts val="700"/>
              <a:buFont typeface="Arial"/>
              <a:buNone/>
              <a:defRPr sz="700" b="0" i="0" u="none" strike="noStrike" cap="none">
                <a:solidFill>
                  <a:schemeClr val="dk2"/>
                </a:solidFill>
                <a:latin typeface="Roboto Light"/>
                <a:ea typeface="Roboto Light"/>
                <a:cs typeface="Roboto Light"/>
                <a:sym typeface="Roboto Light"/>
              </a:defRPr>
            </a:lvl4pPr>
            <a:lvl5pPr marL="0" marR="0" lvl="4" indent="0" algn="l" rtl="0">
              <a:lnSpc>
                <a:spcPct val="100000"/>
              </a:lnSpc>
              <a:spcBef>
                <a:spcPts val="0"/>
              </a:spcBef>
              <a:spcAft>
                <a:spcPts val="0"/>
              </a:spcAft>
              <a:buClr>
                <a:srgbClr val="000000"/>
              </a:buClr>
              <a:buSzPts val="700"/>
              <a:buFont typeface="Arial"/>
              <a:buNone/>
              <a:defRPr sz="700" b="0" i="0" u="none" strike="noStrike" cap="none">
                <a:solidFill>
                  <a:schemeClr val="dk2"/>
                </a:solidFill>
                <a:latin typeface="Roboto Light"/>
                <a:ea typeface="Roboto Light"/>
                <a:cs typeface="Roboto Light"/>
                <a:sym typeface="Roboto Light"/>
              </a:defRPr>
            </a:lvl5pPr>
            <a:lvl6pPr marL="0" marR="0" lvl="5" indent="0" algn="l" rtl="0">
              <a:lnSpc>
                <a:spcPct val="100000"/>
              </a:lnSpc>
              <a:spcBef>
                <a:spcPts val="0"/>
              </a:spcBef>
              <a:spcAft>
                <a:spcPts val="0"/>
              </a:spcAft>
              <a:buClr>
                <a:srgbClr val="000000"/>
              </a:buClr>
              <a:buSzPts val="700"/>
              <a:buFont typeface="Arial"/>
              <a:buNone/>
              <a:defRPr sz="700" b="0" i="0" u="none" strike="noStrike" cap="none">
                <a:solidFill>
                  <a:schemeClr val="dk2"/>
                </a:solidFill>
                <a:latin typeface="Roboto Light"/>
                <a:ea typeface="Roboto Light"/>
                <a:cs typeface="Roboto Light"/>
                <a:sym typeface="Roboto Light"/>
              </a:defRPr>
            </a:lvl6pPr>
            <a:lvl7pPr marL="0" marR="0" lvl="6" indent="0" algn="l" rtl="0">
              <a:lnSpc>
                <a:spcPct val="100000"/>
              </a:lnSpc>
              <a:spcBef>
                <a:spcPts val="0"/>
              </a:spcBef>
              <a:spcAft>
                <a:spcPts val="0"/>
              </a:spcAft>
              <a:buClr>
                <a:srgbClr val="000000"/>
              </a:buClr>
              <a:buSzPts val="700"/>
              <a:buFont typeface="Arial"/>
              <a:buNone/>
              <a:defRPr sz="700" b="0" i="0" u="none" strike="noStrike" cap="none">
                <a:solidFill>
                  <a:schemeClr val="dk2"/>
                </a:solidFill>
                <a:latin typeface="Roboto Light"/>
                <a:ea typeface="Roboto Light"/>
                <a:cs typeface="Roboto Light"/>
                <a:sym typeface="Roboto Light"/>
              </a:defRPr>
            </a:lvl7pPr>
            <a:lvl8pPr marL="0" marR="0" lvl="7" indent="0" algn="l" rtl="0">
              <a:lnSpc>
                <a:spcPct val="100000"/>
              </a:lnSpc>
              <a:spcBef>
                <a:spcPts val="0"/>
              </a:spcBef>
              <a:spcAft>
                <a:spcPts val="0"/>
              </a:spcAft>
              <a:buClr>
                <a:srgbClr val="000000"/>
              </a:buClr>
              <a:buSzPts val="700"/>
              <a:buFont typeface="Arial"/>
              <a:buNone/>
              <a:defRPr sz="700" b="0" i="0" u="none" strike="noStrike" cap="none">
                <a:solidFill>
                  <a:schemeClr val="dk2"/>
                </a:solidFill>
                <a:latin typeface="Roboto Light"/>
                <a:ea typeface="Roboto Light"/>
                <a:cs typeface="Roboto Light"/>
                <a:sym typeface="Roboto Light"/>
              </a:defRPr>
            </a:lvl8pPr>
            <a:lvl9pPr marL="0" marR="0" lvl="8" indent="0" algn="l" rtl="0">
              <a:lnSpc>
                <a:spcPct val="100000"/>
              </a:lnSpc>
              <a:spcBef>
                <a:spcPts val="0"/>
              </a:spcBef>
              <a:spcAft>
                <a:spcPts val="0"/>
              </a:spcAft>
              <a:buClr>
                <a:srgbClr val="000000"/>
              </a:buClr>
              <a:buSzPts val="700"/>
              <a:buFont typeface="Arial"/>
              <a:buNone/>
              <a:defRPr sz="700" b="0" i="0" u="none" strike="noStrike" cap="none">
                <a:solidFill>
                  <a:schemeClr val="dk2"/>
                </a:solidFill>
                <a:latin typeface="Roboto Light"/>
                <a:ea typeface="Roboto Light"/>
                <a:cs typeface="Roboto Light"/>
                <a:sym typeface="Roboto Light"/>
              </a:defRPr>
            </a:lvl9pPr>
          </a:lstStyle>
          <a:p>
            <a:pPr marL="0" lvl="0" indent="0" algn="l" rtl="0">
              <a:spcBef>
                <a:spcPts val="0"/>
              </a:spcBef>
              <a:spcAft>
                <a:spcPts val="0"/>
              </a:spcAft>
              <a:buNone/>
            </a:pPr>
            <a:fld id="{00000000-1234-1234-1234-123412341234}" type="slidenum">
              <a:rPr lang="en-GB"/>
              <a:t>‹#›</a:t>
            </a:fld>
            <a:endParaRPr/>
          </a:p>
        </p:txBody>
      </p:sp>
      <p:pic>
        <p:nvPicPr>
          <p:cNvPr id="136" name="Google Shape;136;p19"/>
          <p:cNvPicPr preferRelativeResize="0"/>
          <p:nvPr/>
        </p:nvPicPr>
        <p:blipFill rotWithShape="1">
          <a:blip r:embed="rId2">
            <a:alphaModFix/>
          </a:blip>
          <a:srcRect r="52061"/>
          <a:stretch/>
        </p:blipFill>
        <p:spPr>
          <a:xfrm>
            <a:off x="241892" y="4463897"/>
            <a:ext cx="4155538" cy="267463"/>
          </a:xfrm>
          <a:prstGeom prst="rect">
            <a:avLst/>
          </a:prstGeom>
          <a:noFill/>
          <a:ln>
            <a:noFill/>
          </a:ln>
        </p:spPr>
      </p:pic>
      <p:sp>
        <p:nvSpPr>
          <p:cNvPr id="137" name="Google Shape;137;p19"/>
          <p:cNvSpPr txBox="1">
            <a:spLocks noGrp="1"/>
          </p:cNvSpPr>
          <p:nvPr>
            <p:ph type="title"/>
          </p:nvPr>
        </p:nvSpPr>
        <p:spPr>
          <a:xfrm>
            <a:off x="245268" y="367904"/>
            <a:ext cx="4088700" cy="8202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chemeClr val="accent1"/>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38" name="Google Shape;138;p19"/>
          <p:cNvSpPr/>
          <p:nvPr/>
        </p:nvSpPr>
        <p:spPr>
          <a:xfrm>
            <a:off x="4572000" y="0"/>
            <a:ext cx="4572000" cy="5143500"/>
          </a:xfrm>
          <a:prstGeom prst="rect">
            <a:avLst/>
          </a:prstGeom>
          <a:solidFill>
            <a:schemeClr val="accent2"/>
          </a:solidFill>
          <a:ln>
            <a:noFill/>
          </a:ln>
        </p:spPr>
        <p:txBody>
          <a:bodyPr spcFirstLastPara="1" wrap="square" lIns="67500" tIns="35100" rIns="67500" bIns="35100" anchor="ctr" anchorCtr="0">
            <a:noAutofit/>
          </a:bodyPr>
          <a:lstStyle/>
          <a:p>
            <a:pPr marL="0" marR="0" lvl="0" indent="0" algn="ctr" rtl="0">
              <a:lnSpc>
                <a:spcPct val="90000"/>
              </a:lnSpc>
              <a:spcBef>
                <a:spcPts val="0"/>
              </a:spcBef>
              <a:spcAft>
                <a:spcPts val="0"/>
              </a:spcAft>
              <a:buClr>
                <a:srgbClr val="000000"/>
              </a:buClr>
              <a:buSzPts val="1400"/>
              <a:buFont typeface="Arial"/>
              <a:buNone/>
            </a:pPr>
            <a:endParaRPr sz="1400" b="0" i="0" u="none" strike="noStrike" cap="none">
              <a:solidFill>
                <a:schemeClr val="lt1"/>
              </a:solidFill>
              <a:latin typeface="Roboto Light"/>
              <a:ea typeface="Roboto Light"/>
              <a:cs typeface="Roboto Light"/>
              <a:sym typeface="Roboto Light"/>
            </a:endParaRPr>
          </a:p>
        </p:txBody>
      </p:sp>
      <p:cxnSp>
        <p:nvCxnSpPr>
          <p:cNvPr id="139" name="Google Shape;139;p19"/>
          <p:cNvCxnSpPr/>
          <p:nvPr/>
        </p:nvCxnSpPr>
        <p:spPr>
          <a:xfrm>
            <a:off x="245267" y="4811400"/>
            <a:ext cx="8652300" cy="0"/>
          </a:xfrm>
          <a:prstGeom prst="straightConnector1">
            <a:avLst/>
          </a:prstGeom>
          <a:noFill/>
          <a:ln w="9525" cap="flat" cmpd="sng">
            <a:solidFill>
              <a:schemeClr val="dk2"/>
            </a:solidFill>
            <a:prstDash val="solid"/>
            <a:miter lim="800000"/>
            <a:headEnd type="none" w="sm" len="sm"/>
            <a:tailEnd type="none" w="sm" len="sm"/>
          </a:ln>
        </p:spPr>
      </p:cxnSp>
      <p:pic>
        <p:nvPicPr>
          <p:cNvPr id="140" name="Google Shape;140;p19"/>
          <p:cNvPicPr preferRelativeResize="0"/>
          <p:nvPr/>
        </p:nvPicPr>
        <p:blipFill rotWithShape="1">
          <a:blip r:embed="rId3">
            <a:alphaModFix/>
          </a:blip>
          <a:srcRect/>
          <a:stretch/>
        </p:blipFill>
        <p:spPr>
          <a:xfrm>
            <a:off x="8410193" y="0"/>
            <a:ext cx="733807" cy="733807"/>
          </a:xfrm>
          <a:prstGeom prst="rect">
            <a:avLst/>
          </a:prstGeom>
          <a:noFill/>
          <a:ln>
            <a:noFill/>
          </a:ln>
        </p:spPr>
      </p:pic>
      <p:sp>
        <p:nvSpPr>
          <p:cNvPr id="141" name="Google Shape;141;p19"/>
          <p:cNvSpPr txBox="1">
            <a:spLocks noGrp="1"/>
          </p:cNvSpPr>
          <p:nvPr>
            <p:ph type="body" idx="2"/>
          </p:nvPr>
        </p:nvSpPr>
        <p:spPr>
          <a:xfrm>
            <a:off x="4808936" y="1194197"/>
            <a:ext cx="1656300" cy="976200"/>
          </a:xfrm>
          <a:prstGeom prst="rect">
            <a:avLst/>
          </a:prstGeom>
          <a:noFill/>
          <a:ln>
            <a:noFill/>
          </a:ln>
        </p:spPr>
        <p:txBody>
          <a:bodyPr spcFirstLastPara="1" wrap="square" lIns="0" tIns="0" rIns="0" bIns="0" anchor="t" anchorCtr="0">
            <a:noAutofit/>
          </a:bodyPr>
          <a:lstStyle>
            <a:lvl1pPr marL="457200" lvl="0" indent="-228600" algn="l" rtl="0">
              <a:lnSpc>
                <a:spcPct val="80000"/>
              </a:lnSpc>
              <a:spcBef>
                <a:spcPts val="0"/>
              </a:spcBef>
              <a:spcAft>
                <a:spcPts val="0"/>
              </a:spcAft>
              <a:buClr>
                <a:schemeClr val="lt1"/>
              </a:buClr>
              <a:buSzPts val="10200"/>
              <a:buNone/>
              <a:defRPr sz="10200" b="1">
                <a:solidFill>
                  <a:schemeClr val="lt1"/>
                </a:solidFill>
                <a:latin typeface="Roboto"/>
                <a:ea typeface="Roboto"/>
                <a:cs typeface="Roboto"/>
                <a:sym typeface="Roboto"/>
              </a:defRPr>
            </a:lvl1pPr>
            <a:lvl2pPr marL="914400" lvl="1" indent="-228600" algn="l" rtl="0">
              <a:lnSpc>
                <a:spcPct val="100000"/>
              </a:lnSpc>
              <a:spcBef>
                <a:spcPts val="0"/>
              </a:spcBef>
              <a:spcAft>
                <a:spcPts val="0"/>
              </a:spcAft>
              <a:buClr>
                <a:schemeClr val="accent1"/>
              </a:buClr>
              <a:buSzPts val="10200"/>
              <a:buNone/>
              <a:defRPr sz="10200">
                <a:latin typeface="Roboto Medium"/>
                <a:ea typeface="Roboto Medium"/>
                <a:cs typeface="Roboto Medium"/>
                <a:sym typeface="Roboto Medium"/>
              </a:defRPr>
            </a:lvl2pPr>
            <a:lvl3pPr marL="1371600" lvl="2" indent="-228600" algn="l" rtl="0">
              <a:lnSpc>
                <a:spcPct val="100000"/>
              </a:lnSpc>
              <a:spcBef>
                <a:spcPts val="1300"/>
              </a:spcBef>
              <a:spcAft>
                <a:spcPts val="0"/>
              </a:spcAft>
              <a:buClr>
                <a:schemeClr val="dk2"/>
              </a:buClr>
              <a:buSzPts val="10200"/>
              <a:buNone/>
              <a:defRPr sz="10200">
                <a:latin typeface="Roboto Medium"/>
                <a:ea typeface="Roboto Medium"/>
                <a:cs typeface="Roboto Medium"/>
                <a:sym typeface="Roboto Medium"/>
              </a:defRPr>
            </a:lvl3pPr>
            <a:lvl4pPr marL="1828800" lvl="3" indent="-228600" algn="l" rtl="0">
              <a:lnSpc>
                <a:spcPct val="100000"/>
              </a:lnSpc>
              <a:spcBef>
                <a:spcPts val="1300"/>
              </a:spcBef>
              <a:spcAft>
                <a:spcPts val="0"/>
              </a:spcAft>
              <a:buClr>
                <a:schemeClr val="dk2"/>
              </a:buClr>
              <a:buSzPts val="10200"/>
              <a:buNone/>
              <a:defRPr sz="10200">
                <a:latin typeface="Roboto Medium"/>
                <a:ea typeface="Roboto Medium"/>
                <a:cs typeface="Roboto Medium"/>
                <a:sym typeface="Roboto Medium"/>
              </a:defRPr>
            </a:lvl4pPr>
            <a:lvl5pPr marL="2286000" lvl="4" indent="-876300" algn="l" rtl="0">
              <a:lnSpc>
                <a:spcPct val="100000"/>
              </a:lnSpc>
              <a:spcBef>
                <a:spcPts val="1300"/>
              </a:spcBef>
              <a:spcAft>
                <a:spcPts val="0"/>
              </a:spcAft>
              <a:buClr>
                <a:schemeClr val="dk2"/>
              </a:buClr>
              <a:buSzPts val="10200"/>
              <a:buChar char="▪"/>
              <a:defRPr sz="10200">
                <a:latin typeface="Roboto Medium"/>
                <a:ea typeface="Roboto Medium"/>
                <a:cs typeface="Roboto Medium"/>
                <a:sym typeface="Roboto Medium"/>
              </a:defRPr>
            </a:lvl5pPr>
            <a:lvl6pPr marL="2743200" lvl="5" indent="-317500" algn="l" rtl="0">
              <a:lnSpc>
                <a:spcPct val="90000"/>
              </a:lnSpc>
              <a:spcBef>
                <a:spcPts val="1300"/>
              </a:spcBef>
              <a:spcAft>
                <a:spcPts val="0"/>
              </a:spcAft>
              <a:buClr>
                <a:schemeClr val="dk2"/>
              </a:buClr>
              <a:buSzPts val="1400"/>
              <a:buChar char="▪"/>
              <a:defRPr/>
            </a:lvl6pPr>
            <a:lvl7pPr marL="3200400" lvl="6" indent="-317500" algn="l" rtl="0">
              <a:lnSpc>
                <a:spcPct val="90000"/>
              </a:lnSpc>
              <a:spcBef>
                <a:spcPts val="13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42" name="Google Shape;142;p19"/>
          <p:cNvSpPr txBox="1">
            <a:spLocks noGrp="1"/>
          </p:cNvSpPr>
          <p:nvPr>
            <p:ph type="body" idx="3"/>
          </p:nvPr>
        </p:nvSpPr>
        <p:spPr>
          <a:xfrm>
            <a:off x="6480000" y="1194197"/>
            <a:ext cx="2417700" cy="970500"/>
          </a:xfrm>
          <a:prstGeom prst="rect">
            <a:avLst/>
          </a:prstGeom>
          <a:noFill/>
          <a:ln>
            <a:noFill/>
          </a:ln>
        </p:spPr>
        <p:txBody>
          <a:bodyPr spcFirstLastPara="1" wrap="square" lIns="0" tIns="0" rIns="0" bIns="0" anchor="t" anchorCtr="0">
            <a:noAutofit/>
          </a:bodyPr>
          <a:lstStyle>
            <a:lvl1pPr marL="457200" lvl="0" indent="-228600" algn="l" rtl="0">
              <a:lnSpc>
                <a:spcPct val="95000"/>
              </a:lnSpc>
              <a:spcBef>
                <a:spcPts val="0"/>
              </a:spcBef>
              <a:spcAft>
                <a:spcPts val="0"/>
              </a:spcAft>
              <a:buClr>
                <a:schemeClr val="lt1"/>
              </a:buClr>
              <a:buSzPts val="2000"/>
              <a:buNone/>
              <a:defRPr sz="2000" b="1" u="sng" cap="none">
                <a:solidFill>
                  <a:schemeClr val="lt1"/>
                </a:solidFill>
                <a:latin typeface="Roboto"/>
                <a:ea typeface="Roboto"/>
                <a:cs typeface="Roboto"/>
                <a:sym typeface="Roboto"/>
              </a:defRPr>
            </a:lvl1pPr>
            <a:lvl2pPr marL="914400" lvl="1" indent="-228600" algn="l" rtl="0">
              <a:lnSpc>
                <a:spcPct val="100000"/>
              </a:lnSpc>
              <a:spcBef>
                <a:spcPts val="1300"/>
              </a:spcBef>
              <a:spcAft>
                <a:spcPts val="0"/>
              </a:spcAft>
              <a:buClr>
                <a:schemeClr val="accent1"/>
              </a:buClr>
              <a:buSzPts val="2000"/>
              <a:buNone/>
              <a:defRPr sz="2000"/>
            </a:lvl2pPr>
            <a:lvl3pPr marL="1371600" lvl="2" indent="-228600" algn="l" rtl="0">
              <a:lnSpc>
                <a:spcPct val="100000"/>
              </a:lnSpc>
              <a:spcBef>
                <a:spcPts val="1300"/>
              </a:spcBef>
              <a:spcAft>
                <a:spcPts val="0"/>
              </a:spcAft>
              <a:buClr>
                <a:schemeClr val="dk2"/>
              </a:buClr>
              <a:buSzPts val="2000"/>
              <a:buNone/>
              <a:defRPr sz="2000"/>
            </a:lvl3pPr>
            <a:lvl4pPr marL="1828800" lvl="3" indent="-228600" algn="l" rtl="0">
              <a:lnSpc>
                <a:spcPct val="100000"/>
              </a:lnSpc>
              <a:spcBef>
                <a:spcPts val="1300"/>
              </a:spcBef>
              <a:spcAft>
                <a:spcPts val="0"/>
              </a:spcAft>
              <a:buClr>
                <a:schemeClr val="dk2"/>
              </a:buClr>
              <a:buSzPts val="2000"/>
              <a:buNone/>
              <a:defRPr sz="2000"/>
            </a:lvl4pPr>
            <a:lvl5pPr marL="2286000" lvl="4" indent="-355600" algn="l" rtl="0">
              <a:lnSpc>
                <a:spcPct val="100000"/>
              </a:lnSpc>
              <a:spcBef>
                <a:spcPts val="1300"/>
              </a:spcBef>
              <a:spcAft>
                <a:spcPts val="0"/>
              </a:spcAft>
              <a:buClr>
                <a:schemeClr val="dk2"/>
              </a:buClr>
              <a:buSzPts val="2000"/>
              <a:buChar char="▪"/>
              <a:defRPr sz="2000"/>
            </a:lvl5pPr>
            <a:lvl6pPr marL="2743200" lvl="5" indent="-317500" algn="l" rtl="0">
              <a:lnSpc>
                <a:spcPct val="90000"/>
              </a:lnSpc>
              <a:spcBef>
                <a:spcPts val="1300"/>
              </a:spcBef>
              <a:spcAft>
                <a:spcPts val="0"/>
              </a:spcAft>
              <a:buClr>
                <a:schemeClr val="dk2"/>
              </a:buClr>
              <a:buSzPts val="1400"/>
              <a:buChar char="▪"/>
              <a:defRPr/>
            </a:lvl6pPr>
            <a:lvl7pPr marL="3200400" lvl="6" indent="-317500" algn="l" rtl="0">
              <a:lnSpc>
                <a:spcPct val="90000"/>
              </a:lnSpc>
              <a:spcBef>
                <a:spcPts val="13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43" name="Google Shape;143;p19"/>
          <p:cNvSpPr txBox="1">
            <a:spLocks noGrp="1"/>
          </p:cNvSpPr>
          <p:nvPr>
            <p:ph type="body" idx="4"/>
          </p:nvPr>
        </p:nvSpPr>
        <p:spPr>
          <a:xfrm>
            <a:off x="4808935" y="2411100"/>
            <a:ext cx="1656300" cy="976200"/>
          </a:xfrm>
          <a:prstGeom prst="rect">
            <a:avLst/>
          </a:prstGeom>
          <a:noFill/>
          <a:ln>
            <a:noFill/>
          </a:ln>
        </p:spPr>
        <p:txBody>
          <a:bodyPr spcFirstLastPara="1" wrap="square" lIns="0" tIns="0" rIns="0" bIns="0" anchor="t" anchorCtr="0">
            <a:noAutofit/>
          </a:bodyPr>
          <a:lstStyle>
            <a:lvl1pPr marL="457200" lvl="0" indent="-228600" algn="l" rtl="0">
              <a:lnSpc>
                <a:spcPct val="80000"/>
              </a:lnSpc>
              <a:spcBef>
                <a:spcPts val="0"/>
              </a:spcBef>
              <a:spcAft>
                <a:spcPts val="0"/>
              </a:spcAft>
              <a:buClr>
                <a:schemeClr val="dk2"/>
              </a:buClr>
              <a:buSzPts val="10200"/>
              <a:buNone/>
              <a:defRPr sz="10200" b="1">
                <a:latin typeface="Roboto"/>
                <a:ea typeface="Roboto"/>
                <a:cs typeface="Roboto"/>
                <a:sym typeface="Roboto"/>
              </a:defRPr>
            </a:lvl1pPr>
            <a:lvl2pPr marL="914400" lvl="1" indent="-228600" algn="l" rtl="0">
              <a:lnSpc>
                <a:spcPct val="100000"/>
              </a:lnSpc>
              <a:spcBef>
                <a:spcPts val="0"/>
              </a:spcBef>
              <a:spcAft>
                <a:spcPts val="0"/>
              </a:spcAft>
              <a:buClr>
                <a:schemeClr val="accent1"/>
              </a:buClr>
              <a:buSzPts val="10200"/>
              <a:buNone/>
              <a:defRPr sz="10200">
                <a:latin typeface="Roboto Medium"/>
                <a:ea typeface="Roboto Medium"/>
                <a:cs typeface="Roboto Medium"/>
                <a:sym typeface="Roboto Medium"/>
              </a:defRPr>
            </a:lvl2pPr>
            <a:lvl3pPr marL="1371600" lvl="2" indent="-228600" algn="l" rtl="0">
              <a:lnSpc>
                <a:spcPct val="100000"/>
              </a:lnSpc>
              <a:spcBef>
                <a:spcPts val="1300"/>
              </a:spcBef>
              <a:spcAft>
                <a:spcPts val="0"/>
              </a:spcAft>
              <a:buClr>
                <a:schemeClr val="dk2"/>
              </a:buClr>
              <a:buSzPts val="10200"/>
              <a:buNone/>
              <a:defRPr sz="10200">
                <a:latin typeface="Roboto Medium"/>
                <a:ea typeface="Roboto Medium"/>
                <a:cs typeface="Roboto Medium"/>
                <a:sym typeface="Roboto Medium"/>
              </a:defRPr>
            </a:lvl3pPr>
            <a:lvl4pPr marL="1828800" lvl="3" indent="-228600" algn="l" rtl="0">
              <a:lnSpc>
                <a:spcPct val="100000"/>
              </a:lnSpc>
              <a:spcBef>
                <a:spcPts val="1300"/>
              </a:spcBef>
              <a:spcAft>
                <a:spcPts val="0"/>
              </a:spcAft>
              <a:buClr>
                <a:schemeClr val="dk2"/>
              </a:buClr>
              <a:buSzPts val="10200"/>
              <a:buNone/>
              <a:defRPr sz="10200">
                <a:latin typeface="Roboto Medium"/>
                <a:ea typeface="Roboto Medium"/>
                <a:cs typeface="Roboto Medium"/>
                <a:sym typeface="Roboto Medium"/>
              </a:defRPr>
            </a:lvl4pPr>
            <a:lvl5pPr marL="2286000" lvl="4" indent="-876300" algn="l" rtl="0">
              <a:lnSpc>
                <a:spcPct val="100000"/>
              </a:lnSpc>
              <a:spcBef>
                <a:spcPts val="1300"/>
              </a:spcBef>
              <a:spcAft>
                <a:spcPts val="0"/>
              </a:spcAft>
              <a:buClr>
                <a:schemeClr val="dk2"/>
              </a:buClr>
              <a:buSzPts val="10200"/>
              <a:buChar char="▪"/>
              <a:defRPr sz="10200">
                <a:latin typeface="Roboto Medium"/>
                <a:ea typeface="Roboto Medium"/>
                <a:cs typeface="Roboto Medium"/>
                <a:sym typeface="Roboto Medium"/>
              </a:defRPr>
            </a:lvl5pPr>
            <a:lvl6pPr marL="2743200" lvl="5" indent="-317500" algn="l" rtl="0">
              <a:lnSpc>
                <a:spcPct val="90000"/>
              </a:lnSpc>
              <a:spcBef>
                <a:spcPts val="1300"/>
              </a:spcBef>
              <a:spcAft>
                <a:spcPts val="0"/>
              </a:spcAft>
              <a:buClr>
                <a:schemeClr val="dk2"/>
              </a:buClr>
              <a:buSzPts val="1400"/>
              <a:buChar char="▪"/>
              <a:defRPr/>
            </a:lvl6pPr>
            <a:lvl7pPr marL="3200400" lvl="6" indent="-317500" algn="l" rtl="0">
              <a:lnSpc>
                <a:spcPct val="90000"/>
              </a:lnSpc>
              <a:spcBef>
                <a:spcPts val="13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44" name="Google Shape;144;p19"/>
          <p:cNvSpPr txBox="1">
            <a:spLocks noGrp="1"/>
          </p:cNvSpPr>
          <p:nvPr>
            <p:ph type="body" idx="5"/>
          </p:nvPr>
        </p:nvSpPr>
        <p:spPr>
          <a:xfrm>
            <a:off x="6479999" y="2411100"/>
            <a:ext cx="2417700" cy="970500"/>
          </a:xfrm>
          <a:prstGeom prst="rect">
            <a:avLst/>
          </a:prstGeom>
          <a:noFill/>
          <a:ln>
            <a:noFill/>
          </a:ln>
        </p:spPr>
        <p:txBody>
          <a:bodyPr spcFirstLastPara="1" wrap="square" lIns="0" tIns="0" rIns="0" bIns="0" anchor="t" anchorCtr="0">
            <a:noAutofit/>
          </a:bodyPr>
          <a:lstStyle>
            <a:lvl1pPr marL="457200" lvl="0" indent="-228600" algn="l" rtl="0">
              <a:lnSpc>
                <a:spcPct val="95000"/>
              </a:lnSpc>
              <a:spcBef>
                <a:spcPts val="0"/>
              </a:spcBef>
              <a:spcAft>
                <a:spcPts val="0"/>
              </a:spcAft>
              <a:buClr>
                <a:schemeClr val="dk2"/>
              </a:buClr>
              <a:buSzPts val="2000"/>
              <a:buNone/>
              <a:defRPr sz="2000" b="1" u="sng" cap="none">
                <a:latin typeface="Roboto"/>
                <a:ea typeface="Roboto"/>
                <a:cs typeface="Roboto"/>
                <a:sym typeface="Roboto"/>
              </a:defRPr>
            </a:lvl1pPr>
            <a:lvl2pPr marL="914400" lvl="1" indent="-228600" algn="l" rtl="0">
              <a:lnSpc>
                <a:spcPct val="100000"/>
              </a:lnSpc>
              <a:spcBef>
                <a:spcPts val="1300"/>
              </a:spcBef>
              <a:spcAft>
                <a:spcPts val="0"/>
              </a:spcAft>
              <a:buClr>
                <a:schemeClr val="accent1"/>
              </a:buClr>
              <a:buSzPts val="2000"/>
              <a:buNone/>
              <a:defRPr sz="2000"/>
            </a:lvl2pPr>
            <a:lvl3pPr marL="1371600" lvl="2" indent="-228600" algn="l" rtl="0">
              <a:lnSpc>
                <a:spcPct val="100000"/>
              </a:lnSpc>
              <a:spcBef>
                <a:spcPts val="1300"/>
              </a:spcBef>
              <a:spcAft>
                <a:spcPts val="0"/>
              </a:spcAft>
              <a:buClr>
                <a:schemeClr val="dk2"/>
              </a:buClr>
              <a:buSzPts val="2000"/>
              <a:buNone/>
              <a:defRPr sz="2000"/>
            </a:lvl3pPr>
            <a:lvl4pPr marL="1828800" lvl="3" indent="-228600" algn="l" rtl="0">
              <a:lnSpc>
                <a:spcPct val="100000"/>
              </a:lnSpc>
              <a:spcBef>
                <a:spcPts val="1300"/>
              </a:spcBef>
              <a:spcAft>
                <a:spcPts val="0"/>
              </a:spcAft>
              <a:buClr>
                <a:schemeClr val="dk2"/>
              </a:buClr>
              <a:buSzPts val="2000"/>
              <a:buNone/>
              <a:defRPr sz="2000"/>
            </a:lvl4pPr>
            <a:lvl5pPr marL="2286000" lvl="4" indent="-355600" algn="l" rtl="0">
              <a:lnSpc>
                <a:spcPct val="100000"/>
              </a:lnSpc>
              <a:spcBef>
                <a:spcPts val="1300"/>
              </a:spcBef>
              <a:spcAft>
                <a:spcPts val="0"/>
              </a:spcAft>
              <a:buClr>
                <a:schemeClr val="dk2"/>
              </a:buClr>
              <a:buSzPts val="2000"/>
              <a:buChar char="▪"/>
              <a:defRPr sz="2000"/>
            </a:lvl5pPr>
            <a:lvl6pPr marL="2743200" lvl="5" indent="-317500" algn="l" rtl="0">
              <a:lnSpc>
                <a:spcPct val="90000"/>
              </a:lnSpc>
              <a:spcBef>
                <a:spcPts val="1300"/>
              </a:spcBef>
              <a:spcAft>
                <a:spcPts val="0"/>
              </a:spcAft>
              <a:buClr>
                <a:schemeClr val="dk2"/>
              </a:buClr>
              <a:buSzPts val="1400"/>
              <a:buChar char="▪"/>
              <a:defRPr/>
            </a:lvl6pPr>
            <a:lvl7pPr marL="3200400" lvl="6" indent="-317500" algn="l" rtl="0">
              <a:lnSpc>
                <a:spcPct val="90000"/>
              </a:lnSpc>
              <a:spcBef>
                <a:spcPts val="13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cxnSp>
        <p:nvCxnSpPr>
          <p:cNvPr id="145" name="Google Shape;145;p19"/>
          <p:cNvCxnSpPr/>
          <p:nvPr/>
        </p:nvCxnSpPr>
        <p:spPr>
          <a:xfrm>
            <a:off x="245268" y="283500"/>
            <a:ext cx="4088700" cy="0"/>
          </a:xfrm>
          <a:prstGeom prst="straightConnector1">
            <a:avLst/>
          </a:prstGeom>
          <a:noFill/>
          <a:ln w="9525" cap="flat" cmpd="sng">
            <a:solidFill>
              <a:schemeClr val="dk2"/>
            </a:solidFill>
            <a:prstDash val="solid"/>
            <a:miter lim="800000"/>
            <a:headEnd type="none" w="sm" len="sm"/>
            <a:tailEnd type="none" w="sm" len="sm"/>
          </a:ln>
        </p:spPr>
      </p:cxnSp>
      <p:sp>
        <p:nvSpPr>
          <p:cNvPr id="146" name="Google Shape;146;p19"/>
          <p:cNvSpPr txBox="1">
            <a:spLocks noGrp="1"/>
          </p:cNvSpPr>
          <p:nvPr>
            <p:ph type="body" idx="6"/>
          </p:nvPr>
        </p:nvSpPr>
        <p:spPr>
          <a:xfrm>
            <a:off x="486000" y="4860010"/>
            <a:ext cx="3240000" cy="1608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SzPts val="700"/>
              <a:buNone/>
              <a:defRPr sz="700"/>
            </a:lvl1pPr>
            <a:lvl2pPr marL="914400" lvl="1" indent="-228600" algn="l" rtl="0">
              <a:lnSpc>
                <a:spcPct val="100000"/>
              </a:lnSpc>
              <a:spcBef>
                <a:spcPts val="1300"/>
              </a:spcBef>
              <a:spcAft>
                <a:spcPts val="0"/>
              </a:spcAft>
              <a:buSzPts val="1100"/>
              <a:buNone/>
              <a:defRPr/>
            </a:lvl2pPr>
            <a:lvl3pPr marL="1371600" lvl="2" indent="-228600" algn="l" rtl="0">
              <a:lnSpc>
                <a:spcPct val="100000"/>
              </a:lnSpc>
              <a:spcBef>
                <a:spcPts val="1300"/>
              </a:spcBef>
              <a:spcAft>
                <a:spcPts val="0"/>
              </a:spcAft>
              <a:buSzPts val="1100"/>
              <a:buNone/>
              <a:defRPr/>
            </a:lvl3pPr>
            <a:lvl4pPr marL="1828800" lvl="3" indent="-228600" algn="l" rtl="0">
              <a:lnSpc>
                <a:spcPct val="100000"/>
              </a:lnSpc>
              <a:spcBef>
                <a:spcPts val="1300"/>
              </a:spcBef>
              <a:spcAft>
                <a:spcPts val="0"/>
              </a:spcAft>
              <a:buSzPts val="1700"/>
              <a:buNone/>
              <a:defRPr/>
            </a:lvl4pPr>
            <a:lvl5pPr marL="2286000" lvl="4" indent="-304800" algn="l" rtl="0">
              <a:lnSpc>
                <a:spcPct val="100000"/>
              </a:lnSpc>
              <a:spcBef>
                <a:spcPts val="1300"/>
              </a:spcBef>
              <a:spcAft>
                <a:spcPts val="0"/>
              </a:spcAft>
              <a:buSzPts val="1200"/>
              <a:buChar char="▪"/>
              <a:defRPr/>
            </a:lvl5pPr>
            <a:lvl6pPr marL="2743200" lvl="5" indent="-317500" algn="l" rtl="0">
              <a:lnSpc>
                <a:spcPct val="90000"/>
              </a:lnSpc>
              <a:spcBef>
                <a:spcPts val="1300"/>
              </a:spcBef>
              <a:spcAft>
                <a:spcPts val="0"/>
              </a:spcAft>
              <a:buSzPts val="1400"/>
              <a:buChar char="▪"/>
              <a:defRPr/>
            </a:lvl6pPr>
            <a:lvl7pPr marL="3200400" lvl="6" indent="-317500" algn="l" rtl="0">
              <a:lnSpc>
                <a:spcPct val="90000"/>
              </a:lnSpc>
              <a:spcBef>
                <a:spcPts val="1300"/>
              </a:spcBef>
              <a:spcAft>
                <a:spcPts val="0"/>
              </a:spcAft>
              <a:buSzPts val="1400"/>
              <a:buChar char="•"/>
              <a:defRPr/>
            </a:lvl7pPr>
            <a:lvl8pPr marL="3657600" lvl="7" indent="-317500" algn="l" rtl="0">
              <a:lnSpc>
                <a:spcPct val="90000"/>
              </a:lnSpc>
              <a:spcBef>
                <a:spcPts val="400"/>
              </a:spcBef>
              <a:spcAft>
                <a:spcPts val="0"/>
              </a:spcAft>
              <a:buSzPts val="1400"/>
              <a:buChar char="•"/>
              <a:defRPr/>
            </a:lvl8pPr>
            <a:lvl9pPr marL="4114800" lvl="8" indent="-317500" algn="l" rtl="0">
              <a:lnSpc>
                <a:spcPct val="90000"/>
              </a:lnSpc>
              <a:spcBef>
                <a:spcPts val="400"/>
              </a:spcBef>
              <a:spcAft>
                <a:spcPts val="0"/>
              </a:spcAft>
              <a:buSzPts val="1400"/>
              <a:buChar char="•"/>
              <a:defRPr/>
            </a:lvl9pPr>
          </a:lstStyle>
          <a:p>
            <a:endParaRPr/>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matchingName="Content and image">
  <p:cSld name="Content and Grey Panel">
    <p:spTree>
      <p:nvGrpSpPr>
        <p:cNvPr id="1" name="Shape 147"/>
        <p:cNvGrpSpPr/>
        <p:nvPr/>
      </p:nvGrpSpPr>
      <p:grpSpPr>
        <a:xfrm>
          <a:off x="0" y="0"/>
          <a:ext cx="0" cy="0"/>
          <a:chOff x="0" y="0"/>
          <a:chExt cx="0" cy="0"/>
        </a:xfrm>
      </p:grpSpPr>
      <p:pic>
        <p:nvPicPr>
          <p:cNvPr id="148" name="Google Shape;148;p20"/>
          <p:cNvPicPr preferRelativeResize="0"/>
          <p:nvPr/>
        </p:nvPicPr>
        <p:blipFill rotWithShape="1">
          <a:blip r:embed="rId2">
            <a:alphaModFix/>
          </a:blip>
          <a:srcRect l="24996" r="24991"/>
          <a:stretch/>
        </p:blipFill>
        <p:spPr>
          <a:xfrm>
            <a:off x="4572000" y="-3337"/>
            <a:ext cx="4572897" cy="5143501"/>
          </a:xfrm>
          <a:prstGeom prst="rect">
            <a:avLst/>
          </a:prstGeom>
          <a:noFill/>
          <a:ln>
            <a:noFill/>
          </a:ln>
        </p:spPr>
      </p:pic>
      <p:sp>
        <p:nvSpPr>
          <p:cNvPr id="149" name="Google Shape;149;p20"/>
          <p:cNvSpPr txBox="1">
            <a:spLocks noGrp="1"/>
          </p:cNvSpPr>
          <p:nvPr>
            <p:ph type="body" idx="1"/>
          </p:nvPr>
        </p:nvSpPr>
        <p:spPr>
          <a:xfrm>
            <a:off x="245268" y="1194197"/>
            <a:ext cx="4088700" cy="31590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dk2"/>
              </a:buClr>
              <a:buSzPts val="1400"/>
              <a:buNone/>
              <a:defRPr/>
            </a:lvl1pPr>
            <a:lvl2pPr marL="914400" lvl="1" indent="-228600" algn="l" rtl="0">
              <a:lnSpc>
                <a:spcPct val="100000"/>
              </a:lnSpc>
              <a:spcBef>
                <a:spcPts val="1300"/>
              </a:spcBef>
              <a:spcAft>
                <a:spcPts val="0"/>
              </a:spcAft>
              <a:buClr>
                <a:schemeClr val="accent1"/>
              </a:buClr>
              <a:buSzPts val="1400"/>
              <a:buNone/>
              <a:defRPr/>
            </a:lvl2pPr>
            <a:lvl3pPr marL="1371600" lvl="2" indent="-228600" algn="l" rtl="0">
              <a:lnSpc>
                <a:spcPct val="100000"/>
              </a:lnSpc>
              <a:spcBef>
                <a:spcPts val="1300"/>
              </a:spcBef>
              <a:spcAft>
                <a:spcPts val="0"/>
              </a:spcAft>
              <a:buClr>
                <a:schemeClr val="dk2"/>
              </a:buClr>
              <a:buSzPts val="1400"/>
              <a:buNone/>
              <a:defRPr/>
            </a:lvl3pPr>
            <a:lvl4pPr marL="1828800" lvl="3" indent="-228600" algn="l" rtl="0">
              <a:lnSpc>
                <a:spcPct val="100000"/>
              </a:lnSpc>
              <a:spcBef>
                <a:spcPts val="1300"/>
              </a:spcBef>
              <a:spcAft>
                <a:spcPts val="0"/>
              </a:spcAft>
              <a:buClr>
                <a:schemeClr val="dk2"/>
              </a:buClr>
              <a:buSzPts val="1400"/>
              <a:buNone/>
              <a:defRPr/>
            </a:lvl4pPr>
            <a:lvl5pPr marL="2286000" lvl="4" indent="-317500" algn="l" rtl="0">
              <a:lnSpc>
                <a:spcPct val="100000"/>
              </a:lnSpc>
              <a:spcBef>
                <a:spcPts val="1300"/>
              </a:spcBef>
              <a:spcAft>
                <a:spcPts val="0"/>
              </a:spcAft>
              <a:buClr>
                <a:schemeClr val="dk2"/>
              </a:buClr>
              <a:buSzPts val="1400"/>
              <a:buChar char="▪"/>
              <a:defRPr/>
            </a:lvl5pPr>
            <a:lvl6pPr marL="2743200" lvl="5" indent="-304800" algn="l" rtl="0">
              <a:lnSpc>
                <a:spcPct val="90000"/>
              </a:lnSpc>
              <a:spcBef>
                <a:spcPts val="1300"/>
              </a:spcBef>
              <a:spcAft>
                <a:spcPts val="0"/>
              </a:spcAft>
              <a:buClr>
                <a:schemeClr val="dk2"/>
              </a:buClr>
              <a:buSzPts val="1200"/>
              <a:buChar char="▪"/>
              <a:defRPr sz="1200"/>
            </a:lvl6pPr>
            <a:lvl7pPr marL="3200400" lvl="6" indent="-317500" algn="l" rtl="0">
              <a:lnSpc>
                <a:spcPct val="90000"/>
              </a:lnSpc>
              <a:spcBef>
                <a:spcPts val="13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50" name="Google Shape;150;p20"/>
          <p:cNvSpPr txBox="1">
            <a:spLocks noGrp="1"/>
          </p:cNvSpPr>
          <p:nvPr>
            <p:ph type="dt" idx="10"/>
          </p:nvPr>
        </p:nvSpPr>
        <p:spPr>
          <a:xfrm>
            <a:off x="6840140" y="4860001"/>
            <a:ext cx="2057400" cy="160800"/>
          </a:xfrm>
          <a:prstGeom prst="rect">
            <a:avLst/>
          </a:prstGeom>
          <a:noFill/>
          <a:ln>
            <a:noFill/>
          </a:ln>
        </p:spPr>
        <p:txBody>
          <a:bodyPr spcFirstLastPara="1" wrap="square" lIns="0" tIns="0" rIns="0" bIns="0" anchor="t" anchorCtr="0">
            <a:noAutofit/>
          </a:bodyPr>
          <a:lstStyle>
            <a:lvl1pPr marR="0" lvl="0" algn="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sp>
        <p:nvSpPr>
          <p:cNvPr id="151" name="Google Shape;151;p20"/>
          <p:cNvSpPr txBox="1">
            <a:spLocks noGrp="1"/>
          </p:cNvSpPr>
          <p:nvPr>
            <p:ph type="sldNum" idx="12"/>
          </p:nvPr>
        </p:nvSpPr>
        <p:spPr>
          <a:xfrm>
            <a:off x="245268" y="4860001"/>
            <a:ext cx="193200" cy="160800"/>
          </a:xfrm>
          <a:prstGeom prst="rect">
            <a:avLst/>
          </a:prstGeom>
          <a:noFill/>
          <a:ln>
            <a:noFill/>
          </a:ln>
        </p:spPr>
        <p:txBody>
          <a:bodyPr spcFirstLastPara="1" wrap="square" lIns="0" tIns="0" rIns="0" bIns="0" anchor="t" anchorCtr="0">
            <a:noAutofit/>
          </a:bodyPr>
          <a:lstStyle>
            <a:lvl1pPr marL="0" marR="0" lvl="0" indent="0" algn="l" rtl="0">
              <a:lnSpc>
                <a:spcPct val="100000"/>
              </a:lnSpc>
              <a:spcBef>
                <a:spcPts val="0"/>
              </a:spcBef>
              <a:spcAft>
                <a:spcPts val="0"/>
              </a:spcAft>
              <a:buClr>
                <a:srgbClr val="000000"/>
              </a:buClr>
              <a:buSzPts val="700"/>
              <a:buFont typeface="Arial"/>
              <a:buNone/>
              <a:defRPr sz="700" b="0" i="0" u="none" strike="noStrike" cap="none">
                <a:solidFill>
                  <a:schemeClr val="dk2"/>
                </a:solidFill>
                <a:latin typeface="Roboto Light"/>
                <a:ea typeface="Roboto Light"/>
                <a:cs typeface="Roboto Light"/>
                <a:sym typeface="Roboto Light"/>
              </a:defRPr>
            </a:lvl1pPr>
            <a:lvl2pPr marL="0" marR="0" lvl="1" indent="0" algn="l" rtl="0">
              <a:lnSpc>
                <a:spcPct val="100000"/>
              </a:lnSpc>
              <a:spcBef>
                <a:spcPts val="0"/>
              </a:spcBef>
              <a:spcAft>
                <a:spcPts val="0"/>
              </a:spcAft>
              <a:buClr>
                <a:srgbClr val="000000"/>
              </a:buClr>
              <a:buSzPts val="700"/>
              <a:buFont typeface="Arial"/>
              <a:buNone/>
              <a:defRPr sz="700" b="0" i="0" u="none" strike="noStrike" cap="none">
                <a:solidFill>
                  <a:schemeClr val="dk2"/>
                </a:solidFill>
                <a:latin typeface="Roboto Light"/>
                <a:ea typeface="Roboto Light"/>
                <a:cs typeface="Roboto Light"/>
                <a:sym typeface="Roboto Light"/>
              </a:defRPr>
            </a:lvl2pPr>
            <a:lvl3pPr marL="0" marR="0" lvl="2" indent="0" algn="l" rtl="0">
              <a:lnSpc>
                <a:spcPct val="100000"/>
              </a:lnSpc>
              <a:spcBef>
                <a:spcPts val="0"/>
              </a:spcBef>
              <a:spcAft>
                <a:spcPts val="0"/>
              </a:spcAft>
              <a:buClr>
                <a:srgbClr val="000000"/>
              </a:buClr>
              <a:buSzPts val="700"/>
              <a:buFont typeface="Arial"/>
              <a:buNone/>
              <a:defRPr sz="700" b="0" i="0" u="none" strike="noStrike" cap="none">
                <a:solidFill>
                  <a:schemeClr val="dk2"/>
                </a:solidFill>
                <a:latin typeface="Roboto Light"/>
                <a:ea typeface="Roboto Light"/>
                <a:cs typeface="Roboto Light"/>
                <a:sym typeface="Roboto Light"/>
              </a:defRPr>
            </a:lvl3pPr>
            <a:lvl4pPr marL="0" marR="0" lvl="3" indent="0" algn="l" rtl="0">
              <a:lnSpc>
                <a:spcPct val="100000"/>
              </a:lnSpc>
              <a:spcBef>
                <a:spcPts val="0"/>
              </a:spcBef>
              <a:spcAft>
                <a:spcPts val="0"/>
              </a:spcAft>
              <a:buClr>
                <a:srgbClr val="000000"/>
              </a:buClr>
              <a:buSzPts val="700"/>
              <a:buFont typeface="Arial"/>
              <a:buNone/>
              <a:defRPr sz="700" b="0" i="0" u="none" strike="noStrike" cap="none">
                <a:solidFill>
                  <a:schemeClr val="dk2"/>
                </a:solidFill>
                <a:latin typeface="Roboto Light"/>
                <a:ea typeface="Roboto Light"/>
                <a:cs typeface="Roboto Light"/>
                <a:sym typeface="Roboto Light"/>
              </a:defRPr>
            </a:lvl4pPr>
            <a:lvl5pPr marL="0" marR="0" lvl="4" indent="0" algn="l" rtl="0">
              <a:lnSpc>
                <a:spcPct val="100000"/>
              </a:lnSpc>
              <a:spcBef>
                <a:spcPts val="0"/>
              </a:spcBef>
              <a:spcAft>
                <a:spcPts val="0"/>
              </a:spcAft>
              <a:buClr>
                <a:srgbClr val="000000"/>
              </a:buClr>
              <a:buSzPts val="700"/>
              <a:buFont typeface="Arial"/>
              <a:buNone/>
              <a:defRPr sz="700" b="0" i="0" u="none" strike="noStrike" cap="none">
                <a:solidFill>
                  <a:schemeClr val="dk2"/>
                </a:solidFill>
                <a:latin typeface="Roboto Light"/>
                <a:ea typeface="Roboto Light"/>
                <a:cs typeface="Roboto Light"/>
                <a:sym typeface="Roboto Light"/>
              </a:defRPr>
            </a:lvl5pPr>
            <a:lvl6pPr marL="0" marR="0" lvl="5" indent="0" algn="l" rtl="0">
              <a:lnSpc>
                <a:spcPct val="100000"/>
              </a:lnSpc>
              <a:spcBef>
                <a:spcPts val="0"/>
              </a:spcBef>
              <a:spcAft>
                <a:spcPts val="0"/>
              </a:spcAft>
              <a:buClr>
                <a:srgbClr val="000000"/>
              </a:buClr>
              <a:buSzPts val="700"/>
              <a:buFont typeface="Arial"/>
              <a:buNone/>
              <a:defRPr sz="700" b="0" i="0" u="none" strike="noStrike" cap="none">
                <a:solidFill>
                  <a:schemeClr val="dk2"/>
                </a:solidFill>
                <a:latin typeface="Roboto Light"/>
                <a:ea typeface="Roboto Light"/>
                <a:cs typeface="Roboto Light"/>
                <a:sym typeface="Roboto Light"/>
              </a:defRPr>
            </a:lvl6pPr>
            <a:lvl7pPr marL="0" marR="0" lvl="6" indent="0" algn="l" rtl="0">
              <a:lnSpc>
                <a:spcPct val="100000"/>
              </a:lnSpc>
              <a:spcBef>
                <a:spcPts val="0"/>
              </a:spcBef>
              <a:spcAft>
                <a:spcPts val="0"/>
              </a:spcAft>
              <a:buClr>
                <a:srgbClr val="000000"/>
              </a:buClr>
              <a:buSzPts val="700"/>
              <a:buFont typeface="Arial"/>
              <a:buNone/>
              <a:defRPr sz="700" b="0" i="0" u="none" strike="noStrike" cap="none">
                <a:solidFill>
                  <a:schemeClr val="dk2"/>
                </a:solidFill>
                <a:latin typeface="Roboto Light"/>
                <a:ea typeface="Roboto Light"/>
                <a:cs typeface="Roboto Light"/>
                <a:sym typeface="Roboto Light"/>
              </a:defRPr>
            </a:lvl7pPr>
            <a:lvl8pPr marL="0" marR="0" lvl="7" indent="0" algn="l" rtl="0">
              <a:lnSpc>
                <a:spcPct val="100000"/>
              </a:lnSpc>
              <a:spcBef>
                <a:spcPts val="0"/>
              </a:spcBef>
              <a:spcAft>
                <a:spcPts val="0"/>
              </a:spcAft>
              <a:buClr>
                <a:srgbClr val="000000"/>
              </a:buClr>
              <a:buSzPts val="700"/>
              <a:buFont typeface="Arial"/>
              <a:buNone/>
              <a:defRPr sz="700" b="0" i="0" u="none" strike="noStrike" cap="none">
                <a:solidFill>
                  <a:schemeClr val="dk2"/>
                </a:solidFill>
                <a:latin typeface="Roboto Light"/>
                <a:ea typeface="Roboto Light"/>
                <a:cs typeface="Roboto Light"/>
                <a:sym typeface="Roboto Light"/>
              </a:defRPr>
            </a:lvl8pPr>
            <a:lvl9pPr marL="0" marR="0" lvl="8" indent="0" algn="l" rtl="0">
              <a:lnSpc>
                <a:spcPct val="100000"/>
              </a:lnSpc>
              <a:spcBef>
                <a:spcPts val="0"/>
              </a:spcBef>
              <a:spcAft>
                <a:spcPts val="0"/>
              </a:spcAft>
              <a:buClr>
                <a:srgbClr val="000000"/>
              </a:buClr>
              <a:buSzPts val="700"/>
              <a:buFont typeface="Arial"/>
              <a:buNone/>
              <a:defRPr sz="700" b="0" i="0" u="none" strike="noStrike" cap="none">
                <a:solidFill>
                  <a:schemeClr val="dk2"/>
                </a:solidFill>
                <a:latin typeface="Roboto Light"/>
                <a:ea typeface="Roboto Light"/>
                <a:cs typeface="Roboto Light"/>
                <a:sym typeface="Roboto Light"/>
              </a:defRPr>
            </a:lvl9pPr>
          </a:lstStyle>
          <a:p>
            <a:pPr marL="0" lvl="0" indent="0" algn="l" rtl="0">
              <a:spcBef>
                <a:spcPts val="0"/>
              </a:spcBef>
              <a:spcAft>
                <a:spcPts val="0"/>
              </a:spcAft>
              <a:buNone/>
            </a:pPr>
            <a:fld id="{00000000-1234-1234-1234-123412341234}" type="slidenum">
              <a:rPr lang="en-GB"/>
              <a:t>‹#›</a:t>
            </a:fld>
            <a:endParaRPr/>
          </a:p>
        </p:txBody>
      </p:sp>
      <p:sp>
        <p:nvSpPr>
          <p:cNvPr id="152" name="Google Shape;152;p20"/>
          <p:cNvSpPr txBox="1">
            <a:spLocks noGrp="1"/>
          </p:cNvSpPr>
          <p:nvPr>
            <p:ph type="title"/>
          </p:nvPr>
        </p:nvSpPr>
        <p:spPr>
          <a:xfrm>
            <a:off x="245268" y="367904"/>
            <a:ext cx="4088700" cy="8202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chemeClr val="accent1"/>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cxnSp>
        <p:nvCxnSpPr>
          <p:cNvPr id="153" name="Google Shape;153;p20"/>
          <p:cNvCxnSpPr/>
          <p:nvPr/>
        </p:nvCxnSpPr>
        <p:spPr>
          <a:xfrm>
            <a:off x="245267" y="4811400"/>
            <a:ext cx="8652300" cy="0"/>
          </a:xfrm>
          <a:prstGeom prst="straightConnector1">
            <a:avLst/>
          </a:prstGeom>
          <a:noFill/>
          <a:ln w="9525" cap="flat" cmpd="sng">
            <a:solidFill>
              <a:schemeClr val="dk2"/>
            </a:solidFill>
            <a:prstDash val="solid"/>
            <a:miter lim="800000"/>
            <a:headEnd type="none" w="sm" len="sm"/>
            <a:tailEnd type="none" w="sm" len="sm"/>
          </a:ln>
        </p:spPr>
      </p:cxnSp>
      <p:pic>
        <p:nvPicPr>
          <p:cNvPr id="154" name="Google Shape;154;p20"/>
          <p:cNvPicPr preferRelativeResize="0"/>
          <p:nvPr/>
        </p:nvPicPr>
        <p:blipFill rotWithShape="1">
          <a:blip r:embed="rId3">
            <a:alphaModFix/>
          </a:blip>
          <a:srcRect/>
          <a:stretch/>
        </p:blipFill>
        <p:spPr>
          <a:xfrm>
            <a:off x="8410193" y="0"/>
            <a:ext cx="733807" cy="733807"/>
          </a:xfrm>
          <a:prstGeom prst="rect">
            <a:avLst/>
          </a:prstGeom>
          <a:noFill/>
          <a:ln>
            <a:noFill/>
          </a:ln>
        </p:spPr>
      </p:pic>
      <p:cxnSp>
        <p:nvCxnSpPr>
          <p:cNvPr id="155" name="Google Shape;155;p20"/>
          <p:cNvCxnSpPr/>
          <p:nvPr/>
        </p:nvCxnSpPr>
        <p:spPr>
          <a:xfrm>
            <a:off x="245268" y="283500"/>
            <a:ext cx="4088700" cy="0"/>
          </a:xfrm>
          <a:prstGeom prst="straightConnector1">
            <a:avLst/>
          </a:prstGeom>
          <a:noFill/>
          <a:ln w="9525" cap="flat" cmpd="sng">
            <a:solidFill>
              <a:schemeClr val="dk2"/>
            </a:solidFill>
            <a:prstDash val="solid"/>
            <a:miter lim="800000"/>
            <a:headEnd type="none" w="sm" len="sm"/>
            <a:tailEnd type="none" w="sm" len="sm"/>
          </a:ln>
        </p:spPr>
      </p:cxnSp>
      <p:sp>
        <p:nvSpPr>
          <p:cNvPr id="156" name="Google Shape;156;p20"/>
          <p:cNvSpPr txBox="1">
            <a:spLocks noGrp="1"/>
          </p:cNvSpPr>
          <p:nvPr>
            <p:ph type="body" idx="2"/>
          </p:nvPr>
        </p:nvSpPr>
        <p:spPr>
          <a:xfrm>
            <a:off x="486000" y="4860010"/>
            <a:ext cx="3240000" cy="1608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SzPts val="700"/>
              <a:buNone/>
              <a:defRPr sz="700"/>
            </a:lvl1pPr>
            <a:lvl2pPr marL="914400" lvl="1" indent="-228600" algn="l" rtl="0">
              <a:lnSpc>
                <a:spcPct val="100000"/>
              </a:lnSpc>
              <a:spcBef>
                <a:spcPts val="1300"/>
              </a:spcBef>
              <a:spcAft>
                <a:spcPts val="0"/>
              </a:spcAft>
              <a:buSzPts val="1100"/>
              <a:buNone/>
              <a:defRPr/>
            </a:lvl2pPr>
            <a:lvl3pPr marL="1371600" lvl="2" indent="-228600" algn="l" rtl="0">
              <a:lnSpc>
                <a:spcPct val="100000"/>
              </a:lnSpc>
              <a:spcBef>
                <a:spcPts val="1300"/>
              </a:spcBef>
              <a:spcAft>
                <a:spcPts val="0"/>
              </a:spcAft>
              <a:buSzPts val="1100"/>
              <a:buNone/>
              <a:defRPr/>
            </a:lvl3pPr>
            <a:lvl4pPr marL="1828800" lvl="3" indent="-228600" algn="l" rtl="0">
              <a:lnSpc>
                <a:spcPct val="100000"/>
              </a:lnSpc>
              <a:spcBef>
                <a:spcPts val="1300"/>
              </a:spcBef>
              <a:spcAft>
                <a:spcPts val="0"/>
              </a:spcAft>
              <a:buSzPts val="1700"/>
              <a:buNone/>
              <a:defRPr/>
            </a:lvl4pPr>
            <a:lvl5pPr marL="2286000" lvl="4" indent="-304800" algn="l" rtl="0">
              <a:lnSpc>
                <a:spcPct val="100000"/>
              </a:lnSpc>
              <a:spcBef>
                <a:spcPts val="1300"/>
              </a:spcBef>
              <a:spcAft>
                <a:spcPts val="0"/>
              </a:spcAft>
              <a:buSzPts val="1200"/>
              <a:buChar char="▪"/>
              <a:defRPr/>
            </a:lvl5pPr>
            <a:lvl6pPr marL="2743200" lvl="5" indent="-317500" algn="l" rtl="0">
              <a:lnSpc>
                <a:spcPct val="90000"/>
              </a:lnSpc>
              <a:spcBef>
                <a:spcPts val="1300"/>
              </a:spcBef>
              <a:spcAft>
                <a:spcPts val="0"/>
              </a:spcAft>
              <a:buSzPts val="1400"/>
              <a:buChar char="▪"/>
              <a:defRPr/>
            </a:lvl6pPr>
            <a:lvl7pPr marL="3200400" lvl="6" indent="-317500" algn="l" rtl="0">
              <a:lnSpc>
                <a:spcPct val="90000"/>
              </a:lnSpc>
              <a:spcBef>
                <a:spcPts val="1300"/>
              </a:spcBef>
              <a:spcAft>
                <a:spcPts val="0"/>
              </a:spcAft>
              <a:buSzPts val="1400"/>
              <a:buChar char="•"/>
              <a:defRPr/>
            </a:lvl7pPr>
            <a:lvl8pPr marL="3657600" lvl="7" indent="-317500" algn="l" rtl="0">
              <a:lnSpc>
                <a:spcPct val="90000"/>
              </a:lnSpc>
              <a:spcBef>
                <a:spcPts val="400"/>
              </a:spcBef>
              <a:spcAft>
                <a:spcPts val="0"/>
              </a:spcAft>
              <a:buSzPts val="1400"/>
              <a:buChar char="•"/>
              <a:defRPr/>
            </a:lvl8pPr>
            <a:lvl9pPr marL="4114800" lvl="8" indent="-317500" algn="l" rtl="0">
              <a:lnSpc>
                <a:spcPct val="90000"/>
              </a:lnSpc>
              <a:spcBef>
                <a:spcPts val="400"/>
              </a:spcBef>
              <a:spcAft>
                <a:spcPts val="0"/>
              </a:spcAft>
              <a:buSzPts val="1400"/>
              <a:buChar char="•"/>
              <a:defRPr/>
            </a:lvl9pPr>
          </a:lstStyle>
          <a:p>
            <a:endParaRPr/>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3"/>
        <p:cNvGrpSpPr/>
        <p:nvPr/>
      </p:nvGrpSpPr>
      <p:grpSpPr>
        <a:xfrm>
          <a:off x="0" y="0"/>
          <a:ext cx="0" cy="0"/>
          <a:chOff x="0" y="0"/>
          <a:chExt cx="0" cy="0"/>
        </a:xfrm>
      </p:grpSpPr>
      <p:sp>
        <p:nvSpPr>
          <p:cNvPr id="24" name="Google Shape;24;p3"/>
          <p:cNvSpPr txBox="1">
            <a:spLocks noGrp="1"/>
          </p:cNvSpPr>
          <p:nvPr>
            <p:ph type="title"/>
          </p:nvPr>
        </p:nvSpPr>
        <p:spPr>
          <a:xfrm>
            <a:off x="245268" y="367904"/>
            <a:ext cx="4088700" cy="8202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chemeClr val="accent1"/>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5" name="Google Shape;25;p3"/>
          <p:cNvSpPr txBox="1">
            <a:spLocks noGrp="1"/>
          </p:cNvSpPr>
          <p:nvPr>
            <p:ph type="sldNum" idx="12"/>
          </p:nvPr>
        </p:nvSpPr>
        <p:spPr>
          <a:xfrm>
            <a:off x="245268" y="4860001"/>
            <a:ext cx="193200" cy="160800"/>
          </a:xfrm>
          <a:prstGeom prst="rect">
            <a:avLst/>
          </a:prstGeom>
          <a:noFill/>
          <a:ln>
            <a:noFill/>
          </a:ln>
        </p:spPr>
        <p:txBody>
          <a:bodyPr spcFirstLastPara="1" wrap="square" lIns="0" tIns="0" rIns="0" bIns="0" anchor="t" anchorCtr="0">
            <a:noAutofit/>
          </a:bodyPr>
          <a:lstStyle>
            <a:lvl1pPr marL="0" marR="0" lvl="0" indent="0" algn="l" rtl="0">
              <a:lnSpc>
                <a:spcPct val="100000"/>
              </a:lnSpc>
              <a:spcBef>
                <a:spcPts val="0"/>
              </a:spcBef>
              <a:spcAft>
                <a:spcPts val="0"/>
              </a:spcAft>
              <a:buClr>
                <a:srgbClr val="000000"/>
              </a:buClr>
              <a:buSzPts val="700"/>
              <a:buFont typeface="Arial"/>
              <a:buNone/>
              <a:defRPr sz="700" b="0" i="0" u="none" strike="noStrike" cap="none">
                <a:solidFill>
                  <a:schemeClr val="dk2"/>
                </a:solidFill>
                <a:latin typeface="Roboto Light"/>
                <a:ea typeface="Roboto Light"/>
                <a:cs typeface="Roboto Light"/>
                <a:sym typeface="Roboto Light"/>
              </a:defRPr>
            </a:lvl1pPr>
            <a:lvl2pPr marL="0" marR="0" lvl="1" indent="0" algn="l" rtl="0">
              <a:lnSpc>
                <a:spcPct val="100000"/>
              </a:lnSpc>
              <a:spcBef>
                <a:spcPts val="0"/>
              </a:spcBef>
              <a:spcAft>
                <a:spcPts val="0"/>
              </a:spcAft>
              <a:buClr>
                <a:srgbClr val="000000"/>
              </a:buClr>
              <a:buSzPts val="700"/>
              <a:buFont typeface="Arial"/>
              <a:buNone/>
              <a:defRPr sz="700" b="0" i="0" u="none" strike="noStrike" cap="none">
                <a:solidFill>
                  <a:schemeClr val="dk2"/>
                </a:solidFill>
                <a:latin typeface="Roboto Light"/>
                <a:ea typeface="Roboto Light"/>
                <a:cs typeface="Roboto Light"/>
                <a:sym typeface="Roboto Light"/>
              </a:defRPr>
            </a:lvl2pPr>
            <a:lvl3pPr marL="0" marR="0" lvl="2" indent="0" algn="l" rtl="0">
              <a:lnSpc>
                <a:spcPct val="100000"/>
              </a:lnSpc>
              <a:spcBef>
                <a:spcPts val="0"/>
              </a:spcBef>
              <a:spcAft>
                <a:spcPts val="0"/>
              </a:spcAft>
              <a:buClr>
                <a:srgbClr val="000000"/>
              </a:buClr>
              <a:buSzPts val="700"/>
              <a:buFont typeface="Arial"/>
              <a:buNone/>
              <a:defRPr sz="700" b="0" i="0" u="none" strike="noStrike" cap="none">
                <a:solidFill>
                  <a:schemeClr val="dk2"/>
                </a:solidFill>
                <a:latin typeface="Roboto Light"/>
                <a:ea typeface="Roboto Light"/>
                <a:cs typeface="Roboto Light"/>
                <a:sym typeface="Roboto Light"/>
              </a:defRPr>
            </a:lvl3pPr>
            <a:lvl4pPr marL="0" marR="0" lvl="3" indent="0" algn="l" rtl="0">
              <a:lnSpc>
                <a:spcPct val="100000"/>
              </a:lnSpc>
              <a:spcBef>
                <a:spcPts val="0"/>
              </a:spcBef>
              <a:spcAft>
                <a:spcPts val="0"/>
              </a:spcAft>
              <a:buClr>
                <a:srgbClr val="000000"/>
              </a:buClr>
              <a:buSzPts val="700"/>
              <a:buFont typeface="Arial"/>
              <a:buNone/>
              <a:defRPr sz="700" b="0" i="0" u="none" strike="noStrike" cap="none">
                <a:solidFill>
                  <a:schemeClr val="dk2"/>
                </a:solidFill>
                <a:latin typeface="Roboto Light"/>
                <a:ea typeface="Roboto Light"/>
                <a:cs typeface="Roboto Light"/>
                <a:sym typeface="Roboto Light"/>
              </a:defRPr>
            </a:lvl4pPr>
            <a:lvl5pPr marL="0" marR="0" lvl="4" indent="0" algn="l" rtl="0">
              <a:lnSpc>
                <a:spcPct val="100000"/>
              </a:lnSpc>
              <a:spcBef>
                <a:spcPts val="0"/>
              </a:spcBef>
              <a:spcAft>
                <a:spcPts val="0"/>
              </a:spcAft>
              <a:buClr>
                <a:srgbClr val="000000"/>
              </a:buClr>
              <a:buSzPts val="700"/>
              <a:buFont typeface="Arial"/>
              <a:buNone/>
              <a:defRPr sz="700" b="0" i="0" u="none" strike="noStrike" cap="none">
                <a:solidFill>
                  <a:schemeClr val="dk2"/>
                </a:solidFill>
                <a:latin typeface="Roboto Light"/>
                <a:ea typeface="Roboto Light"/>
                <a:cs typeface="Roboto Light"/>
                <a:sym typeface="Roboto Light"/>
              </a:defRPr>
            </a:lvl5pPr>
            <a:lvl6pPr marL="0" marR="0" lvl="5" indent="0" algn="l" rtl="0">
              <a:lnSpc>
                <a:spcPct val="100000"/>
              </a:lnSpc>
              <a:spcBef>
                <a:spcPts val="0"/>
              </a:spcBef>
              <a:spcAft>
                <a:spcPts val="0"/>
              </a:spcAft>
              <a:buClr>
                <a:srgbClr val="000000"/>
              </a:buClr>
              <a:buSzPts val="700"/>
              <a:buFont typeface="Arial"/>
              <a:buNone/>
              <a:defRPr sz="700" b="0" i="0" u="none" strike="noStrike" cap="none">
                <a:solidFill>
                  <a:schemeClr val="dk2"/>
                </a:solidFill>
                <a:latin typeface="Roboto Light"/>
                <a:ea typeface="Roboto Light"/>
                <a:cs typeface="Roboto Light"/>
                <a:sym typeface="Roboto Light"/>
              </a:defRPr>
            </a:lvl6pPr>
            <a:lvl7pPr marL="0" marR="0" lvl="6" indent="0" algn="l" rtl="0">
              <a:lnSpc>
                <a:spcPct val="100000"/>
              </a:lnSpc>
              <a:spcBef>
                <a:spcPts val="0"/>
              </a:spcBef>
              <a:spcAft>
                <a:spcPts val="0"/>
              </a:spcAft>
              <a:buClr>
                <a:srgbClr val="000000"/>
              </a:buClr>
              <a:buSzPts val="700"/>
              <a:buFont typeface="Arial"/>
              <a:buNone/>
              <a:defRPr sz="700" b="0" i="0" u="none" strike="noStrike" cap="none">
                <a:solidFill>
                  <a:schemeClr val="dk2"/>
                </a:solidFill>
                <a:latin typeface="Roboto Light"/>
                <a:ea typeface="Roboto Light"/>
                <a:cs typeface="Roboto Light"/>
                <a:sym typeface="Roboto Light"/>
              </a:defRPr>
            </a:lvl7pPr>
            <a:lvl8pPr marL="0" marR="0" lvl="7" indent="0" algn="l" rtl="0">
              <a:lnSpc>
                <a:spcPct val="100000"/>
              </a:lnSpc>
              <a:spcBef>
                <a:spcPts val="0"/>
              </a:spcBef>
              <a:spcAft>
                <a:spcPts val="0"/>
              </a:spcAft>
              <a:buClr>
                <a:srgbClr val="000000"/>
              </a:buClr>
              <a:buSzPts val="700"/>
              <a:buFont typeface="Arial"/>
              <a:buNone/>
              <a:defRPr sz="700" b="0" i="0" u="none" strike="noStrike" cap="none">
                <a:solidFill>
                  <a:schemeClr val="dk2"/>
                </a:solidFill>
                <a:latin typeface="Roboto Light"/>
                <a:ea typeface="Roboto Light"/>
                <a:cs typeface="Roboto Light"/>
                <a:sym typeface="Roboto Light"/>
              </a:defRPr>
            </a:lvl8pPr>
            <a:lvl9pPr marL="0" marR="0" lvl="8" indent="0" algn="l" rtl="0">
              <a:lnSpc>
                <a:spcPct val="100000"/>
              </a:lnSpc>
              <a:spcBef>
                <a:spcPts val="0"/>
              </a:spcBef>
              <a:spcAft>
                <a:spcPts val="0"/>
              </a:spcAft>
              <a:buClr>
                <a:srgbClr val="000000"/>
              </a:buClr>
              <a:buSzPts val="700"/>
              <a:buFont typeface="Arial"/>
              <a:buNone/>
              <a:defRPr sz="700" b="0" i="0" u="none" strike="noStrike" cap="none">
                <a:solidFill>
                  <a:schemeClr val="dk2"/>
                </a:solidFill>
                <a:latin typeface="Roboto Light"/>
                <a:ea typeface="Roboto Light"/>
                <a:cs typeface="Roboto Light"/>
                <a:sym typeface="Roboto Light"/>
              </a:defRPr>
            </a:lvl9pPr>
          </a:lstStyle>
          <a:p>
            <a:pPr marL="0" lvl="0" indent="0" algn="l" rtl="0">
              <a:spcBef>
                <a:spcPts val="0"/>
              </a:spcBef>
              <a:spcAft>
                <a:spcPts val="0"/>
              </a:spcAft>
              <a:buNone/>
            </a:pPr>
            <a:fld id="{00000000-1234-1234-1234-123412341234}" type="slidenum">
              <a:rPr lang="en-GB"/>
              <a:t>‹#›</a:t>
            </a:fld>
            <a:endParaRPr/>
          </a:p>
        </p:txBody>
      </p:sp>
      <p:pic>
        <p:nvPicPr>
          <p:cNvPr id="26" name="Google Shape;26;p3"/>
          <p:cNvPicPr preferRelativeResize="0"/>
          <p:nvPr/>
        </p:nvPicPr>
        <p:blipFill rotWithShape="1">
          <a:blip r:embed="rId2">
            <a:alphaModFix/>
          </a:blip>
          <a:srcRect/>
          <a:stretch/>
        </p:blipFill>
        <p:spPr>
          <a:xfrm>
            <a:off x="241892" y="4463897"/>
            <a:ext cx="8668531" cy="267463"/>
          </a:xfrm>
          <a:prstGeom prst="rect">
            <a:avLst/>
          </a:prstGeom>
          <a:noFill/>
          <a:ln>
            <a:noFill/>
          </a:ln>
        </p:spPr>
      </p:pic>
      <p:sp>
        <p:nvSpPr>
          <p:cNvPr id="27" name="Google Shape;27;p3"/>
          <p:cNvSpPr txBox="1">
            <a:spLocks noGrp="1"/>
          </p:cNvSpPr>
          <p:nvPr>
            <p:ph type="body" idx="1"/>
          </p:nvPr>
        </p:nvSpPr>
        <p:spPr>
          <a:xfrm>
            <a:off x="486000" y="4860010"/>
            <a:ext cx="3240000" cy="1608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SzPts val="700"/>
              <a:buNone/>
              <a:defRPr sz="700"/>
            </a:lvl1pPr>
            <a:lvl2pPr marL="914400" lvl="1" indent="-228600" algn="l" rtl="0">
              <a:lnSpc>
                <a:spcPct val="100000"/>
              </a:lnSpc>
              <a:spcBef>
                <a:spcPts val="1300"/>
              </a:spcBef>
              <a:spcAft>
                <a:spcPts val="0"/>
              </a:spcAft>
              <a:buSzPts val="1100"/>
              <a:buNone/>
              <a:defRPr/>
            </a:lvl2pPr>
            <a:lvl3pPr marL="1371600" lvl="2" indent="-228600" algn="l" rtl="0">
              <a:lnSpc>
                <a:spcPct val="100000"/>
              </a:lnSpc>
              <a:spcBef>
                <a:spcPts val="1300"/>
              </a:spcBef>
              <a:spcAft>
                <a:spcPts val="0"/>
              </a:spcAft>
              <a:buSzPts val="1100"/>
              <a:buNone/>
              <a:defRPr/>
            </a:lvl3pPr>
            <a:lvl4pPr marL="1828800" lvl="3" indent="-228600" algn="l" rtl="0">
              <a:lnSpc>
                <a:spcPct val="100000"/>
              </a:lnSpc>
              <a:spcBef>
                <a:spcPts val="1300"/>
              </a:spcBef>
              <a:spcAft>
                <a:spcPts val="0"/>
              </a:spcAft>
              <a:buSzPts val="1700"/>
              <a:buNone/>
              <a:defRPr/>
            </a:lvl4pPr>
            <a:lvl5pPr marL="2286000" lvl="4" indent="-304800" algn="l" rtl="0">
              <a:lnSpc>
                <a:spcPct val="100000"/>
              </a:lnSpc>
              <a:spcBef>
                <a:spcPts val="1300"/>
              </a:spcBef>
              <a:spcAft>
                <a:spcPts val="0"/>
              </a:spcAft>
              <a:buSzPts val="1200"/>
              <a:buChar char="▪"/>
              <a:defRPr/>
            </a:lvl5pPr>
            <a:lvl6pPr marL="2743200" lvl="5" indent="-317500" algn="l" rtl="0">
              <a:lnSpc>
                <a:spcPct val="90000"/>
              </a:lnSpc>
              <a:spcBef>
                <a:spcPts val="1300"/>
              </a:spcBef>
              <a:spcAft>
                <a:spcPts val="0"/>
              </a:spcAft>
              <a:buSzPts val="1400"/>
              <a:buChar char="▪"/>
              <a:defRPr/>
            </a:lvl6pPr>
            <a:lvl7pPr marL="3200400" lvl="6" indent="-317500" algn="l" rtl="0">
              <a:lnSpc>
                <a:spcPct val="90000"/>
              </a:lnSpc>
              <a:spcBef>
                <a:spcPts val="1300"/>
              </a:spcBef>
              <a:spcAft>
                <a:spcPts val="0"/>
              </a:spcAft>
              <a:buSzPts val="1400"/>
              <a:buChar char="•"/>
              <a:defRPr/>
            </a:lvl7pPr>
            <a:lvl8pPr marL="3657600" lvl="7" indent="-317500" algn="l" rtl="0">
              <a:lnSpc>
                <a:spcPct val="90000"/>
              </a:lnSpc>
              <a:spcBef>
                <a:spcPts val="400"/>
              </a:spcBef>
              <a:spcAft>
                <a:spcPts val="0"/>
              </a:spcAft>
              <a:buSzPts val="1400"/>
              <a:buChar char="•"/>
              <a:defRPr/>
            </a:lvl8pPr>
            <a:lvl9pPr marL="4114800" lvl="8" indent="-317500" algn="l" rtl="0">
              <a:lnSpc>
                <a:spcPct val="90000"/>
              </a:lnSpc>
              <a:spcBef>
                <a:spcPts val="400"/>
              </a:spcBef>
              <a:spcAft>
                <a:spcPts val="0"/>
              </a:spcAft>
              <a:buSzPts val="1400"/>
              <a:buChar char="•"/>
              <a:defRPr/>
            </a:lvl9pPr>
          </a:lstStyle>
          <a:p>
            <a:endParaRPr/>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matchingName="Content grey panel">
  <p:cSld name="Content and Grey Panel_1">
    <p:spTree>
      <p:nvGrpSpPr>
        <p:cNvPr id="1" name="Shape 157"/>
        <p:cNvGrpSpPr/>
        <p:nvPr/>
      </p:nvGrpSpPr>
      <p:grpSpPr>
        <a:xfrm>
          <a:off x="0" y="0"/>
          <a:ext cx="0" cy="0"/>
          <a:chOff x="0" y="0"/>
          <a:chExt cx="0" cy="0"/>
        </a:xfrm>
      </p:grpSpPr>
      <p:sp>
        <p:nvSpPr>
          <p:cNvPr id="158" name="Google Shape;158;p21"/>
          <p:cNvSpPr/>
          <p:nvPr/>
        </p:nvSpPr>
        <p:spPr>
          <a:xfrm>
            <a:off x="4572000" y="0"/>
            <a:ext cx="4572000" cy="5143500"/>
          </a:xfrm>
          <a:prstGeom prst="rect">
            <a:avLst/>
          </a:prstGeom>
          <a:solidFill>
            <a:srgbClr val="F0F0F0"/>
          </a:solidFill>
          <a:ln>
            <a:noFill/>
          </a:ln>
        </p:spPr>
        <p:txBody>
          <a:bodyPr spcFirstLastPara="1" wrap="square" lIns="67500" tIns="35100" rIns="67500" bIns="35100" anchor="ctr" anchorCtr="0">
            <a:noAutofit/>
          </a:bodyPr>
          <a:lstStyle/>
          <a:p>
            <a:pPr marL="0" marR="0" lvl="0" indent="0" algn="ctr" rtl="0">
              <a:lnSpc>
                <a:spcPct val="90000"/>
              </a:lnSpc>
              <a:spcBef>
                <a:spcPts val="0"/>
              </a:spcBef>
              <a:spcAft>
                <a:spcPts val="0"/>
              </a:spcAft>
              <a:buClr>
                <a:srgbClr val="000000"/>
              </a:buClr>
              <a:buSzPts val="1400"/>
              <a:buFont typeface="Arial"/>
              <a:buNone/>
            </a:pPr>
            <a:endParaRPr sz="1400" b="0" i="0" u="none" strike="noStrike" cap="none">
              <a:solidFill>
                <a:srgbClr val="FFFFFF"/>
              </a:solidFill>
              <a:latin typeface="Roboto Light"/>
              <a:ea typeface="Roboto Light"/>
              <a:cs typeface="Roboto Light"/>
              <a:sym typeface="Roboto Light"/>
            </a:endParaRPr>
          </a:p>
        </p:txBody>
      </p:sp>
      <p:sp>
        <p:nvSpPr>
          <p:cNvPr id="159" name="Google Shape;159;p21"/>
          <p:cNvSpPr txBox="1">
            <a:spLocks noGrp="1"/>
          </p:cNvSpPr>
          <p:nvPr>
            <p:ph type="body" idx="1"/>
          </p:nvPr>
        </p:nvSpPr>
        <p:spPr>
          <a:xfrm>
            <a:off x="245268" y="1194197"/>
            <a:ext cx="4088700" cy="31590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dk2"/>
              </a:buClr>
              <a:buSzPts val="1400"/>
              <a:buNone/>
              <a:defRPr/>
            </a:lvl1pPr>
            <a:lvl2pPr marL="914400" lvl="1" indent="-228600" algn="l" rtl="0">
              <a:lnSpc>
                <a:spcPct val="100000"/>
              </a:lnSpc>
              <a:spcBef>
                <a:spcPts val="1300"/>
              </a:spcBef>
              <a:spcAft>
                <a:spcPts val="0"/>
              </a:spcAft>
              <a:buClr>
                <a:schemeClr val="accent1"/>
              </a:buClr>
              <a:buSzPts val="1400"/>
              <a:buNone/>
              <a:defRPr/>
            </a:lvl2pPr>
            <a:lvl3pPr marL="1371600" lvl="2" indent="-228600" algn="l" rtl="0">
              <a:lnSpc>
                <a:spcPct val="100000"/>
              </a:lnSpc>
              <a:spcBef>
                <a:spcPts val="1300"/>
              </a:spcBef>
              <a:spcAft>
                <a:spcPts val="0"/>
              </a:spcAft>
              <a:buClr>
                <a:schemeClr val="dk2"/>
              </a:buClr>
              <a:buSzPts val="1400"/>
              <a:buNone/>
              <a:defRPr/>
            </a:lvl3pPr>
            <a:lvl4pPr marL="1828800" lvl="3" indent="-228600" algn="l" rtl="0">
              <a:lnSpc>
                <a:spcPct val="100000"/>
              </a:lnSpc>
              <a:spcBef>
                <a:spcPts val="1300"/>
              </a:spcBef>
              <a:spcAft>
                <a:spcPts val="0"/>
              </a:spcAft>
              <a:buClr>
                <a:schemeClr val="dk2"/>
              </a:buClr>
              <a:buSzPts val="1400"/>
              <a:buNone/>
              <a:defRPr/>
            </a:lvl4pPr>
            <a:lvl5pPr marL="2286000" lvl="4" indent="-317500" algn="l" rtl="0">
              <a:lnSpc>
                <a:spcPct val="100000"/>
              </a:lnSpc>
              <a:spcBef>
                <a:spcPts val="1300"/>
              </a:spcBef>
              <a:spcAft>
                <a:spcPts val="0"/>
              </a:spcAft>
              <a:buClr>
                <a:schemeClr val="dk2"/>
              </a:buClr>
              <a:buSzPts val="1400"/>
              <a:buChar char="▪"/>
              <a:defRPr/>
            </a:lvl5pPr>
            <a:lvl6pPr marL="2743200" lvl="5" indent="-304800" algn="l" rtl="0">
              <a:lnSpc>
                <a:spcPct val="90000"/>
              </a:lnSpc>
              <a:spcBef>
                <a:spcPts val="1300"/>
              </a:spcBef>
              <a:spcAft>
                <a:spcPts val="0"/>
              </a:spcAft>
              <a:buClr>
                <a:schemeClr val="dk2"/>
              </a:buClr>
              <a:buSzPts val="1200"/>
              <a:buChar char="▪"/>
              <a:defRPr sz="1200"/>
            </a:lvl6pPr>
            <a:lvl7pPr marL="3200400" lvl="6" indent="-317500" algn="l" rtl="0">
              <a:lnSpc>
                <a:spcPct val="90000"/>
              </a:lnSpc>
              <a:spcBef>
                <a:spcPts val="13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60" name="Google Shape;160;p21"/>
          <p:cNvSpPr txBox="1">
            <a:spLocks noGrp="1"/>
          </p:cNvSpPr>
          <p:nvPr>
            <p:ph type="dt" idx="10"/>
          </p:nvPr>
        </p:nvSpPr>
        <p:spPr>
          <a:xfrm>
            <a:off x="6840140" y="4860001"/>
            <a:ext cx="2057400" cy="160800"/>
          </a:xfrm>
          <a:prstGeom prst="rect">
            <a:avLst/>
          </a:prstGeom>
          <a:noFill/>
          <a:ln>
            <a:noFill/>
          </a:ln>
        </p:spPr>
        <p:txBody>
          <a:bodyPr spcFirstLastPara="1" wrap="square" lIns="0" tIns="0" rIns="0" bIns="0" anchor="t" anchorCtr="0">
            <a:noAutofit/>
          </a:bodyPr>
          <a:lstStyle>
            <a:lvl1pPr marR="0" lvl="0" algn="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sp>
        <p:nvSpPr>
          <p:cNvPr id="161" name="Google Shape;161;p21"/>
          <p:cNvSpPr txBox="1">
            <a:spLocks noGrp="1"/>
          </p:cNvSpPr>
          <p:nvPr>
            <p:ph type="sldNum" idx="12"/>
          </p:nvPr>
        </p:nvSpPr>
        <p:spPr>
          <a:xfrm>
            <a:off x="245268" y="4860001"/>
            <a:ext cx="193200" cy="160800"/>
          </a:xfrm>
          <a:prstGeom prst="rect">
            <a:avLst/>
          </a:prstGeom>
          <a:noFill/>
          <a:ln>
            <a:noFill/>
          </a:ln>
        </p:spPr>
        <p:txBody>
          <a:bodyPr spcFirstLastPara="1" wrap="square" lIns="0" tIns="0" rIns="0" bIns="0" anchor="t" anchorCtr="0">
            <a:noAutofit/>
          </a:bodyPr>
          <a:lstStyle>
            <a:lvl1pPr marL="0" marR="0" lvl="0" indent="0" algn="l" rtl="0">
              <a:lnSpc>
                <a:spcPct val="100000"/>
              </a:lnSpc>
              <a:spcBef>
                <a:spcPts val="0"/>
              </a:spcBef>
              <a:spcAft>
                <a:spcPts val="0"/>
              </a:spcAft>
              <a:buClr>
                <a:srgbClr val="000000"/>
              </a:buClr>
              <a:buSzPts val="700"/>
              <a:buFont typeface="Arial"/>
              <a:buNone/>
              <a:defRPr sz="700" b="0" i="0" u="none" strike="noStrike" cap="none">
                <a:solidFill>
                  <a:schemeClr val="dk2"/>
                </a:solidFill>
                <a:latin typeface="Roboto Light"/>
                <a:ea typeface="Roboto Light"/>
                <a:cs typeface="Roboto Light"/>
                <a:sym typeface="Roboto Light"/>
              </a:defRPr>
            </a:lvl1pPr>
            <a:lvl2pPr marL="0" marR="0" lvl="1" indent="0" algn="l" rtl="0">
              <a:lnSpc>
                <a:spcPct val="100000"/>
              </a:lnSpc>
              <a:spcBef>
                <a:spcPts val="0"/>
              </a:spcBef>
              <a:spcAft>
                <a:spcPts val="0"/>
              </a:spcAft>
              <a:buClr>
                <a:srgbClr val="000000"/>
              </a:buClr>
              <a:buSzPts val="700"/>
              <a:buFont typeface="Arial"/>
              <a:buNone/>
              <a:defRPr sz="700" b="0" i="0" u="none" strike="noStrike" cap="none">
                <a:solidFill>
                  <a:schemeClr val="dk2"/>
                </a:solidFill>
                <a:latin typeface="Roboto Light"/>
                <a:ea typeface="Roboto Light"/>
                <a:cs typeface="Roboto Light"/>
                <a:sym typeface="Roboto Light"/>
              </a:defRPr>
            </a:lvl2pPr>
            <a:lvl3pPr marL="0" marR="0" lvl="2" indent="0" algn="l" rtl="0">
              <a:lnSpc>
                <a:spcPct val="100000"/>
              </a:lnSpc>
              <a:spcBef>
                <a:spcPts val="0"/>
              </a:spcBef>
              <a:spcAft>
                <a:spcPts val="0"/>
              </a:spcAft>
              <a:buClr>
                <a:srgbClr val="000000"/>
              </a:buClr>
              <a:buSzPts val="700"/>
              <a:buFont typeface="Arial"/>
              <a:buNone/>
              <a:defRPr sz="700" b="0" i="0" u="none" strike="noStrike" cap="none">
                <a:solidFill>
                  <a:schemeClr val="dk2"/>
                </a:solidFill>
                <a:latin typeface="Roboto Light"/>
                <a:ea typeface="Roboto Light"/>
                <a:cs typeface="Roboto Light"/>
                <a:sym typeface="Roboto Light"/>
              </a:defRPr>
            </a:lvl3pPr>
            <a:lvl4pPr marL="0" marR="0" lvl="3" indent="0" algn="l" rtl="0">
              <a:lnSpc>
                <a:spcPct val="100000"/>
              </a:lnSpc>
              <a:spcBef>
                <a:spcPts val="0"/>
              </a:spcBef>
              <a:spcAft>
                <a:spcPts val="0"/>
              </a:spcAft>
              <a:buClr>
                <a:srgbClr val="000000"/>
              </a:buClr>
              <a:buSzPts val="700"/>
              <a:buFont typeface="Arial"/>
              <a:buNone/>
              <a:defRPr sz="700" b="0" i="0" u="none" strike="noStrike" cap="none">
                <a:solidFill>
                  <a:schemeClr val="dk2"/>
                </a:solidFill>
                <a:latin typeface="Roboto Light"/>
                <a:ea typeface="Roboto Light"/>
                <a:cs typeface="Roboto Light"/>
                <a:sym typeface="Roboto Light"/>
              </a:defRPr>
            </a:lvl4pPr>
            <a:lvl5pPr marL="0" marR="0" lvl="4" indent="0" algn="l" rtl="0">
              <a:lnSpc>
                <a:spcPct val="100000"/>
              </a:lnSpc>
              <a:spcBef>
                <a:spcPts val="0"/>
              </a:spcBef>
              <a:spcAft>
                <a:spcPts val="0"/>
              </a:spcAft>
              <a:buClr>
                <a:srgbClr val="000000"/>
              </a:buClr>
              <a:buSzPts val="700"/>
              <a:buFont typeface="Arial"/>
              <a:buNone/>
              <a:defRPr sz="700" b="0" i="0" u="none" strike="noStrike" cap="none">
                <a:solidFill>
                  <a:schemeClr val="dk2"/>
                </a:solidFill>
                <a:latin typeface="Roboto Light"/>
                <a:ea typeface="Roboto Light"/>
                <a:cs typeface="Roboto Light"/>
                <a:sym typeface="Roboto Light"/>
              </a:defRPr>
            </a:lvl5pPr>
            <a:lvl6pPr marL="0" marR="0" lvl="5" indent="0" algn="l" rtl="0">
              <a:lnSpc>
                <a:spcPct val="100000"/>
              </a:lnSpc>
              <a:spcBef>
                <a:spcPts val="0"/>
              </a:spcBef>
              <a:spcAft>
                <a:spcPts val="0"/>
              </a:spcAft>
              <a:buClr>
                <a:srgbClr val="000000"/>
              </a:buClr>
              <a:buSzPts val="700"/>
              <a:buFont typeface="Arial"/>
              <a:buNone/>
              <a:defRPr sz="700" b="0" i="0" u="none" strike="noStrike" cap="none">
                <a:solidFill>
                  <a:schemeClr val="dk2"/>
                </a:solidFill>
                <a:latin typeface="Roboto Light"/>
                <a:ea typeface="Roboto Light"/>
                <a:cs typeface="Roboto Light"/>
                <a:sym typeface="Roboto Light"/>
              </a:defRPr>
            </a:lvl6pPr>
            <a:lvl7pPr marL="0" marR="0" lvl="6" indent="0" algn="l" rtl="0">
              <a:lnSpc>
                <a:spcPct val="100000"/>
              </a:lnSpc>
              <a:spcBef>
                <a:spcPts val="0"/>
              </a:spcBef>
              <a:spcAft>
                <a:spcPts val="0"/>
              </a:spcAft>
              <a:buClr>
                <a:srgbClr val="000000"/>
              </a:buClr>
              <a:buSzPts val="700"/>
              <a:buFont typeface="Arial"/>
              <a:buNone/>
              <a:defRPr sz="700" b="0" i="0" u="none" strike="noStrike" cap="none">
                <a:solidFill>
                  <a:schemeClr val="dk2"/>
                </a:solidFill>
                <a:latin typeface="Roboto Light"/>
                <a:ea typeface="Roboto Light"/>
                <a:cs typeface="Roboto Light"/>
                <a:sym typeface="Roboto Light"/>
              </a:defRPr>
            </a:lvl7pPr>
            <a:lvl8pPr marL="0" marR="0" lvl="7" indent="0" algn="l" rtl="0">
              <a:lnSpc>
                <a:spcPct val="100000"/>
              </a:lnSpc>
              <a:spcBef>
                <a:spcPts val="0"/>
              </a:spcBef>
              <a:spcAft>
                <a:spcPts val="0"/>
              </a:spcAft>
              <a:buClr>
                <a:srgbClr val="000000"/>
              </a:buClr>
              <a:buSzPts val="700"/>
              <a:buFont typeface="Arial"/>
              <a:buNone/>
              <a:defRPr sz="700" b="0" i="0" u="none" strike="noStrike" cap="none">
                <a:solidFill>
                  <a:schemeClr val="dk2"/>
                </a:solidFill>
                <a:latin typeface="Roboto Light"/>
                <a:ea typeface="Roboto Light"/>
                <a:cs typeface="Roboto Light"/>
                <a:sym typeface="Roboto Light"/>
              </a:defRPr>
            </a:lvl8pPr>
            <a:lvl9pPr marL="0" marR="0" lvl="8" indent="0" algn="l" rtl="0">
              <a:lnSpc>
                <a:spcPct val="100000"/>
              </a:lnSpc>
              <a:spcBef>
                <a:spcPts val="0"/>
              </a:spcBef>
              <a:spcAft>
                <a:spcPts val="0"/>
              </a:spcAft>
              <a:buClr>
                <a:srgbClr val="000000"/>
              </a:buClr>
              <a:buSzPts val="700"/>
              <a:buFont typeface="Arial"/>
              <a:buNone/>
              <a:defRPr sz="700" b="0" i="0" u="none" strike="noStrike" cap="none">
                <a:solidFill>
                  <a:schemeClr val="dk2"/>
                </a:solidFill>
                <a:latin typeface="Roboto Light"/>
                <a:ea typeface="Roboto Light"/>
                <a:cs typeface="Roboto Light"/>
                <a:sym typeface="Roboto Light"/>
              </a:defRPr>
            </a:lvl9pPr>
          </a:lstStyle>
          <a:p>
            <a:pPr marL="0" lvl="0" indent="0" algn="l" rtl="0">
              <a:spcBef>
                <a:spcPts val="0"/>
              </a:spcBef>
              <a:spcAft>
                <a:spcPts val="0"/>
              </a:spcAft>
              <a:buNone/>
            </a:pPr>
            <a:fld id="{00000000-1234-1234-1234-123412341234}" type="slidenum">
              <a:rPr lang="en-GB"/>
              <a:t>‹#›</a:t>
            </a:fld>
            <a:endParaRPr/>
          </a:p>
        </p:txBody>
      </p:sp>
      <p:sp>
        <p:nvSpPr>
          <p:cNvPr id="162" name="Google Shape;162;p21"/>
          <p:cNvSpPr txBox="1">
            <a:spLocks noGrp="1"/>
          </p:cNvSpPr>
          <p:nvPr>
            <p:ph type="title"/>
          </p:nvPr>
        </p:nvSpPr>
        <p:spPr>
          <a:xfrm>
            <a:off x="245268" y="367904"/>
            <a:ext cx="4088700" cy="8202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chemeClr val="accent1"/>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cxnSp>
        <p:nvCxnSpPr>
          <p:cNvPr id="163" name="Google Shape;163;p21"/>
          <p:cNvCxnSpPr/>
          <p:nvPr/>
        </p:nvCxnSpPr>
        <p:spPr>
          <a:xfrm>
            <a:off x="245267" y="4811400"/>
            <a:ext cx="8652300" cy="0"/>
          </a:xfrm>
          <a:prstGeom prst="straightConnector1">
            <a:avLst/>
          </a:prstGeom>
          <a:noFill/>
          <a:ln w="9525" cap="flat" cmpd="sng">
            <a:solidFill>
              <a:schemeClr val="dk2"/>
            </a:solidFill>
            <a:prstDash val="solid"/>
            <a:miter lim="800000"/>
            <a:headEnd type="none" w="sm" len="sm"/>
            <a:tailEnd type="none" w="sm" len="sm"/>
          </a:ln>
        </p:spPr>
      </p:cxnSp>
      <p:pic>
        <p:nvPicPr>
          <p:cNvPr id="164" name="Google Shape;164;p21"/>
          <p:cNvPicPr preferRelativeResize="0"/>
          <p:nvPr/>
        </p:nvPicPr>
        <p:blipFill rotWithShape="1">
          <a:blip r:embed="rId2">
            <a:alphaModFix/>
          </a:blip>
          <a:srcRect/>
          <a:stretch/>
        </p:blipFill>
        <p:spPr>
          <a:xfrm>
            <a:off x="8410193" y="0"/>
            <a:ext cx="733807" cy="733807"/>
          </a:xfrm>
          <a:prstGeom prst="rect">
            <a:avLst/>
          </a:prstGeom>
          <a:noFill/>
          <a:ln>
            <a:noFill/>
          </a:ln>
        </p:spPr>
      </p:pic>
      <p:cxnSp>
        <p:nvCxnSpPr>
          <p:cNvPr id="165" name="Google Shape;165;p21"/>
          <p:cNvCxnSpPr/>
          <p:nvPr/>
        </p:nvCxnSpPr>
        <p:spPr>
          <a:xfrm>
            <a:off x="245268" y="283500"/>
            <a:ext cx="4088700" cy="0"/>
          </a:xfrm>
          <a:prstGeom prst="straightConnector1">
            <a:avLst/>
          </a:prstGeom>
          <a:noFill/>
          <a:ln w="9525" cap="flat" cmpd="sng">
            <a:solidFill>
              <a:schemeClr val="dk2"/>
            </a:solidFill>
            <a:prstDash val="solid"/>
            <a:miter lim="800000"/>
            <a:headEnd type="none" w="sm" len="sm"/>
            <a:tailEnd type="none" w="sm" len="sm"/>
          </a:ln>
        </p:spPr>
      </p:cxnSp>
      <p:sp>
        <p:nvSpPr>
          <p:cNvPr id="166" name="Google Shape;166;p21"/>
          <p:cNvSpPr txBox="1">
            <a:spLocks noGrp="1"/>
          </p:cNvSpPr>
          <p:nvPr>
            <p:ph type="body" idx="2"/>
          </p:nvPr>
        </p:nvSpPr>
        <p:spPr>
          <a:xfrm>
            <a:off x="486000" y="4860010"/>
            <a:ext cx="3240000" cy="1608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SzPts val="700"/>
              <a:buNone/>
              <a:defRPr sz="700"/>
            </a:lvl1pPr>
            <a:lvl2pPr marL="914400" lvl="1" indent="-228600" algn="l" rtl="0">
              <a:lnSpc>
                <a:spcPct val="100000"/>
              </a:lnSpc>
              <a:spcBef>
                <a:spcPts val="1300"/>
              </a:spcBef>
              <a:spcAft>
                <a:spcPts val="0"/>
              </a:spcAft>
              <a:buSzPts val="1100"/>
              <a:buNone/>
              <a:defRPr/>
            </a:lvl2pPr>
            <a:lvl3pPr marL="1371600" lvl="2" indent="-228600" algn="l" rtl="0">
              <a:lnSpc>
                <a:spcPct val="100000"/>
              </a:lnSpc>
              <a:spcBef>
                <a:spcPts val="1300"/>
              </a:spcBef>
              <a:spcAft>
                <a:spcPts val="0"/>
              </a:spcAft>
              <a:buSzPts val="1100"/>
              <a:buNone/>
              <a:defRPr/>
            </a:lvl3pPr>
            <a:lvl4pPr marL="1828800" lvl="3" indent="-228600" algn="l" rtl="0">
              <a:lnSpc>
                <a:spcPct val="100000"/>
              </a:lnSpc>
              <a:spcBef>
                <a:spcPts val="1300"/>
              </a:spcBef>
              <a:spcAft>
                <a:spcPts val="0"/>
              </a:spcAft>
              <a:buSzPts val="1700"/>
              <a:buNone/>
              <a:defRPr/>
            </a:lvl4pPr>
            <a:lvl5pPr marL="2286000" lvl="4" indent="-304800" algn="l" rtl="0">
              <a:lnSpc>
                <a:spcPct val="100000"/>
              </a:lnSpc>
              <a:spcBef>
                <a:spcPts val="1300"/>
              </a:spcBef>
              <a:spcAft>
                <a:spcPts val="0"/>
              </a:spcAft>
              <a:buSzPts val="1200"/>
              <a:buChar char="▪"/>
              <a:defRPr/>
            </a:lvl5pPr>
            <a:lvl6pPr marL="2743200" lvl="5" indent="-317500" algn="l" rtl="0">
              <a:lnSpc>
                <a:spcPct val="90000"/>
              </a:lnSpc>
              <a:spcBef>
                <a:spcPts val="1300"/>
              </a:spcBef>
              <a:spcAft>
                <a:spcPts val="0"/>
              </a:spcAft>
              <a:buSzPts val="1400"/>
              <a:buChar char="▪"/>
              <a:defRPr/>
            </a:lvl6pPr>
            <a:lvl7pPr marL="3200400" lvl="6" indent="-317500" algn="l" rtl="0">
              <a:lnSpc>
                <a:spcPct val="90000"/>
              </a:lnSpc>
              <a:spcBef>
                <a:spcPts val="1300"/>
              </a:spcBef>
              <a:spcAft>
                <a:spcPts val="0"/>
              </a:spcAft>
              <a:buSzPts val="1400"/>
              <a:buChar char="•"/>
              <a:defRPr/>
            </a:lvl7pPr>
            <a:lvl8pPr marL="3657600" lvl="7" indent="-317500" algn="l" rtl="0">
              <a:lnSpc>
                <a:spcPct val="90000"/>
              </a:lnSpc>
              <a:spcBef>
                <a:spcPts val="400"/>
              </a:spcBef>
              <a:spcAft>
                <a:spcPts val="0"/>
              </a:spcAft>
              <a:buSzPts val="1400"/>
              <a:buChar char="•"/>
              <a:defRPr/>
            </a:lvl8pPr>
            <a:lvl9pPr marL="4114800" lvl="8" indent="-317500" algn="l" rtl="0">
              <a:lnSpc>
                <a:spcPct val="90000"/>
              </a:lnSpc>
              <a:spcBef>
                <a:spcPts val="400"/>
              </a:spcBef>
              <a:spcAft>
                <a:spcPts val="0"/>
              </a:spcAft>
              <a:buSzPts val="1400"/>
              <a:buChar char="•"/>
              <a:defRPr/>
            </a:lvl9pPr>
          </a:lstStyle>
          <a:p>
            <a:endParaRPr/>
          </a:p>
        </p:txBody>
      </p:sp>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ideways Text">
  <p:cSld name="Sideways Text">
    <p:bg>
      <p:bgPr>
        <a:solidFill>
          <a:schemeClr val="lt2"/>
        </a:solidFill>
        <a:effectLst/>
      </p:bgPr>
    </p:bg>
    <p:spTree>
      <p:nvGrpSpPr>
        <p:cNvPr id="1" name="Shape 167"/>
        <p:cNvGrpSpPr/>
        <p:nvPr/>
      </p:nvGrpSpPr>
      <p:grpSpPr>
        <a:xfrm>
          <a:off x="0" y="0"/>
          <a:ext cx="0" cy="0"/>
          <a:chOff x="0" y="0"/>
          <a:chExt cx="0" cy="0"/>
        </a:xfrm>
      </p:grpSpPr>
      <p:sp>
        <p:nvSpPr>
          <p:cNvPr id="168" name="Google Shape;168;p22"/>
          <p:cNvSpPr txBox="1">
            <a:spLocks noGrp="1"/>
          </p:cNvSpPr>
          <p:nvPr>
            <p:ph type="sldNum" idx="12"/>
          </p:nvPr>
        </p:nvSpPr>
        <p:spPr>
          <a:xfrm>
            <a:off x="245268" y="4860001"/>
            <a:ext cx="193200" cy="160800"/>
          </a:xfrm>
          <a:prstGeom prst="rect">
            <a:avLst/>
          </a:prstGeom>
          <a:noFill/>
          <a:ln>
            <a:noFill/>
          </a:ln>
        </p:spPr>
        <p:txBody>
          <a:bodyPr spcFirstLastPara="1" wrap="square" lIns="0" tIns="0" rIns="0" bIns="0" anchor="t" anchorCtr="0">
            <a:noAutofit/>
          </a:bodyPr>
          <a:lstStyle>
            <a:lvl1pPr marL="0" marR="0" lvl="0" indent="0" algn="l" rtl="0">
              <a:lnSpc>
                <a:spcPct val="100000"/>
              </a:lnSpc>
              <a:spcBef>
                <a:spcPts val="0"/>
              </a:spcBef>
              <a:spcAft>
                <a:spcPts val="0"/>
              </a:spcAft>
              <a:buClr>
                <a:srgbClr val="000000"/>
              </a:buClr>
              <a:buSzPts val="700"/>
              <a:buFont typeface="Arial"/>
              <a:buNone/>
              <a:defRPr sz="700" b="0" i="0" u="none" strike="noStrike" cap="none">
                <a:solidFill>
                  <a:schemeClr val="dk2"/>
                </a:solidFill>
                <a:latin typeface="Roboto Light"/>
                <a:ea typeface="Roboto Light"/>
                <a:cs typeface="Roboto Light"/>
                <a:sym typeface="Roboto Light"/>
              </a:defRPr>
            </a:lvl1pPr>
            <a:lvl2pPr marL="0" marR="0" lvl="1" indent="0" algn="l" rtl="0">
              <a:lnSpc>
                <a:spcPct val="100000"/>
              </a:lnSpc>
              <a:spcBef>
                <a:spcPts val="0"/>
              </a:spcBef>
              <a:spcAft>
                <a:spcPts val="0"/>
              </a:spcAft>
              <a:buClr>
                <a:srgbClr val="000000"/>
              </a:buClr>
              <a:buSzPts val="700"/>
              <a:buFont typeface="Arial"/>
              <a:buNone/>
              <a:defRPr sz="700" b="0" i="0" u="none" strike="noStrike" cap="none">
                <a:solidFill>
                  <a:schemeClr val="dk2"/>
                </a:solidFill>
                <a:latin typeface="Roboto Light"/>
                <a:ea typeface="Roboto Light"/>
                <a:cs typeface="Roboto Light"/>
                <a:sym typeface="Roboto Light"/>
              </a:defRPr>
            </a:lvl2pPr>
            <a:lvl3pPr marL="0" marR="0" lvl="2" indent="0" algn="l" rtl="0">
              <a:lnSpc>
                <a:spcPct val="100000"/>
              </a:lnSpc>
              <a:spcBef>
                <a:spcPts val="0"/>
              </a:spcBef>
              <a:spcAft>
                <a:spcPts val="0"/>
              </a:spcAft>
              <a:buClr>
                <a:srgbClr val="000000"/>
              </a:buClr>
              <a:buSzPts val="700"/>
              <a:buFont typeface="Arial"/>
              <a:buNone/>
              <a:defRPr sz="700" b="0" i="0" u="none" strike="noStrike" cap="none">
                <a:solidFill>
                  <a:schemeClr val="dk2"/>
                </a:solidFill>
                <a:latin typeface="Roboto Light"/>
                <a:ea typeface="Roboto Light"/>
                <a:cs typeface="Roboto Light"/>
                <a:sym typeface="Roboto Light"/>
              </a:defRPr>
            </a:lvl3pPr>
            <a:lvl4pPr marL="0" marR="0" lvl="3" indent="0" algn="l" rtl="0">
              <a:lnSpc>
                <a:spcPct val="100000"/>
              </a:lnSpc>
              <a:spcBef>
                <a:spcPts val="0"/>
              </a:spcBef>
              <a:spcAft>
                <a:spcPts val="0"/>
              </a:spcAft>
              <a:buClr>
                <a:srgbClr val="000000"/>
              </a:buClr>
              <a:buSzPts val="700"/>
              <a:buFont typeface="Arial"/>
              <a:buNone/>
              <a:defRPr sz="700" b="0" i="0" u="none" strike="noStrike" cap="none">
                <a:solidFill>
                  <a:schemeClr val="dk2"/>
                </a:solidFill>
                <a:latin typeface="Roboto Light"/>
                <a:ea typeface="Roboto Light"/>
                <a:cs typeface="Roboto Light"/>
                <a:sym typeface="Roboto Light"/>
              </a:defRPr>
            </a:lvl4pPr>
            <a:lvl5pPr marL="0" marR="0" lvl="4" indent="0" algn="l" rtl="0">
              <a:lnSpc>
                <a:spcPct val="100000"/>
              </a:lnSpc>
              <a:spcBef>
                <a:spcPts val="0"/>
              </a:spcBef>
              <a:spcAft>
                <a:spcPts val="0"/>
              </a:spcAft>
              <a:buClr>
                <a:srgbClr val="000000"/>
              </a:buClr>
              <a:buSzPts val="700"/>
              <a:buFont typeface="Arial"/>
              <a:buNone/>
              <a:defRPr sz="700" b="0" i="0" u="none" strike="noStrike" cap="none">
                <a:solidFill>
                  <a:schemeClr val="dk2"/>
                </a:solidFill>
                <a:latin typeface="Roboto Light"/>
                <a:ea typeface="Roboto Light"/>
                <a:cs typeface="Roboto Light"/>
                <a:sym typeface="Roboto Light"/>
              </a:defRPr>
            </a:lvl5pPr>
            <a:lvl6pPr marL="0" marR="0" lvl="5" indent="0" algn="l" rtl="0">
              <a:lnSpc>
                <a:spcPct val="100000"/>
              </a:lnSpc>
              <a:spcBef>
                <a:spcPts val="0"/>
              </a:spcBef>
              <a:spcAft>
                <a:spcPts val="0"/>
              </a:spcAft>
              <a:buClr>
                <a:srgbClr val="000000"/>
              </a:buClr>
              <a:buSzPts val="700"/>
              <a:buFont typeface="Arial"/>
              <a:buNone/>
              <a:defRPr sz="700" b="0" i="0" u="none" strike="noStrike" cap="none">
                <a:solidFill>
                  <a:schemeClr val="dk2"/>
                </a:solidFill>
                <a:latin typeface="Roboto Light"/>
                <a:ea typeface="Roboto Light"/>
                <a:cs typeface="Roboto Light"/>
                <a:sym typeface="Roboto Light"/>
              </a:defRPr>
            </a:lvl6pPr>
            <a:lvl7pPr marL="0" marR="0" lvl="6" indent="0" algn="l" rtl="0">
              <a:lnSpc>
                <a:spcPct val="100000"/>
              </a:lnSpc>
              <a:spcBef>
                <a:spcPts val="0"/>
              </a:spcBef>
              <a:spcAft>
                <a:spcPts val="0"/>
              </a:spcAft>
              <a:buClr>
                <a:srgbClr val="000000"/>
              </a:buClr>
              <a:buSzPts val="700"/>
              <a:buFont typeface="Arial"/>
              <a:buNone/>
              <a:defRPr sz="700" b="0" i="0" u="none" strike="noStrike" cap="none">
                <a:solidFill>
                  <a:schemeClr val="dk2"/>
                </a:solidFill>
                <a:latin typeface="Roboto Light"/>
                <a:ea typeface="Roboto Light"/>
                <a:cs typeface="Roboto Light"/>
                <a:sym typeface="Roboto Light"/>
              </a:defRPr>
            </a:lvl7pPr>
            <a:lvl8pPr marL="0" marR="0" lvl="7" indent="0" algn="l" rtl="0">
              <a:lnSpc>
                <a:spcPct val="100000"/>
              </a:lnSpc>
              <a:spcBef>
                <a:spcPts val="0"/>
              </a:spcBef>
              <a:spcAft>
                <a:spcPts val="0"/>
              </a:spcAft>
              <a:buClr>
                <a:srgbClr val="000000"/>
              </a:buClr>
              <a:buSzPts val="700"/>
              <a:buFont typeface="Arial"/>
              <a:buNone/>
              <a:defRPr sz="700" b="0" i="0" u="none" strike="noStrike" cap="none">
                <a:solidFill>
                  <a:schemeClr val="dk2"/>
                </a:solidFill>
                <a:latin typeface="Roboto Light"/>
                <a:ea typeface="Roboto Light"/>
                <a:cs typeface="Roboto Light"/>
                <a:sym typeface="Roboto Light"/>
              </a:defRPr>
            </a:lvl8pPr>
            <a:lvl9pPr marL="0" marR="0" lvl="8" indent="0" algn="l" rtl="0">
              <a:lnSpc>
                <a:spcPct val="100000"/>
              </a:lnSpc>
              <a:spcBef>
                <a:spcPts val="0"/>
              </a:spcBef>
              <a:spcAft>
                <a:spcPts val="0"/>
              </a:spcAft>
              <a:buClr>
                <a:srgbClr val="000000"/>
              </a:buClr>
              <a:buSzPts val="700"/>
              <a:buFont typeface="Arial"/>
              <a:buNone/>
              <a:defRPr sz="700" b="0" i="0" u="none" strike="noStrike" cap="none">
                <a:solidFill>
                  <a:schemeClr val="dk2"/>
                </a:solidFill>
                <a:latin typeface="Roboto Light"/>
                <a:ea typeface="Roboto Light"/>
                <a:cs typeface="Roboto Light"/>
                <a:sym typeface="Roboto Light"/>
              </a:defRPr>
            </a:lvl9pPr>
          </a:lstStyle>
          <a:p>
            <a:pPr marL="0" lvl="0" indent="0" algn="l" rtl="0">
              <a:spcBef>
                <a:spcPts val="0"/>
              </a:spcBef>
              <a:spcAft>
                <a:spcPts val="0"/>
              </a:spcAft>
              <a:buNone/>
            </a:pPr>
            <a:fld id="{00000000-1234-1234-1234-123412341234}" type="slidenum">
              <a:rPr lang="en-GB"/>
              <a:t>‹#›</a:t>
            </a:fld>
            <a:endParaRPr/>
          </a:p>
        </p:txBody>
      </p:sp>
      <p:sp>
        <p:nvSpPr>
          <p:cNvPr id="169" name="Google Shape;169;p22"/>
          <p:cNvSpPr txBox="1">
            <a:spLocks noGrp="1"/>
          </p:cNvSpPr>
          <p:nvPr>
            <p:ph type="body" idx="1"/>
          </p:nvPr>
        </p:nvSpPr>
        <p:spPr>
          <a:xfrm rot="-5400000">
            <a:off x="2323819" y="-1347450"/>
            <a:ext cx="3872400" cy="80295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dk2"/>
              </a:buClr>
              <a:buSzPts val="3200"/>
              <a:buNone/>
              <a:defRPr sz="3200" b="1" u="sng" cap="none">
                <a:latin typeface="Roboto"/>
                <a:ea typeface="Roboto"/>
                <a:cs typeface="Roboto"/>
                <a:sym typeface="Roboto"/>
              </a:defRPr>
            </a:lvl1pPr>
            <a:lvl2pPr marL="914400" lvl="1" indent="-228600" algn="l" rtl="0">
              <a:lnSpc>
                <a:spcPct val="100000"/>
              </a:lnSpc>
              <a:spcBef>
                <a:spcPts val="0"/>
              </a:spcBef>
              <a:spcAft>
                <a:spcPts val="0"/>
              </a:spcAft>
              <a:buClr>
                <a:schemeClr val="accent2"/>
              </a:buClr>
              <a:buSzPts val="3200"/>
              <a:buNone/>
              <a:defRPr sz="3200" b="1" u="sng" cap="none">
                <a:solidFill>
                  <a:schemeClr val="accent2"/>
                </a:solidFill>
                <a:latin typeface="Roboto"/>
                <a:ea typeface="Roboto"/>
                <a:cs typeface="Roboto"/>
                <a:sym typeface="Roboto"/>
              </a:defRPr>
            </a:lvl2pPr>
            <a:lvl3pPr marL="1371600" lvl="2" indent="-228600" algn="l" rtl="0">
              <a:lnSpc>
                <a:spcPct val="100000"/>
              </a:lnSpc>
              <a:spcBef>
                <a:spcPts val="0"/>
              </a:spcBef>
              <a:spcAft>
                <a:spcPts val="0"/>
              </a:spcAft>
              <a:buClr>
                <a:schemeClr val="dk2"/>
              </a:buClr>
              <a:buSzPts val="3200"/>
              <a:buNone/>
              <a:defRPr sz="3200" b="1" cap="none">
                <a:latin typeface="Roboto"/>
                <a:ea typeface="Roboto"/>
                <a:cs typeface="Roboto"/>
                <a:sym typeface="Roboto"/>
              </a:defRPr>
            </a:lvl3pPr>
            <a:lvl4pPr marL="1828800" lvl="3" indent="-228600" algn="l" rtl="0">
              <a:lnSpc>
                <a:spcPct val="100000"/>
              </a:lnSpc>
              <a:spcBef>
                <a:spcPts val="0"/>
              </a:spcBef>
              <a:spcAft>
                <a:spcPts val="0"/>
              </a:spcAft>
              <a:buClr>
                <a:schemeClr val="dk2"/>
              </a:buClr>
              <a:buSzPts val="3200"/>
              <a:buNone/>
              <a:defRPr sz="3200" b="1" cap="none">
                <a:latin typeface="Roboto"/>
                <a:ea typeface="Roboto"/>
                <a:cs typeface="Roboto"/>
                <a:sym typeface="Roboto"/>
              </a:defRPr>
            </a:lvl4pPr>
            <a:lvl5pPr marL="2286000" lvl="4" indent="-431800" algn="l" rtl="0">
              <a:lnSpc>
                <a:spcPct val="100000"/>
              </a:lnSpc>
              <a:spcBef>
                <a:spcPts val="0"/>
              </a:spcBef>
              <a:spcAft>
                <a:spcPts val="0"/>
              </a:spcAft>
              <a:buClr>
                <a:schemeClr val="dk2"/>
              </a:buClr>
              <a:buSzPts val="3200"/>
              <a:buChar char="▪"/>
              <a:defRPr sz="3200" b="1" cap="none">
                <a:latin typeface="Roboto"/>
                <a:ea typeface="Roboto"/>
                <a:cs typeface="Roboto"/>
                <a:sym typeface="Roboto"/>
              </a:defRPr>
            </a:lvl5pPr>
            <a:lvl6pPr marL="2743200" lvl="5" indent="-317500" algn="l" rtl="0">
              <a:lnSpc>
                <a:spcPct val="90000"/>
              </a:lnSpc>
              <a:spcBef>
                <a:spcPts val="0"/>
              </a:spcBef>
              <a:spcAft>
                <a:spcPts val="0"/>
              </a:spcAft>
              <a:buClr>
                <a:schemeClr val="dk2"/>
              </a:buClr>
              <a:buSzPts val="1400"/>
              <a:buChar char="▪"/>
              <a:defRPr/>
            </a:lvl6pPr>
            <a:lvl7pPr marL="3200400" lvl="6" indent="-317500" algn="l" rtl="0">
              <a:lnSpc>
                <a:spcPct val="90000"/>
              </a:lnSpc>
              <a:spcBef>
                <a:spcPts val="13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70" name="Google Shape;170;p22"/>
          <p:cNvSpPr txBox="1">
            <a:spLocks noGrp="1"/>
          </p:cNvSpPr>
          <p:nvPr>
            <p:ph type="body" idx="2"/>
          </p:nvPr>
        </p:nvSpPr>
        <p:spPr>
          <a:xfrm>
            <a:off x="486000" y="4860010"/>
            <a:ext cx="3240000" cy="1608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SzPts val="700"/>
              <a:buNone/>
              <a:defRPr sz="700"/>
            </a:lvl1pPr>
            <a:lvl2pPr marL="914400" lvl="1" indent="-228600" algn="l" rtl="0">
              <a:lnSpc>
                <a:spcPct val="100000"/>
              </a:lnSpc>
              <a:spcBef>
                <a:spcPts val="1300"/>
              </a:spcBef>
              <a:spcAft>
                <a:spcPts val="0"/>
              </a:spcAft>
              <a:buSzPts val="1100"/>
              <a:buNone/>
              <a:defRPr/>
            </a:lvl2pPr>
            <a:lvl3pPr marL="1371600" lvl="2" indent="-228600" algn="l" rtl="0">
              <a:lnSpc>
                <a:spcPct val="100000"/>
              </a:lnSpc>
              <a:spcBef>
                <a:spcPts val="1300"/>
              </a:spcBef>
              <a:spcAft>
                <a:spcPts val="0"/>
              </a:spcAft>
              <a:buSzPts val="1100"/>
              <a:buNone/>
              <a:defRPr/>
            </a:lvl3pPr>
            <a:lvl4pPr marL="1828800" lvl="3" indent="-228600" algn="l" rtl="0">
              <a:lnSpc>
                <a:spcPct val="100000"/>
              </a:lnSpc>
              <a:spcBef>
                <a:spcPts val="1300"/>
              </a:spcBef>
              <a:spcAft>
                <a:spcPts val="0"/>
              </a:spcAft>
              <a:buSzPts val="1700"/>
              <a:buNone/>
              <a:defRPr/>
            </a:lvl4pPr>
            <a:lvl5pPr marL="2286000" lvl="4" indent="-304800" algn="l" rtl="0">
              <a:lnSpc>
                <a:spcPct val="100000"/>
              </a:lnSpc>
              <a:spcBef>
                <a:spcPts val="1300"/>
              </a:spcBef>
              <a:spcAft>
                <a:spcPts val="0"/>
              </a:spcAft>
              <a:buSzPts val="1200"/>
              <a:buChar char="▪"/>
              <a:defRPr/>
            </a:lvl5pPr>
            <a:lvl6pPr marL="2743200" lvl="5" indent="-317500" algn="l" rtl="0">
              <a:lnSpc>
                <a:spcPct val="90000"/>
              </a:lnSpc>
              <a:spcBef>
                <a:spcPts val="1300"/>
              </a:spcBef>
              <a:spcAft>
                <a:spcPts val="0"/>
              </a:spcAft>
              <a:buSzPts val="1400"/>
              <a:buChar char="▪"/>
              <a:defRPr/>
            </a:lvl6pPr>
            <a:lvl7pPr marL="3200400" lvl="6" indent="-317500" algn="l" rtl="0">
              <a:lnSpc>
                <a:spcPct val="90000"/>
              </a:lnSpc>
              <a:spcBef>
                <a:spcPts val="1300"/>
              </a:spcBef>
              <a:spcAft>
                <a:spcPts val="0"/>
              </a:spcAft>
              <a:buSzPts val="1400"/>
              <a:buChar char="•"/>
              <a:defRPr/>
            </a:lvl7pPr>
            <a:lvl8pPr marL="3657600" lvl="7" indent="-317500" algn="l" rtl="0">
              <a:lnSpc>
                <a:spcPct val="90000"/>
              </a:lnSpc>
              <a:spcBef>
                <a:spcPts val="400"/>
              </a:spcBef>
              <a:spcAft>
                <a:spcPts val="0"/>
              </a:spcAft>
              <a:buSzPts val="1400"/>
              <a:buChar char="•"/>
              <a:defRPr/>
            </a:lvl8pPr>
            <a:lvl9pPr marL="4114800" lvl="8" indent="-317500" algn="l" rtl="0">
              <a:lnSpc>
                <a:spcPct val="90000"/>
              </a:lnSpc>
              <a:spcBef>
                <a:spcPts val="400"/>
              </a:spcBef>
              <a:spcAft>
                <a:spcPts val="0"/>
              </a:spcAft>
              <a:buSzPts val="1400"/>
              <a:buChar char="•"/>
              <a:defRPr/>
            </a:lvl9pPr>
          </a:lstStyle>
          <a:p>
            <a:endParaRPr/>
          </a:p>
        </p:txBody>
      </p:sp>
    </p:spTree>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Sideways Text Dark">
  <p:cSld name="Sideways Text Dark">
    <p:bg>
      <p:bgPr>
        <a:solidFill>
          <a:schemeClr val="dk2"/>
        </a:solidFill>
        <a:effectLst/>
      </p:bgPr>
    </p:bg>
    <p:spTree>
      <p:nvGrpSpPr>
        <p:cNvPr id="1" name="Shape 171"/>
        <p:cNvGrpSpPr/>
        <p:nvPr/>
      </p:nvGrpSpPr>
      <p:grpSpPr>
        <a:xfrm>
          <a:off x="0" y="0"/>
          <a:ext cx="0" cy="0"/>
          <a:chOff x="0" y="0"/>
          <a:chExt cx="0" cy="0"/>
        </a:xfrm>
      </p:grpSpPr>
      <p:sp>
        <p:nvSpPr>
          <p:cNvPr id="172" name="Google Shape;172;p23"/>
          <p:cNvSpPr txBox="1">
            <a:spLocks noGrp="1"/>
          </p:cNvSpPr>
          <p:nvPr>
            <p:ph type="sldNum" idx="12"/>
          </p:nvPr>
        </p:nvSpPr>
        <p:spPr>
          <a:xfrm>
            <a:off x="245268" y="4860001"/>
            <a:ext cx="193200" cy="160800"/>
          </a:xfrm>
          <a:prstGeom prst="rect">
            <a:avLst/>
          </a:prstGeom>
          <a:noFill/>
          <a:ln>
            <a:noFill/>
          </a:ln>
        </p:spPr>
        <p:txBody>
          <a:bodyPr spcFirstLastPara="1" wrap="square" lIns="0" tIns="0" rIns="0" bIns="0" anchor="t" anchorCtr="0">
            <a:noAutofit/>
          </a:bodyPr>
          <a:lstStyle>
            <a:lvl1pPr marL="0" marR="0" lvl="0" indent="0" algn="l" rtl="0">
              <a:lnSpc>
                <a:spcPct val="100000"/>
              </a:lnSpc>
              <a:spcBef>
                <a:spcPts val="0"/>
              </a:spcBef>
              <a:spcAft>
                <a:spcPts val="0"/>
              </a:spcAft>
              <a:buClr>
                <a:srgbClr val="000000"/>
              </a:buClr>
              <a:buSzPts val="700"/>
              <a:buFont typeface="Arial"/>
              <a:buNone/>
              <a:defRPr sz="700" b="0" i="0" u="none" strike="noStrike" cap="none">
                <a:solidFill>
                  <a:schemeClr val="lt1"/>
                </a:solidFill>
                <a:latin typeface="Roboto Light"/>
                <a:ea typeface="Roboto Light"/>
                <a:cs typeface="Roboto Light"/>
                <a:sym typeface="Roboto Light"/>
              </a:defRPr>
            </a:lvl1pPr>
            <a:lvl2pPr marL="0" marR="0" lvl="1" indent="0" algn="l" rtl="0">
              <a:lnSpc>
                <a:spcPct val="100000"/>
              </a:lnSpc>
              <a:spcBef>
                <a:spcPts val="0"/>
              </a:spcBef>
              <a:spcAft>
                <a:spcPts val="0"/>
              </a:spcAft>
              <a:buClr>
                <a:srgbClr val="000000"/>
              </a:buClr>
              <a:buSzPts val="700"/>
              <a:buFont typeface="Arial"/>
              <a:buNone/>
              <a:defRPr sz="700" b="0" i="0" u="none" strike="noStrike" cap="none">
                <a:solidFill>
                  <a:schemeClr val="lt1"/>
                </a:solidFill>
                <a:latin typeface="Roboto Light"/>
                <a:ea typeface="Roboto Light"/>
                <a:cs typeface="Roboto Light"/>
                <a:sym typeface="Roboto Light"/>
              </a:defRPr>
            </a:lvl2pPr>
            <a:lvl3pPr marL="0" marR="0" lvl="2" indent="0" algn="l" rtl="0">
              <a:lnSpc>
                <a:spcPct val="100000"/>
              </a:lnSpc>
              <a:spcBef>
                <a:spcPts val="0"/>
              </a:spcBef>
              <a:spcAft>
                <a:spcPts val="0"/>
              </a:spcAft>
              <a:buClr>
                <a:srgbClr val="000000"/>
              </a:buClr>
              <a:buSzPts val="700"/>
              <a:buFont typeface="Arial"/>
              <a:buNone/>
              <a:defRPr sz="700" b="0" i="0" u="none" strike="noStrike" cap="none">
                <a:solidFill>
                  <a:schemeClr val="lt1"/>
                </a:solidFill>
                <a:latin typeface="Roboto Light"/>
                <a:ea typeface="Roboto Light"/>
                <a:cs typeface="Roboto Light"/>
                <a:sym typeface="Roboto Light"/>
              </a:defRPr>
            </a:lvl3pPr>
            <a:lvl4pPr marL="0" marR="0" lvl="3" indent="0" algn="l" rtl="0">
              <a:lnSpc>
                <a:spcPct val="100000"/>
              </a:lnSpc>
              <a:spcBef>
                <a:spcPts val="0"/>
              </a:spcBef>
              <a:spcAft>
                <a:spcPts val="0"/>
              </a:spcAft>
              <a:buClr>
                <a:srgbClr val="000000"/>
              </a:buClr>
              <a:buSzPts val="700"/>
              <a:buFont typeface="Arial"/>
              <a:buNone/>
              <a:defRPr sz="700" b="0" i="0" u="none" strike="noStrike" cap="none">
                <a:solidFill>
                  <a:schemeClr val="lt1"/>
                </a:solidFill>
                <a:latin typeface="Roboto Light"/>
                <a:ea typeface="Roboto Light"/>
                <a:cs typeface="Roboto Light"/>
                <a:sym typeface="Roboto Light"/>
              </a:defRPr>
            </a:lvl4pPr>
            <a:lvl5pPr marL="0" marR="0" lvl="4" indent="0" algn="l" rtl="0">
              <a:lnSpc>
                <a:spcPct val="100000"/>
              </a:lnSpc>
              <a:spcBef>
                <a:spcPts val="0"/>
              </a:spcBef>
              <a:spcAft>
                <a:spcPts val="0"/>
              </a:spcAft>
              <a:buClr>
                <a:srgbClr val="000000"/>
              </a:buClr>
              <a:buSzPts val="700"/>
              <a:buFont typeface="Arial"/>
              <a:buNone/>
              <a:defRPr sz="700" b="0" i="0" u="none" strike="noStrike" cap="none">
                <a:solidFill>
                  <a:schemeClr val="lt1"/>
                </a:solidFill>
                <a:latin typeface="Roboto Light"/>
                <a:ea typeface="Roboto Light"/>
                <a:cs typeface="Roboto Light"/>
                <a:sym typeface="Roboto Light"/>
              </a:defRPr>
            </a:lvl5pPr>
            <a:lvl6pPr marL="0" marR="0" lvl="5" indent="0" algn="l" rtl="0">
              <a:lnSpc>
                <a:spcPct val="100000"/>
              </a:lnSpc>
              <a:spcBef>
                <a:spcPts val="0"/>
              </a:spcBef>
              <a:spcAft>
                <a:spcPts val="0"/>
              </a:spcAft>
              <a:buClr>
                <a:srgbClr val="000000"/>
              </a:buClr>
              <a:buSzPts val="700"/>
              <a:buFont typeface="Arial"/>
              <a:buNone/>
              <a:defRPr sz="700" b="0" i="0" u="none" strike="noStrike" cap="none">
                <a:solidFill>
                  <a:schemeClr val="lt1"/>
                </a:solidFill>
                <a:latin typeface="Roboto Light"/>
                <a:ea typeface="Roboto Light"/>
                <a:cs typeface="Roboto Light"/>
                <a:sym typeface="Roboto Light"/>
              </a:defRPr>
            </a:lvl6pPr>
            <a:lvl7pPr marL="0" marR="0" lvl="6" indent="0" algn="l" rtl="0">
              <a:lnSpc>
                <a:spcPct val="100000"/>
              </a:lnSpc>
              <a:spcBef>
                <a:spcPts val="0"/>
              </a:spcBef>
              <a:spcAft>
                <a:spcPts val="0"/>
              </a:spcAft>
              <a:buClr>
                <a:srgbClr val="000000"/>
              </a:buClr>
              <a:buSzPts val="700"/>
              <a:buFont typeface="Arial"/>
              <a:buNone/>
              <a:defRPr sz="700" b="0" i="0" u="none" strike="noStrike" cap="none">
                <a:solidFill>
                  <a:schemeClr val="lt1"/>
                </a:solidFill>
                <a:latin typeface="Roboto Light"/>
                <a:ea typeface="Roboto Light"/>
                <a:cs typeface="Roboto Light"/>
                <a:sym typeface="Roboto Light"/>
              </a:defRPr>
            </a:lvl7pPr>
            <a:lvl8pPr marL="0" marR="0" lvl="7" indent="0" algn="l" rtl="0">
              <a:lnSpc>
                <a:spcPct val="100000"/>
              </a:lnSpc>
              <a:spcBef>
                <a:spcPts val="0"/>
              </a:spcBef>
              <a:spcAft>
                <a:spcPts val="0"/>
              </a:spcAft>
              <a:buClr>
                <a:srgbClr val="000000"/>
              </a:buClr>
              <a:buSzPts val="700"/>
              <a:buFont typeface="Arial"/>
              <a:buNone/>
              <a:defRPr sz="700" b="0" i="0" u="none" strike="noStrike" cap="none">
                <a:solidFill>
                  <a:schemeClr val="lt1"/>
                </a:solidFill>
                <a:latin typeface="Roboto Light"/>
                <a:ea typeface="Roboto Light"/>
                <a:cs typeface="Roboto Light"/>
                <a:sym typeface="Roboto Light"/>
              </a:defRPr>
            </a:lvl8pPr>
            <a:lvl9pPr marL="0" marR="0" lvl="8" indent="0" algn="l" rtl="0">
              <a:lnSpc>
                <a:spcPct val="100000"/>
              </a:lnSpc>
              <a:spcBef>
                <a:spcPts val="0"/>
              </a:spcBef>
              <a:spcAft>
                <a:spcPts val="0"/>
              </a:spcAft>
              <a:buClr>
                <a:srgbClr val="000000"/>
              </a:buClr>
              <a:buSzPts val="700"/>
              <a:buFont typeface="Arial"/>
              <a:buNone/>
              <a:defRPr sz="700" b="0" i="0" u="none" strike="noStrike" cap="none">
                <a:solidFill>
                  <a:schemeClr val="lt1"/>
                </a:solidFill>
                <a:latin typeface="Roboto Light"/>
                <a:ea typeface="Roboto Light"/>
                <a:cs typeface="Roboto Light"/>
                <a:sym typeface="Roboto Light"/>
              </a:defRPr>
            </a:lvl9pPr>
          </a:lstStyle>
          <a:p>
            <a:pPr marL="0" lvl="0" indent="0" algn="l" rtl="0">
              <a:spcBef>
                <a:spcPts val="0"/>
              </a:spcBef>
              <a:spcAft>
                <a:spcPts val="0"/>
              </a:spcAft>
              <a:buNone/>
            </a:pPr>
            <a:fld id="{00000000-1234-1234-1234-123412341234}" type="slidenum">
              <a:rPr lang="en-GB"/>
              <a:t>‹#›</a:t>
            </a:fld>
            <a:endParaRPr/>
          </a:p>
        </p:txBody>
      </p:sp>
      <p:sp>
        <p:nvSpPr>
          <p:cNvPr id="173" name="Google Shape;173;p23"/>
          <p:cNvSpPr txBox="1">
            <a:spLocks noGrp="1"/>
          </p:cNvSpPr>
          <p:nvPr>
            <p:ph type="body" idx="1"/>
          </p:nvPr>
        </p:nvSpPr>
        <p:spPr>
          <a:xfrm rot="-5400000">
            <a:off x="2323819" y="-1347450"/>
            <a:ext cx="3872400" cy="80295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lt1"/>
              </a:buClr>
              <a:buSzPts val="3200"/>
              <a:buNone/>
              <a:defRPr sz="3200" b="1" u="sng" cap="none">
                <a:solidFill>
                  <a:schemeClr val="lt1"/>
                </a:solidFill>
                <a:latin typeface="Roboto"/>
                <a:ea typeface="Roboto"/>
                <a:cs typeface="Roboto"/>
                <a:sym typeface="Roboto"/>
              </a:defRPr>
            </a:lvl1pPr>
            <a:lvl2pPr marL="914400" lvl="1" indent="-228600" algn="l" rtl="0">
              <a:lnSpc>
                <a:spcPct val="100000"/>
              </a:lnSpc>
              <a:spcBef>
                <a:spcPts val="0"/>
              </a:spcBef>
              <a:spcAft>
                <a:spcPts val="0"/>
              </a:spcAft>
              <a:buClr>
                <a:schemeClr val="accent2"/>
              </a:buClr>
              <a:buSzPts val="3200"/>
              <a:buNone/>
              <a:defRPr sz="3200" b="1" u="sng" cap="none">
                <a:solidFill>
                  <a:schemeClr val="accent2"/>
                </a:solidFill>
                <a:latin typeface="Roboto"/>
                <a:ea typeface="Roboto"/>
                <a:cs typeface="Roboto"/>
                <a:sym typeface="Roboto"/>
              </a:defRPr>
            </a:lvl2pPr>
            <a:lvl3pPr marL="1371600" lvl="2" indent="-228600" algn="l" rtl="0">
              <a:lnSpc>
                <a:spcPct val="100000"/>
              </a:lnSpc>
              <a:spcBef>
                <a:spcPts val="0"/>
              </a:spcBef>
              <a:spcAft>
                <a:spcPts val="0"/>
              </a:spcAft>
              <a:buClr>
                <a:schemeClr val="dk2"/>
              </a:buClr>
              <a:buSzPts val="3200"/>
              <a:buNone/>
              <a:defRPr sz="3200" b="1" cap="none">
                <a:latin typeface="Roboto"/>
                <a:ea typeface="Roboto"/>
                <a:cs typeface="Roboto"/>
                <a:sym typeface="Roboto"/>
              </a:defRPr>
            </a:lvl3pPr>
            <a:lvl4pPr marL="1828800" lvl="3" indent="-228600" algn="l" rtl="0">
              <a:lnSpc>
                <a:spcPct val="100000"/>
              </a:lnSpc>
              <a:spcBef>
                <a:spcPts val="0"/>
              </a:spcBef>
              <a:spcAft>
                <a:spcPts val="0"/>
              </a:spcAft>
              <a:buClr>
                <a:schemeClr val="dk2"/>
              </a:buClr>
              <a:buSzPts val="3200"/>
              <a:buNone/>
              <a:defRPr sz="3200" b="1" cap="none">
                <a:latin typeface="Roboto"/>
                <a:ea typeface="Roboto"/>
                <a:cs typeface="Roboto"/>
                <a:sym typeface="Roboto"/>
              </a:defRPr>
            </a:lvl4pPr>
            <a:lvl5pPr marL="2286000" lvl="4" indent="-431800" algn="l" rtl="0">
              <a:lnSpc>
                <a:spcPct val="100000"/>
              </a:lnSpc>
              <a:spcBef>
                <a:spcPts val="0"/>
              </a:spcBef>
              <a:spcAft>
                <a:spcPts val="0"/>
              </a:spcAft>
              <a:buClr>
                <a:schemeClr val="dk2"/>
              </a:buClr>
              <a:buSzPts val="3200"/>
              <a:buChar char="▪"/>
              <a:defRPr sz="3200" b="1" cap="none">
                <a:latin typeface="Roboto"/>
                <a:ea typeface="Roboto"/>
                <a:cs typeface="Roboto"/>
                <a:sym typeface="Roboto"/>
              </a:defRPr>
            </a:lvl5pPr>
            <a:lvl6pPr marL="2743200" lvl="5" indent="-317500" algn="l" rtl="0">
              <a:lnSpc>
                <a:spcPct val="90000"/>
              </a:lnSpc>
              <a:spcBef>
                <a:spcPts val="0"/>
              </a:spcBef>
              <a:spcAft>
                <a:spcPts val="0"/>
              </a:spcAft>
              <a:buClr>
                <a:schemeClr val="dk2"/>
              </a:buClr>
              <a:buSzPts val="1400"/>
              <a:buChar char="▪"/>
              <a:defRPr/>
            </a:lvl6pPr>
            <a:lvl7pPr marL="3200400" lvl="6" indent="-317500" algn="l" rtl="0">
              <a:lnSpc>
                <a:spcPct val="90000"/>
              </a:lnSpc>
              <a:spcBef>
                <a:spcPts val="13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cxnSp>
        <p:nvCxnSpPr>
          <p:cNvPr id="174" name="Google Shape;174;p23"/>
          <p:cNvCxnSpPr/>
          <p:nvPr/>
        </p:nvCxnSpPr>
        <p:spPr>
          <a:xfrm>
            <a:off x="245268" y="283500"/>
            <a:ext cx="4088700" cy="0"/>
          </a:xfrm>
          <a:prstGeom prst="straightConnector1">
            <a:avLst/>
          </a:prstGeom>
          <a:noFill/>
          <a:ln w="9525" cap="flat" cmpd="sng">
            <a:solidFill>
              <a:schemeClr val="lt1"/>
            </a:solidFill>
            <a:prstDash val="solid"/>
            <a:miter lim="800000"/>
            <a:headEnd type="none" w="sm" len="sm"/>
            <a:tailEnd type="none" w="sm" len="sm"/>
          </a:ln>
        </p:spPr>
      </p:cxnSp>
      <p:cxnSp>
        <p:nvCxnSpPr>
          <p:cNvPr id="175" name="Google Shape;175;p23"/>
          <p:cNvCxnSpPr/>
          <p:nvPr/>
        </p:nvCxnSpPr>
        <p:spPr>
          <a:xfrm>
            <a:off x="245267" y="4811400"/>
            <a:ext cx="8652300" cy="0"/>
          </a:xfrm>
          <a:prstGeom prst="straightConnector1">
            <a:avLst/>
          </a:prstGeom>
          <a:noFill/>
          <a:ln w="9525" cap="flat" cmpd="sng">
            <a:solidFill>
              <a:schemeClr val="lt1"/>
            </a:solidFill>
            <a:prstDash val="solid"/>
            <a:miter lim="800000"/>
            <a:headEnd type="none" w="sm" len="sm"/>
            <a:tailEnd type="none" w="sm" len="sm"/>
          </a:ln>
        </p:spPr>
      </p:cxnSp>
      <p:sp>
        <p:nvSpPr>
          <p:cNvPr id="176" name="Google Shape;176;p23"/>
          <p:cNvSpPr txBox="1">
            <a:spLocks noGrp="1"/>
          </p:cNvSpPr>
          <p:nvPr>
            <p:ph type="body" idx="2"/>
          </p:nvPr>
        </p:nvSpPr>
        <p:spPr>
          <a:xfrm>
            <a:off x="486000" y="4860010"/>
            <a:ext cx="3240000" cy="1608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lt1"/>
              </a:buClr>
              <a:buSzPts val="700"/>
              <a:buNone/>
              <a:defRPr sz="700">
                <a:solidFill>
                  <a:schemeClr val="lt1"/>
                </a:solidFill>
              </a:defRPr>
            </a:lvl1pPr>
            <a:lvl2pPr marL="914400" lvl="1" indent="-228600" algn="l" rtl="0">
              <a:lnSpc>
                <a:spcPct val="100000"/>
              </a:lnSpc>
              <a:spcBef>
                <a:spcPts val="1300"/>
              </a:spcBef>
              <a:spcAft>
                <a:spcPts val="0"/>
              </a:spcAft>
              <a:buClr>
                <a:schemeClr val="lt1"/>
              </a:buClr>
              <a:buSzPts val="1100"/>
              <a:buNone/>
              <a:defRPr>
                <a:solidFill>
                  <a:schemeClr val="lt1"/>
                </a:solidFill>
              </a:defRPr>
            </a:lvl2pPr>
            <a:lvl3pPr marL="1371600" lvl="2" indent="-228600" algn="l" rtl="0">
              <a:lnSpc>
                <a:spcPct val="100000"/>
              </a:lnSpc>
              <a:spcBef>
                <a:spcPts val="1300"/>
              </a:spcBef>
              <a:spcAft>
                <a:spcPts val="0"/>
              </a:spcAft>
              <a:buClr>
                <a:schemeClr val="lt1"/>
              </a:buClr>
              <a:buSzPts val="1100"/>
              <a:buNone/>
              <a:defRPr>
                <a:solidFill>
                  <a:schemeClr val="lt1"/>
                </a:solidFill>
              </a:defRPr>
            </a:lvl3pPr>
            <a:lvl4pPr marL="1828800" lvl="3" indent="-228600" algn="l" rtl="0">
              <a:lnSpc>
                <a:spcPct val="100000"/>
              </a:lnSpc>
              <a:spcBef>
                <a:spcPts val="1300"/>
              </a:spcBef>
              <a:spcAft>
                <a:spcPts val="0"/>
              </a:spcAft>
              <a:buClr>
                <a:schemeClr val="lt1"/>
              </a:buClr>
              <a:buSzPts val="1700"/>
              <a:buNone/>
              <a:defRPr>
                <a:solidFill>
                  <a:schemeClr val="lt1"/>
                </a:solidFill>
              </a:defRPr>
            </a:lvl4pPr>
            <a:lvl5pPr marL="2286000" lvl="4" indent="-304800" algn="l" rtl="0">
              <a:lnSpc>
                <a:spcPct val="100000"/>
              </a:lnSpc>
              <a:spcBef>
                <a:spcPts val="1300"/>
              </a:spcBef>
              <a:spcAft>
                <a:spcPts val="0"/>
              </a:spcAft>
              <a:buClr>
                <a:schemeClr val="lt1"/>
              </a:buClr>
              <a:buSzPts val="1200"/>
              <a:buChar char="▪"/>
              <a:defRPr>
                <a:solidFill>
                  <a:schemeClr val="lt1"/>
                </a:solidFill>
              </a:defRPr>
            </a:lvl5pPr>
            <a:lvl6pPr marL="2743200" lvl="5" indent="-317500" algn="l" rtl="0">
              <a:lnSpc>
                <a:spcPct val="90000"/>
              </a:lnSpc>
              <a:spcBef>
                <a:spcPts val="1300"/>
              </a:spcBef>
              <a:spcAft>
                <a:spcPts val="0"/>
              </a:spcAft>
              <a:buClr>
                <a:schemeClr val="lt1"/>
              </a:buClr>
              <a:buSzPts val="1400"/>
              <a:buChar char="▪"/>
              <a:defRPr>
                <a:solidFill>
                  <a:schemeClr val="lt1"/>
                </a:solidFill>
              </a:defRPr>
            </a:lvl6pPr>
            <a:lvl7pPr marL="3200400" lvl="6" indent="-317500" algn="l" rtl="0">
              <a:lnSpc>
                <a:spcPct val="90000"/>
              </a:lnSpc>
              <a:spcBef>
                <a:spcPts val="1300"/>
              </a:spcBef>
              <a:spcAft>
                <a:spcPts val="0"/>
              </a:spcAft>
              <a:buClr>
                <a:schemeClr val="lt1"/>
              </a:buClr>
              <a:buSzPts val="1400"/>
              <a:buChar char="•"/>
              <a:defRPr>
                <a:solidFill>
                  <a:schemeClr val="lt1"/>
                </a:solidFill>
              </a:defRPr>
            </a:lvl7pPr>
            <a:lvl8pPr marL="3657600" lvl="7" indent="-317500" algn="l" rtl="0">
              <a:lnSpc>
                <a:spcPct val="90000"/>
              </a:lnSpc>
              <a:spcBef>
                <a:spcPts val="400"/>
              </a:spcBef>
              <a:spcAft>
                <a:spcPts val="0"/>
              </a:spcAft>
              <a:buClr>
                <a:schemeClr val="lt1"/>
              </a:buClr>
              <a:buSzPts val="1400"/>
              <a:buChar char="•"/>
              <a:defRPr>
                <a:solidFill>
                  <a:schemeClr val="lt1"/>
                </a:solidFill>
              </a:defRPr>
            </a:lvl8pPr>
            <a:lvl9pPr marL="4114800" lvl="8" indent="-317500" algn="l" rtl="0">
              <a:lnSpc>
                <a:spcPct val="90000"/>
              </a:lnSpc>
              <a:spcBef>
                <a:spcPts val="400"/>
              </a:spcBef>
              <a:spcAft>
                <a:spcPts val="0"/>
              </a:spcAft>
              <a:buClr>
                <a:schemeClr val="lt1"/>
              </a:buClr>
              <a:buSzPts val="1400"/>
              <a:buChar char="•"/>
              <a:defRPr>
                <a:solidFill>
                  <a:schemeClr val="lt1"/>
                </a:solidFill>
              </a:defRPr>
            </a:lvl9pPr>
          </a:lstStyle>
          <a:p>
            <a:endParaRPr/>
          </a:p>
        </p:txBody>
      </p:sp>
    </p:spTree>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wo Images and Captions">
  <p:cSld name="Two Images and Captions">
    <p:spTree>
      <p:nvGrpSpPr>
        <p:cNvPr id="1" name="Shape 177"/>
        <p:cNvGrpSpPr/>
        <p:nvPr/>
      </p:nvGrpSpPr>
      <p:grpSpPr>
        <a:xfrm>
          <a:off x="0" y="0"/>
          <a:ext cx="0" cy="0"/>
          <a:chOff x="0" y="0"/>
          <a:chExt cx="0" cy="0"/>
        </a:xfrm>
      </p:grpSpPr>
      <p:pic>
        <p:nvPicPr>
          <p:cNvPr id="178" name="Google Shape;178;p24"/>
          <p:cNvPicPr preferRelativeResize="0"/>
          <p:nvPr/>
        </p:nvPicPr>
        <p:blipFill rotWithShape="1">
          <a:blip r:embed="rId2">
            <a:alphaModFix/>
          </a:blip>
          <a:srcRect t="24471" b="24471"/>
          <a:stretch/>
        </p:blipFill>
        <p:spPr>
          <a:xfrm>
            <a:off x="4810125" y="1351350"/>
            <a:ext cx="4088608" cy="3132001"/>
          </a:xfrm>
          <a:prstGeom prst="rect">
            <a:avLst/>
          </a:prstGeom>
          <a:noFill/>
          <a:ln>
            <a:noFill/>
          </a:ln>
        </p:spPr>
      </p:pic>
      <p:sp>
        <p:nvSpPr>
          <p:cNvPr id="179" name="Google Shape;179;p24"/>
          <p:cNvSpPr/>
          <p:nvPr/>
        </p:nvSpPr>
        <p:spPr>
          <a:xfrm rot="10800000">
            <a:off x="6745079" y="1350000"/>
            <a:ext cx="218700" cy="126900"/>
          </a:xfrm>
          <a:prstGeom prst="triangle">
            <a:avLst>
              <a:gd name="adj" fmla="val 50000"/>
            </a:avLst>
          </a:prstGeom>
          <a:solidFill>
            <a:srgbClr val="FFFFFF"/>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pic>
        <p:nvPicPr>
          <p:cNvPr id="180" name="Google Shape;180;p24"/>
          <p:cNvPicPr preferRelativeResize="0"/>
          <p:nvPr/>
        </p:nvPicPr>
        <p:blipFill rotWithShape="1">
          <a:blip r:embed="rId2">
            <a:alphaModFix/>
          </a:blip>
          <a:srcRect t="3717" b="45223"/>
          <a:stretch/>
        </p:blipFill>
        <p:spPr>
          <a:xfrm>
            <a:off x="245269" y="1351350"/>
            <a:ext cx="4088608" cy="3132001"/>
          </a:xfrm>
          <a:prstGeom prst="rect">
            <a:avLst/>
          </a:prstGeom>
          <a:noFill/>
          <a:ln>
            <a:noFill/>
          </a:ln>
        </p:spPr>
      </p:pic>
      <p:sp>
        <p:nvSpPr>
          <p:cNvPr id="181" name="Google Shape;181;p24"/>
          <p:cNvSpPr txBox="1">
            <a:spLocks noGrp="1"/>
          </p:cNvSpPr>
          <p:nvPr>
            <p:ph type="title"/>
          </p:nvPr>
        </p:nvSpPr>
        <p:spPr>
          <a:xfrm>
            <a:off x="245268" y="367904"/>
            <a:ext cx="4088700" cy="8202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chemeClr val="accent1"/>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82" name="Google Shape;182;p24"/>
          <p:cNvSpPr txBox="1">
            <a:spLocks noGrp="1"/>
          </p:cNvSpPr>
          <p:nvPr>
            <p:ph type="sldNum" idx="12"/>
          </p:nvPr>
        </p:nvSpPr>
        <p:spPr>
          <a:xfrm>
            <a:off x="245268" y="4860001"/>
            <a:ext cx="193200" cy="160800"/>
          </a:xfrm>
          <a:prstGeom prst="rect">
            <a:avLst/>
          </a:prstGeom>
          <a:noFill/>
          <a:ln>
            <a:noFill/>
          </a:ln>
        </p:spPr>
        <p:txBody>
          <a:bodyPr spcFirstLastPara="1" wrap="square" lIns="0" tIns="0" rIns="0" bIns="0" anchor="t" anchorCtr="0">
            <a:noAutofit/>
          </a:bodyPr>
          <a:lstStyle>
            <a:lvl1pPr marL="0" marR="0" lvl="0" indent="0" algn="l" rtl="0">
              <a:lnSpc>
                <a:spcPct val="100000"/>
              </a:lnSpc>
              <a:spcBef>
                <a:spcPts val="0"/>
              </a:spcBef>
              <a:spcAft>
                <a:spcPts val="0"/>
              </a:spcAft>
              <a:buClr>
                <a:srgbClr val="000000"/>
              </a:buClr>
              <a:buSzPts val="700"/>
              <a:buFont typeface="Arial"/>
              <a:buNone/>
              <a:defRPr sz="700" b="0" i="0" u="none" strike="noStrike" cap="none">
                <a:solidFill>
                  <a:schemeClr val="dk2"/>
                </a:solidFill>
                <a:latin typeface="Roboto Light"/>
                <a:ea typeface="Roboto Light"/>
                <a:cs typeface="Roboto Light"/>
                <a:sym typeface="Roboto Light"/>
              </a:defRPr>
            </a:lvl1pPr>
            <a:lvl2pPr marL="0" marR="0" lvl="1" indent="0" algn="l" rtl="0">
              <a:lnSpc>
                <a:spcPct val="100000"/>
              </a:lnSpc>
              <a:spcBef>
                <a:spcPts val="0"/>
              </a:spcBef>
              <a:spcAft>
                <a:spcPts val="0"/>
              </a:spcAft>
              <a:buClr>
                <a:srgbClr val="000000"/>
              </a:buClr>
              <a:buSzPts val="700"/>
              <a:buFont typeface="Arial"/>
              <a:buNone/>
              <a:defRPr sz="700" b="0" i="0" u="none" strike="noStrike" cap="none">
                <a:solidFill>
                  <a:schemeClr val="dk2"/>
                </a:solidFill>
                <a:latin typeface="Roboto Light"/>
                <a:ea typeface="Roboto Light"/>
                <a:cs typeface="Roboto Light"/>
                <a:sym typeface="Roboto Light"/>
              </a:defRPr>
            </a:lvl2pPr>
            <a:lvl3pPr marL="0" marR="0" lvl="2" indent="0" algn="l" rtl="0">
              <a:lnSpc>
                <a:spcPct val="100000"/>
              </a:lnSpc>
              <a:spcBef>
                <a:spcPts val="0"/>
              </a:spcBef>
              <a:spcAft>
                <a:spcPts val="0"/>
              </a:spcAft>
              <a:buClr>
                <a:srgbClr val="000000"/>
              </a:buClr>
              <a:buSzPts val="700"/>
              <a:buFont typeface="Arial"/>
              <a:buNone/>
              <a:defRPr sz="700" b="0" i="0" u="none" strike="noStrike" cap="none">
                <a:solidFill>
                  <a:schemeClr val="dk2"/>
                </a:solidFill>
                <a:latin typeface="Roboto Light"/>
                <a:ea typeface="Roboto Light"/>
                <a:cs typeface="Roboto Light"/>
                <a:sym typeface="Roboto Light"/>
              </a:defRPr>
            </a:lvl3pPr>
            <a:lvl4pPr marL="0" marR="0" lvl="3" indent="0" algn="l" rtl="0">
              <a:lnSpc>
                <a:spcPct val="100000"/>
              </a:lnSpc>
              <a:spcBef>
                <a:spcPts val="0"/>
              </a:spcBef>
              <a:spcAft>
                <a:spcPts val="0"/>
              </a:spcAft>
              <a:buClr>
                <a:srgbClr val="000000"/>
              </a:buClr>
              <a:buSzPts val="700"/>
              <a:buFont typeface="Arial"/>
              <a:buNone/>
              <a:defRPr sz="700" b="0" i="0" u="none" strike="noStrike" cap="none">
                <a:solidFill>
                  <a:schemeClr val="dk2"/>
                </a:solidFill>
                <a:latin typeface="Roboto Light"/>
                <a:ea typeface="Roboto Light"/>
                <a:cs typeface="Roboto Light"/>
                <a:sym typeface="Roboto Light"/>
              </a:defRPr>
            </a:lvl4pPr>
            <a:lvl5pPr marL="0" marR="0" lvl="4" indent="0" algn="l" rtl="0">
              <a:lnSpc>
                <a:spcPct val="100000"/>
              </a:lnSpc>
              <a:spcBef>
                <a:spcPts val="0"/>
              </a:spcBef>
              <a:spcAft>
                <a:spcPts val="0"/>
              </a:spcAft>
              <a:buClr>
                <a:srgbClr val="000000"/>
              </a:buClr>
              <a:buSzPts val="700"/>
              <a:buFont typeface="Arial"/>
              <a:buNone/>
              <a:defRPr sz="700" b="0" i="0" u="none" strike="noStrike" cap="none">
                <a:solidFill>
                  <a:schemeClr val="dk2"/>
                </a:solidFill>
                <a:latin typeface="Roboto Light"/>
                <a:ea typeface="Roboto Light"/>
                <a:cs typeface="Roboto Light"/>
                <a:sym typeface="Roboto Light"/>
              </a:defRPr>
            </a:lvl5pPr>
            <a:lvl6pPr marL="0" marR="0" lvl="5" indent="0" algn="l" rtl="0">
              <a:lnSpc>
                <a:spcPct val="100000"/>
              </a:lnSpc>
              <a:spcBef>
                <a:spcPts val="0"/>
              </a:spcBef>
              <a:spcAft>
                <a:spcPts val="0"/>
              </a:spcAft>
              <a:buClr>
                <a:srgbClr val="000000"/>
              </a:buClr>
              <a:buSzPts val="700"/>
              <a:buFont typeface="Arial"/>
              <a:buNone/>
              <a:defRPr sz="700" b="0" i="0" u="none" strike="noStrike" cap="none">
                <a:solidFill>
                  <a:schemeClr val="dk2"/>
                </a:solidFill>
                <a:latin typeface="Roboto Light"/>
                <a:ea typeface="Roboto Light"/>
                <a:cs typeface="Roboto Light"/>
                <a:sym typeface="Roboto Light"/>
              </a:defRPr>
            </a:lvl6pPr>
            <a:lvl7pPr marL="0" marR="0" lvl="6" indent="0" algn="l" rtl="0">
              <a:lnSpc>
                <a:spcPct val="100000"/>
              </a:lnSpc>
              <a:spcBef>
                <a:spcPts val="0"/>
              </a:spcBef>
              <a:spcAft>
                <a:spcPts val="0"/>
              </a:spcAft>
              <a:buClr>
                <a:srgbClr val="000000"/>
              </a:buClr>
              <a:buSzPts val="700"/>
              <a:buFont typeface="Arial"/>
              <a:buNone/>
              <a:defRPr sz="700" b="0" i="0" u="none" strike="noStrike" cap="none">
                <a:solidFill>
                  <a:schemeClr val="dk2"/>
                </a:solidFill>
                <a:latin typeface="Roboto Light"/>
                <a:ea typeface="Roboto Light"/>
                <a:cs typeface="Roboto Light"/>
                <a:sym typeface="Roboto Light"/>
              </a:defRPr>
            </a:lvl7pPr>
            <a:lvl8pPr marL="0" marR="0" lvl="7" indent="0" algn="l" rtl="0">
              <a:lnSpc>
                <a:spcPct val="100000"/>
              </a:lnSpc>
              <a:spcBef>
                <a:spcPts val="0"/>
              </a:spcBef>
              <a:spcAft>
                <a:spcPts val="0"/>
              </a:spcAft>
              <a:buClr>
                <a:srgbClr val="000000"/>
              </a:buClr>
              <a:buSzPts val="700"/>
              <a:buFont typeface="Arial"/>
              <a:buNone/>
              <a:defRPr sz="700" b="0" i="0" u="none" strike="noStrike" cap="none">
                <a:solidFill>
                  <a:schemeClr val="dk2"/>
                </a:solidFill>
                <a:latin typeface="Roboto Light"/>
                <a:ea typeface="Roboto Light"/>
                <a:cs typeface="Roboto Light"/>
                <a:sym typeface="Roboto Light"/>
              </a:defRPr>
            </a:lvl8pPr>
            <a:lvl9pPr marL="0" marR="0" lvl="8" indent="0" algn="l" rtl="0">
              <a:lnSpc>
                <a:spcPct val="100000"/>
              </a:lnSpc>
              <a:spcBef>
                <a:spcPts val="0"/>
              </a:spcBef>
              <a:spcAft>
                <a:spcPts val="0"/>
              </a:spcAft>
              <a:buClr>
                <a:srgbClr val="000000"/>
              </a:buClr>
              <a:buSzPts val="700"/>
              <a:buFont typeface="Arial"/>
              <a:buNone/>
              <a:defRPr sz="700" b="0" i="0" u="none" strike="noStrike" cap="none">
                <a:solidFill>
                  <a:schemeClr val="dk2"/>
                </a:solidFill>
                <a:latin typeface="Roboto Light"/>
                <a:ea typeface="Roboto Light"/>
                <a:cs typeface="Roboto Light"/>
                <a:sym typeface="Roboto Light"/>
              </a:defRPr>
            </a:lvl9pPr>
          </a:lstStyle>
          <a:p>
            <a:pPr marL="0" lvl="0" indent="0" algn="l" rtl="0">
              <a:spcBef>
                <a:spcPts val="0"/>
              </a:spcBef>
              <a:spcAft>
                <a:spcPts val="0"/>
              </a:spcAft>
              <a:buNone/>
            </a:pPr>
            <a:fld id="{00000000-1234-1234-1234-123412341234}" type="slidenum">
              <a:rPr lang="en-GB"/>
              <a:t>‹#›</a:t>
            </a:fld>
            <a:endParaRPr/>
          </a:p>
        </p:txBody>
      </p:sp>
      <p:sp>
        <p:nvSpPr>
          <p:cNvPr id="183" name="Google Shape;183;p24"/>
          <p:cNvSpPr txBox="1">
            <a:spLocks noGrp="1"/>
          </p:cNvSpPr>
          <p:nvPr>
            <p:ph type="body" idx="1"/>
          </p:nvPr>
        </p:nvSpPr>
        <p:spPr>
          <a:xfrm>
            <a:off x="438497" y="1840288"/>
            <a:ext cx="3702000" cy="2153400"/>
          </a:xfrm>
          <a:prstGeom prst="rect">
            <a:avLst/>
          </a:prstGeom>
          <a:noFill/>
          <a:ln>
            <a:noFill/>
          </a:ln>
        </p:spPr>
        <p:txBody>
          <a:bodyPr spcFirstLastPara="1" wrap="square" lIns="0" tIns="0" rIns="0" bIns="0" anchor="ctr" anchorCtr="0">
            <a:noAutofit/>
          </a:bodyPr>
          <a:lstStyle>
            <a:lvl1pPr marL="457200" lvl="0" indent="-228600" algn="ctr" rtl="0">
              <a:lnSpc>
                <a:spcPct val="100000"/>
              </a:lnSpc>
              <a:spcBef>
                <a:spcPts val="0"/>
              </a:spcBef>
              <a:spcAft>
                <a:spcPts val="0"/>
              </a:spcAft>
              <a:buSzPts val="1200"/>
              <a:buNone/>
              <a:defRPr sz="1200">
                <a:latin typeface="Roboto Medium"/>
                <a:ea typeface="Roboto Medium"/>
                <a:cs typeface="Roboto Medium"/>
                <a:sym typeface="Roboto Medium"/>
              </a:defRPr>
            </a:lvl1pPr>
            <a:lvl2pPr marL="914400" lvl="1" indent="-228600" algn="ctr" rtl="0">
              <a:lnSpc>
                <a:spcPct val="100000"/>
              </a:lnSpc>
              <a:spcBef>
                <a:spcPts val="1300"/>
              </a:spcBef>
              <a:spcAft>
                <a:spcPts val="0"/>
              </a:spcAft>
              <a:buClr>
                <a:schemeClr val="dk1"/>
              </a:buClr>
              <a:buSzPts val="1200"/>
              <a:buFont typeface="Roboto"/>
              <a:buNone/>
              <a:defRPr sz="1200">
                <a:solidFill>
                  <a:schemeClr val="dk1"/>
                </a:solidFill>
                <a:latin typeface="Roboto"/>
                <a:ea typeface="Roboto"/>
                <a:cs typeface="Roboto"/>
                <a:sym typeface="Roboto"/>
              </a:defRPr>
            </a:lvl2pPr>
            <a:lvl3pPr marL="1371600" lvl="2" indent="-228600" algn="ctr" rtl="0">
              <a:lnSpc>
                <a:spcPct val="100000"/>
              </a:lnSpc>
              <a:spcBef>
                <a:spcPts val="1300"/>
              </a:spcBef>
              <a:spcAft>
                <a:spcPts val="0"/>
              </a:spcAft>
              <a:buSzPts val="1100"/>
              <a:buNone/>
              <a:defRPr/>
            </a:lvl3pPr>
            <a:lvl4pPr marL="1828800" lvl="3" indent="-228600" algn="ctr" rtl="0">
              <a:lnSpc>
                <a:spcPct val="100000"/>
              </a:lnSpc>
              <a:spcBef>
                <a:spcPts val="1300"/>
              </a:spcBef>
              <a:spcAft>
                <a:spcPts val="0"/>
              </a:spcAft>
              <a:buSzPts val="1700"/>
              <a:buNone/>
              <a:defRPr/>
            </a:lvl4pPr>
            <a:lvl5pPr marL="2286000" lvl="4" indent="-304800" algn="ctr" rtl="0">
              <a:lnSpc>
                <a:spcPct val="100000"/>
              </a:lnSpc>
              <a:spcBef>
                <a:spcPts val="1300"/>
              </a:spcBef>
              <a:spcAft>
                <a:spcPts val="0"/>
              </a:spcAft>
              <a:buSzPts val="1200"/>
              <a:buChar char="▪"/>
              <a:defRPr/>
            </a:lvl5pPr>
            <a:lvl6pPr marL="2743200" lvl="5" indent="-317500" algn="l" rtl="0">
              <a:lnSpc>
                <a:spcPct val="90000"/>
              </a:lnSpc>
              <a:spcBef>
                <a:spcPts val="1300"/>
              </a:spcBef>
              <a:spcAft>
                <a:spcPts val="0"/>
              </a:spcAft>
              <a:buSzPts val="1400"/>
              <a:buChar char="▪"/>
              <a:defRPr/>
            </a:lvl6pPr>
            <a:lvl7pPr marL="3200400" lvl="6" indent="-317500" algn="l" rtl="0">
              <a:lnSpc>
                <a:spcPct val="90000"/>
              </a:lnSpc>
              <a:spcBef>
                <a:spcPts val="1300"/>
              </a:spcBef>
              <a:spcAft>
                <a:spcPts val="0"/>
              </a:spcAft>
              <a:buSzPts val="1400"/>
              <a:buChar char="•"/>
              <a:defRPr/>
            </a:lvl7pPr>
            <a:lvl8pPr marL="3657600" lvl="7" indent="-317500" algn="l" rtl="0">
              <a:lnSpc>
                <a:spcPct val="90000"/>
              </a:lnSpc>
              <a:spcBef>
                <a:spcPts val="400"/>
              </a:spcBef>
              <a:spcAft>
                <a:spcPts val="0"/>
              </a:spcAft>
              <a:buSzPts val="1400"/>
              <a:buChar char="•"/>
              <a:defRPr/>
            </a:lvl8pPr>
            <a:lvl9pPr marL="4114800" lvl="8" indent="-317500" algn="l" rtl="0">
              <a:lnSpc>
                <a:spcPct val="90000"/>
              </a:lnSpc>
              <a:spcBef>
                <a:spcPts val="400"/>
              </a:spcBef>
              <a:spcAft>
                <a:spcPts val="0"/>
              </a:spcAft>
              <a:buSzPts val="1400"/>
              <a:buChar char="•"/>
              <a:defRPr/>
            </a:lvl9pPr>
          </a:lstStyle>
          <a:p>
            <a:endParaRPr/>
          </a:p>
        </p:txBody>
      </p:sp>
      <p:sp>
        <p:nvSpPr>
          <p:cNvPr id="184" name="Google Shape;184;p24"/>
          <p:cNvSpPr txBox="1">
            <a:spLocks noGrp="1"/>
          </p:cNvSpPr>
          <p:nvPr>
            <p:ph type="body" idx="2"/>
          </p:nvPr>
        </p:nvSpPr>
        <p:spPr>
          <a:xfrm>
            <a:off x="5003352" y="1837267"/>
            <a:ext cx="3702000" cy="2153400"/>
          </a:xfrm>
          <a:prstGeom prst="rect">
            <a:avLst/>
          </a:prstGeom>
          <a:noFill/>
          <a:ln>
            <a:noFill/>
          </a:ln>
        </p:spPr>
        <p:txBody>
          <a:bodyPr spcFirstLastPara="1" wrap="square" lIns="0" tIns="0" rIns="0" bIns="0" anchor="ctr" anchorCtr="0">
            <a:noAutofit/>
          </a:bodyPr>
          <a:lstStyle>
            <a:lvl1pPr marL="457200" lvl="0" indent="-228600" algn="ctr" rtl="0">
              <a:lnSpc>
                <a:spcPct val="100000"/>
              </a:lnSpc>
              <a:spcBef>
                <a:spcPts val="0"/>
              </a:spcBef>
              <a:spcAft>
                <a:spcPts val="0"/>
              </a:spcAft>
              <a:buSzPts val="1200"/>
              <a:buNone/>
              <a:defRPr sz="1200">
                <a:latin typeface="Roboto Medium"/>
                <a:ea typeface="Roboto Medium"/>
                <a:cs typeface="Roboto Medium"/>
                <a:sym typeface="Roboto Medium"/>
              </a:defRPr>
            </a:lvl1pPr>
            <a:lvl2pPr marL="914400" lvl="1" indent="-228600" algn="ctr" rtl="0">
              <a:lnSpc>
                <a:spcPct val="100000"/>
              </a:lnSpc>
              <a:spcBef>
                <a:spcPts val="1300"/>
              </a:spcBef>
              <a:spcAft>
                <a:spcPts val="0"/>
              </a:spcAft>
              <a:buClr>
                <a:schemeClr val="dk1"/>
              </a:buClr>
              <a:buSzPts val="1200"/>
              <a:buFont typeface="Roboto"/>
              <a:buNone/>
              <a:defRPr sz="1200">
                <a:solidFill>
                  <a:schemeClr val="dk1"/>
                </a:solidFill>
                <a:latin typeface="Roboto"/>
                <a:ea typeface="Roboto"/>
                <a:cs typeface="Roboto"/>
                <a:sym typeface="Roboto"/>
              </a:defRPr>
            </a:lvl2pPr>
            <a:lvl3pPr marL="1371600" lvl="2" indent="-228600" algn="ctr" rtl="0">
              <a:lnSpc>
                <a:spcPct val="100000"/>
              </a:lnSpc>
              <a:spcBef>
                <a:spcPts val="1300"/>
              </a:spcBef>
              <a:spcAft>
                <a:spcPts val="0"/>
              </a:spcAft>
              <a:buSzPts val="1100"/>
              <a:buNone/>
              <a:defRPr/>
            </a:lvl3pPr>
            <a:lvl4pPr marL="1828800" lvl="3" indent="-228600" algn="ctr" rtl="0">
              <a:lnSpc>
                <a:spcPct val="100000"/>
              </a:lnSpc>
              <a:spcBef>
                <a:spcPts val="1300"/>
              </a:spcBef>
              <a:spcAft>
                <a:spcPts val="0"/>
              </a:spcAft>
              <a:buSzPts val="1700"/>
              <a:buNone/>
              <a:defRPr/>
            </a:lvl4pPr>
            <a:lvl5pPr marL="2286000" lvl="4" indent="-304800" algn="ctr" rtl="0">
              <a:lnSpc>
                <a:spcPct val="100000"/>
              </a:lnSpc>
              <a:spcBef>
                <a:spcPts val="1300"/>
              </a:spcBef>
              <a:spcAft>
                <a:spcPts val="0"/>
              </a:spcAft>
              <a:buSzPts val="1200"/>
              <a:buChar char="▪"/>
              <a:defRPr/>
            </a:lvl5pPr>
            <a:lvl6pPr marL="2743200" lvl="5" indent="-317500" algn="l" rtl="0">
              <a:lnSpc>
                <a:spcPct val="90000"/>
              </a:lnSpc>
              <a:spcBef>
                <a:spcPts val="1300"/>
              </a:spcBef>
              <a:spcAft>
                <a:spcPts val="0"/>
              </a:spcAft>
              <a:buSzPts val="1400"/>
              <a:buChar char="▪"/>
              <a:defRPr/>
            </a:lvl6pPr>
            <a:lvl7pPr marL="3200400" lvl="6" indent="-317500" algn="l" rtl="0">
              <a:lnSpc>
                <a:spcPct val="90000"/>
              </a:lnSpc>
              <a:spcBef>
                <a:spcPts val="1300"/>
              </a:spcBef>
              <a:spcAft>
                <a:spcPts val="0"/>
              </a:spcAft>
              <a:buSzPts val="1400"/>
              <a:buChar char="•"/>
              <a:defRPr/>
            </a:lvl7pPr>
            <a:lvl8pPr marL="3657600" lvl="7" indent="-317500" algn="l" rtl="0">
              <a:lnSpc>
                <a:spcPct val="90000"/>
              </a:lnSpc>
              <a:spcBef>
                <a:spcPts val="400"/>
              </a:spcBef>
              <a:spcAft>
                <a:spcPts val="0"/>
              </a:spcAft>
              <a:buSzPts val="1400"/>
              <a:buChar char="•"/>
              <a:defRPr/>
            </a:lvl8pPr>
            <a:lvl9pPr marL="4114800" lvl="8" indent="-317500" algn="l" rtl="0">
              <a:lnSpc>
                <a:spcPct val="90000"/>
              </a:lnSpc>
              <a:spcBef>
                <a:spcPts val="400"/>
              </a:spcBef>
              <a:spcAft>
                <a:spcPts val="0"/>
              </a:spcAft>
              <a:buSzPts val="1400"/>
              <a:buChar char="•"/>
              <a:defRPr/>
            </a:lvl9pPr>
          </a:lstStyle>
          <a:p>
            <a:endParaRPr/>
          </a:p>
        </p:txBody>
      </p:sp>
      <p:sp>
        <p:nvSpPr>
          <p:cNvPr id="185" name="Google Shape;185;p24"/>
          <p:cNvSpPr txBox="1">
            <a:spLocks noGrp="1"/>
          </p:cNvSpPr>
          <p:nvPr>
            <p:ph type="body" idx="3"/>
          </p:nvPr>
        </p:nvSpPr>
        <p:spPr>
          <a:xfrm>
            <a:off x="486000" y="4860010"/>
            <a:ext cx="3240000" cy="1608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SzPts val="700"/>
              <a:buNone/>
              <a:defRPr sz="700"/>
            </a:lvl1pPr>
            <a:lvl2pPr marL="914400" lvl="1" indent="-228600" algn="l" rtl="0">
              <a:lnSpc>
                <a:spcPct val="100000"/>
              </a:lnSpc>
              <a:spcBef>
                <a:spcPts val="1300"/>
              </a:spcBef>
              <a:spcAft>
                <a:spcPts val="0"/>
              </a:spcAft>
              <a:buSzPts val="1100"/>
              <a:buNone/>
              <a:defRPr/>
            </a:lvl2pPr>
            <a:lvl3pPr marL="1371600" lvl="2" indent="-228600" algn="l" rtl="0">
              <a:lnSpc>
                <a:spcPct val="100000"/>
              </a:lnSpc>
              <a:spcBef>
                <a:spcPts val="1300"/>
              </a:spcBef>
              <a:spcAft>
                <a:spcPts val="0"/>
              </a:spcAft>
              <a:buSzPts val="1100"/>
              <a:buNone/>
              <a:defRPr/>
            </a:lvl3pPr>
            <a:lvl4pPr marL="1828800" lvl="3" indent="-228600" algn="l" rtl="0">
              <a:lnSpc>
                <a:spcPct val="100000"/>
              </a:lnSpc>
              <a:spcBef>
                <a:spcPts val="1300"/>
              </a:spcBef>
              <a:spcAft>
                <a:spcPts val="0"/>
              </a:spcAft>
              <a:buSzPts val="1700"/>
              <a:buNone/>
              <a:defRPr/>
            </a:lvl4pPr>
            <a:lvl5pPr marL="2286000" lvl="4" indent="-304800" algn="l" rtl="0">
              <a:lnSpc>
                <a:spcPct val="100000"/>
              </a:lnSpc>
              <a:spcBef>
                <a:spcPts val="1300"/>
              </a:spcBef>
              <a:spcAft>
                <a:spcPts val="0"/>
              </a:spcAft>
              <a:buSzPts val="1200"/>
              <a:buChar char="▪"/>
              <a:defRPr/>
            </a:lvl5pPr>
            <a:lvl6pPr marL="2743200" lvl="5" indent="-317500" algn="l" rtl="0">
              <a:lnSpc>
                <a:spcPct val="90000"/>
              </a:lnSpc>
              <a:spcBef>
                <a:spcPts val="1300"/>
              </a:spcBef>
              <a:spcAft>
                <a:spcPts val="0"/>
              </a:spcAft>
              <a:buSzPts val="1400"/>
              <a:buChar char="▪"/>
              <a:defRPr/>
            </a:lvl6pPr>
            <a:lvl7pPr marL="3200400" lvl="6" indent="-317500" algn="l" rtl="0">
              <a:lnSpc>
                <a:spcPct val="90000"/>
              </a:lnSpc>
              <a:spcBef>
                <a:spcPts val="1300"/>
              </a:spcBef>
              <a:spcAft>
                <a:spcPts val="0"/>
              </a:spcAft>
              <a:buSzPts val="1400"/>
              <a:buChar char="•"/>
              <a:defRPr/>
            </a:lvl7pPr>
            <a:lvl8pPr marL="3657600" lvl="7" indent="-317500" algn="l" rtl="0">
              <a:lnSpc>
                <a:spcPct val="90000"/>
              </a:lnSpc>
              <a:spcBef>
                <a:spcPts val="400"/>
              </a:spcBef>
              <a:spcAft>
                <a:spcPts val="0"/>
              </a:spcAft>
              <a:buSzPts val="1400"/>
              <a:buChar char="•"/>
              <a:defRPr/>
            </a:lvl8pPr>
            <a:lvl9pPr marL="4114800" lvl="8" indent="-317500" algn="l" rtl="0">
              <a:lnSpc>
                <a:spcPct val="90000"/>
              </a:lnSpc>
              <a:spcBef>
                <a:spcPts val="400"/>
              </a:spcBef>
              <a:spcAft>
                <a:spcPts val="0"/>
              </a:spcAft>
              <a:buSzPts val="1400"/>
              <a:buChar char="•"/>
              <a:defRPr/>
            </a:lvl9pPr>
          </a:lstStyle>
          <a:p>
            <a:endParaRPr/>
          </a:p>
        </p:txBody>
      </p:sp>
      <p:sp>
        <p:nvSpPr>
          <p:cNvPr id="186" name="Google Shape;186;p24"/>
          <p:cNvSpPr/>
          <p:nvPr/>
        </p:nvSpPr>
        <p:spPr>
          <a:xfrm rot="10800000">
            <a:off x="2180213" y="1350000"/>
            <a:ext cx="218700" cy="126900"/>
          </a:xfrm>
          <a:prstGeom prst="triangle">
            <a:avLst>
              <a:gd name="adj" fmla="val 50000"/>
            </a:avLst>
          </a:prstGeom>
          <a:solidFill>
            <a:srgbClr val="FFFFFF"/>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wo Images">
  <p:cSld name="Two Images">
    <p:spTree>
      <p:nvGrpSpPr>
        <p:cNvPr id="1" name="Shape 187"/>
        <p:cNvGrpSpPr/>
        <p:nvPr/>
      </p:nvGrpSpPr>
      <p:grpSpPr>
        <a:xfrm>
          <a:off x="0" y="0"/>
          <a:ext cx="0" cy="0"/>
          <a:chOff x="0" y="0"/>
          <a:chExt cx="0" cy="0"/>
        </a:xfrm>
      </p:grpSpPr>
      <p:sp>
        <p:nvSpPr>
          <p:cNvPr id="188" name="Google Shape;188;p25"/>
          <p:cNvSpPr txBox="1">
            <a:spLocks noGrp="1"/>
          </p:cNvSpPr>
          <p:nvPr>
            <p:ph type="title"/>
          </p:nvPr>
        </p:nvSpPr>
        <p:spPr>
          <a:xfrm>
            <a:off x="245268" y="367904"/>
            <a:ext cx="4088700" cy="8202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chemeClr val="accent1"/>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89" name="Google Shape;189;p25"/>
          <p:cNvSpPr txBox="1">
            <a:spLocks noGrp="1"/>
          </p:cNvSpPr>
          <p:nvPr>
            <p:ph type="sldNum" idx="12"/>
          </p:nvPr>
        </p:nvSpPr>
        <p:spPr>
          <a:xfrm>
            <a:off x="245268" y="4860001"/>
            <a:ext cx="193200" cy="160800"/>
          </a:xfrm>
          <a:prstGeom prst="rect">
            <a:avLst/>
          </a:prstGeom>
          <a:noFill/>
          <a:ln>
            <a:noFill/>
          </a:ln>
        </p:spPr>
        <p:txBody>
          <a:bodyPr spcFirstLastPara="1" wrap="square" lIns="0" tIns="0" rIns="0" bIns="0" anchor="t" anchorCtr="0">
            <a:noAutofit/>
          </a:bodyPr>
          <a:lstStyle>
            <a:lvl1pPr marL="0" marR="0" lvl="0" indent="0" algn="l" rtl="0">
              <a:lnSpc>
                <a:spcPct val="100000"/>
              </a:lnSpc>
              <a:spcBef>
                <a:spcPts val="0"/>
              </a:spcBef>
              <a:spcAft>
                <a:spcPts val="0"/>
              </a:spcAft>
              <a:buClr>
                <a:srgbClr val="000000"/>
              </a:buClr>
              <a:buSzPts val="700"/>
              <a:buFont typeface="Arial"/>
              <a:buNone/>
              <a:defRPr sz="700" b="0" i="0" u="none" strike="noStrike" cap="none">
                <a:solidFill>
                  <a:schemeClr val="dk2"/>
                </a:solidFill>
                <a:latin typeface="Roboto Light"/>
                <a:ea typeface="Roboto Light"/>
                <a:cs typeface="Roboto Light"/>
                <a:sym typeface="Roboto Light"/>
              </a:defRPr>
            </a:lvl1pPr>
            <a:lvl2pPr marL="0" marR="0" lvl="1" indent="0" algn="l" rtl="0">
              <a:lnSpc>
                <a:spcPct val="100000"/>
              </a:lnSpc>
              <a:spcBef>
                <a:spcPts val="0"/>
              </a:spcBef>
              <a:spcAft>
                <a:spcPts val="0"/>
              </a:spcAft>
              <a:buClr>
                <a:srgbClr val="000000"/>
              </a:buClr>
              <a:buSzPts val="700"/>
              <a:buFont typeface="Arial"/>
              <a:buNone/>
              <a:defRPr sz="700" b="0" i="0" u="none" strike="noStrike" cap="none">
                <a:solidFill>
                  <a:schemeClr val="dk2"/>
                </a:solidFill>
                <a:latin typeface="Roboto Light"/>
                <a:ea typeface="Roboto Light"/>
                <a:cs typeface="Roboto Light"/>
                <a:sym typeface="Roboto Light"/>
              </a:defRPr>
            </a:lvl2pPr>
            <a:lvl3pPr marL="0" marR="0" lvl="2" indent="0" algn="l" rtl="0">
              <a:lnSpc>
                <a:spcPct val="100000"/>
              </a:lnSpc>
              <a:spcBef>
                <a:spcPts val="0"/>
              </a:spcBef>
              <a:spcAft>
                <a:spcPts val="0"/>
              </a:spcAft>
              <a:buClr>
                <a:srgbClr val="000000"/>
              </a:buClr>
              <a:buSzPts val="700"/>
              <a:buFont typeface="Arial"/>
              <a:buNone/>
              <a:defRPr sz="700" b="0" i="0" u="none" strike="noStrike" cap="none">
                <a:solidFill>
                  <a:schemeClr val="dk2"/>
                </a:solidFill>
                <a:latin typeface="Roboto Light"/>
                <a:ea typeface="Roboto Light"/>
                <a:cs typeface="Roboto Light"/>
                <a:sym typeface="Roboto Light"/>
              </a:defRPr>
            </a:lvl3pPr>
            <a:lvl4pPr marL="0" marR="0" lvl="3" indent="0" algn="l" rtl="0">
              <a:lnSpc>
                <a:spcPct val="100000"/>
              </a:lnSpc>
              <a:spcBef>
                <a:spcPts val="0"/>
              </a:spcBef>
              <a:spcAft>
                <a:spcPts val="0"/>
              </a:spcAft>
              <a:buClr>
                <a:srgbClr val="000000"/>
              </a:buClr>
              <a:buSzPts val="700"/>
              <a:buFont typeface="Arial"/>
              <a:buNone/>
              <a:defRPr sz="700" b="0" i="0" u="none" strike="noStrike" cap="none">
                <a:solidFill>
                  <a:schemeClr val="dk2"/>
                </a:solidFill>
                <a:latin typeface="Roboto Light"/>
                <a:ea typeface="Roboto Light"/>
                <a:cs typeface="Roboto Light"/>
                <a:sym typeface="Roboto Light"/>
              </a:defRPr>
            </a:lvl4pPr>
            <a:lvl5pPr marL="0" marR="0" lvl="4" indent="0" algn="l" rtl="0">
              <a:lnSpc>
                <a:spcPct val="100000"/>
              </a:lnSpc>
              <a:spcBef>
                <a:spcPts val="0"/>
              </a:spcBef>
              <a:spcAft>
                <a:spcPts val="0"/>
              </a:spcAft>
              <a:buClr>
                <a:srgbClr val="000000"/>
              </a:buClr>
              <a:buSzPts val="700"/>
              <a:buFont typeface="Arial"/>
              <a:buNone/>
              <a:defRPr sz="700" b="0" i="0" u="none" strike="noStrike" cap="none">
                <a:solidFill>
                  <a:schemeClr val="dk2"/>
                </a:solidFill>
                <a:latin typeface="Roboto Light"/>
                <a:ea typeface="Roboto Light"/>
                <a:cs typeface="Roboto Light"/>
                <a:sym typeface="Roboto Light"/>
              </a:defRPr>
            </a:lvl5pPr>
            <a:lvl6pPr marL="0" marR="0" lvl="5" indent="0" algn="l" rtl="0">
              <a:lnSpc>
                <a:spcPct val="100000"/>
              </a:lnSpc>
              <a:spcBef>
                <a:spcPts val="0"/>
              </a:spcBef>
              <a:spcAft>
                <a:spcPts val="0"/>
              </a:spcAft>
              <a:buClr>
                <a:srgbClr val="000000"/>
              </a:buClr>
              <a:buSzPts val="700"/>
              <a:buFont typeface="Arial"/>
              <a:buNone/>
              <a:defRPr sz="700" b="0" i="0" u="none" strike="noStrike" cap="none">
                <a:solidFill>
                  <a:schemeClr val="dk2"/>
                </a:solidFill>
                <a:latin typeface="Roboto Light"/>
                <a:ea typeface="Roboto Light"/>
                <a:cs typeface="Roboto Light"/>
                <a:sym typeface="Roboto Light"/>
              </a:defRPr>
            </a:lvl6pPr>
            <a:lvl7pPr marL="0" marR="0" lvl="6" indent="0" algn="l" rtl="0">
              <a:lnSpc>
                <a:spcPct val="100000"/>
              </a:lnSpc>
              <a:spcBef>
                <a:spcPts val="0"/>
              </a:spcBef>
              <a:spcAft>
                <a:spcPts val="0"/>
              </a:spcAft>
              <a:buClr>
                <a:srgbClr val="000000"/>
              </a:buClr>
              <a:buSzPts val="700"/>
              <a:buFont typeface="Arial"/>
              <a:buNone/>
              <a:defRPr sz="700" b="0" i="0" u="none" strike="noStrike" cap="none">
                <a:solidFill>
                  <a:schemeClr val="dk2"/>
                </a:solidFill>
                <a:latin typeface="Roboto Light"/>
                <a:ea typeface="Roboto Light"/>
                <a:cs typeface="Roboto Light"/>
                <a:sym typeface="Roboto Light"/>
              </a:defRPr>
            </a:lvl7pPr>
            <a:lvl8pPr marL="0" marR="0" lvl="7" indent="0" algn="l" rtl="0">
              <a:lnSpc>
                <a:spcPct val="100000"/>
              </a:lnSpc>
              <a:spcBef>
                <a:spcPts val="0"/>
              </a:spcBef>
              <a:spcAft>
                <a:spcPts val="0"/>
              </a:spcAft>
              <a:buClr>
                <a:srgbClr val="000000"/>
              </a:buClr>
              <a:buSzPts val="700"/>
              <a:buFont typeface="Arial"/>
              <a:buNone/>
              <a:defRPr sz="700" b="0" i="0" u="none" strike="noStrike" cap="none">
                <a:solidFill>
                  <a:schemeClr val="dk2"/>
                </a:solidFill>
                <a:latin typeface="Roboto Light"/>
                <a:ea typeface="Roboto Light"/>
                <a:cs typeface="Roboto Light"/>
                <a:sym typeface="Roboto Light"/>
              </a:defRPr>
            </a:lvl8pPr>
            <a:lvl9pPr marL="0" marR="0" lvl="8" indent="0" algn="l" rtl="0">
              <a:lnSpc>
                <a:spcPct val="100000"/>
              </a:lnSpc>
              <a:spcBef>
                <a:spcPts val="0"/>
              </a:spcBef>
              <a:spcAft>
                <a:spcPts val="0"/>
              </a:spcAft>
              <a:buClr>
                <a:srgbClr val="000000"/>
              </a:buClr>
              <a:buSzPts val="700"/>
              <a:buFont typeface="Arial"/>
              <a:buNone/>
              <a:defRPr sz="700" b="0" i="0" u="none" strike="noStrike" cap="none">
                <a:solidFill>
                  <a:schemeClr val="dk2"/>
                </a:solidFill>
                <a:latin typeface="Roboto Light"/>
                <a:ea typeface="Roboto Light"/>
                <a:cs typeface="Roboto Light"/>
                <a:sym typeface="Roboto Light"/>
              </a:defRPr>
            </a:lvl9pPr>
          </a:lstStyle>
          <a:p>
            <a:pPr marL="0" lvl="0" indent="0" algn="l" rtl="0">
              <a:spcBef>
                <a:spcPts val="0"/>
              </a:spcBef>
              <a:spcAft>
                <a:spcPts val="0"/>
              </a:spcAft>
              <a:buNone/>
            </a:pPr>
            <a:fld id="{00000000-1234-1234-1234-123412341234}" type="slidenum">
              <a:rPr lang="en-GB"/>
              <a:t>‹#›</a:t>
            </a:fld>
            <a:endParaRPr/>
          </a:p>
        </p:txBody>
      </p:sp>
      <p:pic>
        <p:nvPicPr>
          <p:cNvPr id="190" name="Google Shape;190;p25"/>
          <p:cNvPicPr preferRelativeResize="0"/>
          <p:nvPr/>
        </p:nvPicPr>
        <p:blipFill rotWithShape="1">
          <a:blip r:embed="rId2">
            <a:alphaModFix/>
          </a:blip>
          <a:srcRect/>
          <a:stretch/>
        </p:blipFill>
        <p:spPr>
          <a:xfrm>
            <a:off x="241892" y="4463897"/>
            <a:ext cx="8668531" cy="267463"/>
          </a:xfrm>
          <a:prstGeom prst="rect">
            <a:avLst/>
          </a:prstGeom>
          <a:noFill/>
          <a:ln>
            <a:noFill/>
          </a:ln>
        </p:spPr>
      </p:pic>
      <p:sp>
        <p:nvSpPr>
          <p:cNvPr id="191" name="Google Shape;191;p25"/>
          <p:cNvSpPr txBox="1">
            <a:spLocks noGrp="1"/>
          </p:cNvSpPr>
          <p:nvPr>
            <p:ph type="body" idx="1"/>
          </p:nvPr>
        </p:nvSpPr>
        <p:spPr>
          <a:xfrm>
            <a:off x="486000" y="4860010"/>
            <a:ext cx="3240000" cy="1608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SzPts val="700"/>
              <a:buNone/>
              <a:defRPr sz="700"/>
            </a:lvl1pPr>
            <a:lvl2pPr marL="914400" lvl="1" indent="-228600" algn="l" rtl="0">
              <a:lnSpc>
                <a:spcPct val="100000"/>
              </a:lnSpc>
              <a:spcBef>
                <a:spcPts val="1300"/>
              </a:spcBef>
              <a:spcAft>
                <a:spcPts val="0"/>
              </a:spcAft>
              <a:buSzPts val="1100"/>
              <a:buNone/>
              <a:defRPr/>
            </a:lvl2pPr>
            <a:lvl3pPr marL="1371600" lvl="2" indent="-228600" algn="l" rtl="0">
              <a:lnSpc>
                <a:spcPct val="100000"/>
              </a:lnSpc>
              <a:spcBef>
                <a:spcPts val="1300"/>
              </a:spcBef>
              <a:spcAft>
                <a:spcPts val="0"/>
              </a:spcAft>
              <a:buSzPts val="1100"/>
              <a:buNone/>
              <a:defRPr/>
            </a:lvl3pPr>
            <a:lvl4pPr marL="1828800" lvl="3" indent="-228600" algn="l" rtl="0">
              <a:lnSpc>
                <a:spcPct val="100000"/>
              </a:lnSpc>
              <a:spcBef>
                <a:spcPts val="1300"/>
              </a:spcBef>
              <a:spcAft>
                <a:spcPts val="0"/>
              </a:spcAft>
              <a:buSzPts val="1700"/>
              <a:buNone/>
              <a:defRPr/>
            </a:lvl4pPr>
            <a:lvl5pPr marL="2286000" lvl="4" indent="-304800" algn="l" rtl="0">
              <a:lnSpc>
                <a:spcPct val="100000"/>
              </a:lnSpc>
              <a:spcBef>
                <a:spcPts val="1300"/>
              </a:spcBef>
              <a:spcAft>
                <a:spcPts val="0"/>
              </a:spcAft>
              <a:buSzPts val="1200"/>
              <a:buChar char="▪"/>
              <a:defRPr/>
            </a:lvl5pPr>
            <a:lvl6pPr marL="2743200" lvl="5" indent="-317500" algn="l" rtl="0">
              <a:lnSpc>
                <a:spcPct val="90000"/>
              </a:lnSpc>
              <a:spcBef>
                <a:spcPts val="1300"/>
              </a:spcBef>
              <a:spcAft>
                <a:spcPts val="0"/>
              </a:spcAft>
              <a:buSzPts val="1400"/>
              <a:buChar char="▪"/>
              <a:defRPr/>
            </a:lvl6pPr>
            <a:lvl7pPr marL="3200400" lvl="6" indent="-317500" algn="l" rtl="0">
              <a:lnSpc>
                <a:spcPct val="90000"/>
              </a:lnSpc>
              <a:spcBef>
                <a:spcPts val="1300"/>
              </a:spcBef>
              <a:spcAft>
                <a:spcPts val="0"/>
              </a:spcAft>
              <a:buSzPts val="1400"/>
              <a:buChar char="•"/>
              <a:defRPr/>
            </a:lvl7pPr>
            <a:lvl8pPr marL="3657600" lvl="7" indent="-317500" algn="l" rtl="0">
              <a:lnSpc>
                <a:spcPct val="90000"/>
              </a:lnSpc>
              <a:spcBef>
                <a:spcPts val="400"/>
              </a:spcBef>
              <a:spcAft>
                <a:spcPts val="0"/>
              </a:spcAft>
              <a:buSzPts val="1400"/>
              <a:buChar char="•"/>
              <a:defRPr/>
            </a:lvl8pPr>
            <a:lvl9pPr marL="4114800" lvl="8" indent="-317500" algn="l" rtl="0">
              <a:lnSpc>
                <a:spcPct val="90000"/>
              </a:lnSpc>
              <a:spcBef>
                <a:spcPts val="400"/>
              </a:spcBef>
              <a:spcAft>
                <a:spcPts val="0"/>
              </a:spcAft>
              <a:buSzPts val="1400"/>
              <a:buChar char="•"/>
              <a:defRPr/>
            </a:lvl9pPr>
          </a:lstStyle>
          <a:p>
            <a:endParaRPr/>
          </a:p>
        </p:txBody>
      </p:sp>
      <p:pic>
        <p:nvPicPr>
          <p:cNvPr id="192" name="Google Shape;192;p25"/>
          <p:cNvPicPr preferRelativeResize="0"/>
          <p:nvPr/>
        </p:nvPicPr>
        <p:blipFill rotWithShape="1">
          <a:blip r:embed="rId3">
            <a:alphaModFix/>
          </a:blip>
          <a:srcRect t="24471" b="24471"/>
          <a:stretch/>
        </p:blipFill>
        <p:spPr>
          <a:xfrm>
            <a:off x="4810125" y="1351350"/>
            <a:ext cx="4088608" cy="3132001"/>
          </a:xfrm>
          <a:prstGeom prst="rect">
            <a:avLst/>
          </a:prstGeom>
          <a:noFill/>
          <a:ln>
            <a:noFill/>
          </a:ln>
        </p:spPr>
      </p:pic>
      <p:pic>
        <p:nvPicPr>
          <p:cNvPr id="193" name="Google Shape;193;p25"/>
          <p:cNvPicPr preferRelativeResize="0"/>
          <p:nvPr/>
        </p:nvPicPr>
        <p:blipFill rotWithShape="1">
          <a:blip r:embed="rId3">
            <a:alphaModFix/>
          </a:blip>
          <a:srcRect t="3717" b="45223"/>
          <a:stretch/>
        </p:blipFill>
        <p:spPr>
          <a:xfrm>
            <a:off x="245269" y="1351350"/>
            <a:ext cx="4088608" cy="3132001"/>
          </a:xfrm>
          <a:prstGeom prst="rect">
            <a:avLst/>
          </a:prstGeom>
          <a:noFill/>
          <a:ln>
            <a:noFill/>
          </a:ln>
        </p:spPr>
      </p:pic>
    </p:spTree>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eam Slide 4">
  <p:cSld name="Team Slide 4">
    <p:spTree>
      <p:nvGrpSpPr>
        <p:cNvPr id="1" name="Shape 194"/>
        <p:cNvGrpSpPr/>
        <p:nvPr/>
      </p:nvGrpSpPr>
      <p:grpSpPr>
        <a:xfrm>
          <a:off x="0" y="0"/>
          <a:ext cx="0" cy="0"/>
          <a:chOff x="0" y="0"/>
          <a:chExt cx="0" cy="0"/>
        </a:xfrm>
      </p:grpSpPr>
      <p:pic>
        <p:nvPicPr>
          <p:cNvPr id="195" name="Google Shape;195;p26"/>
          <p:cNvPicPr preferRelativeResize="0"/>
          <p:nvPr/>
        </p:nvPicPr>
        <p:blipFill rotWithShape="1">
          <a:blip r:embed="rId2">
            <a:alphaModFix/>
          </a:blip>
          <a:srcRect/>
          <a:stretch/>
        </p:blipFill>
        <p:spPr>
          <a:xfrm>
            <a:off x="242307" y="1346203"/>
            <a:ext cx="8659388" cy="3381001"/>
          </a:xfrm>
          <a:prstGeom prst="rect">
            <a:avLst/>
          </a:prstGeom>
          <a:noFill/>
          <a:ln>
            <a:noFill/>
          </a:ln>
        </p:spPr>
      </p:pic>
      <p:sp>
        <p:nvSpPr>
          <p:cNvPr id="196" name="Google Shape;196;p26"/>
          <p:cNvSpPr txBox="1">
            <a:spLocks noGrp="1"/>
          </p:cNvSpPr>
          <p:nvPr>
            <p:ph type="title"/>
          </p:nvPr>
        </p:nvSpPr>
        <p:spPr>
          <a:xfrm>
            <a:off x="245268" y="367904"/>
            <a:ext cx="4088700" cy="8202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chemeClr val="accent1"/>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97" name="Google Shape;197;p26"/>
          <p:cNvSpPr txBox="1">
            <a:spLocks noGrp="1"/>
          </p:cNvSpPr>
          <p:nvPr>
            <p:ph type="sldNum" idx="12"/>
          </p:nvPr>
        </p:nvSpPr>
        <p:spPr>
          <a:xfrm>
            <a:off x="245268" y="4860001"/>
            <a:ext cx="193200" cy="160800"/>
          </a:xfrm>
          <a:prstGeom prst="rect">
            <a:avLst/>
          </a:prstGeom>
          <a:noFill/>
          <a:ln>
            <a:noFill/>
          </a:ln>
        </p:spPr>
        <p:txBody>
          <a:bodyPr spcFirstLastPara="1" wrap="square" lIns="0" tIns="0" rIns="0" bIns="0" anchor="t" anchorCtr="0">
            <a:noAutofit/>
          </a:bodyPr>
          <a:lstStyle>
            <a:lvl1pPr marL="0" marR="0" lvl="0" indent="0" algn="l" rtl="0">
              <a:lnSpc>
                <a:spcPct val="100000"/>
              </a:lnSpc>
              <a:spcBef>
                <a:spcPts val="0"/>
              </a:spcBef>
              <a:spcAft>
                <a:spcPts val="0"/>
              </a:spcAft>
              <a:buClr>
                <a:srgbClr val="000000"/>
              </a:buClr>
              <a:buSzPts val="700"/>
              <a:buFont typeface="Arial"/>
              <a:buNone/>
              <a:defRPr sz="700" b="0" i="0" u="none" strike="noStrike" cap="none">
                <a:solidFill>
                  <a:schemeClr val="dk2"/>
                </a:solidFill>
                <a:latin typeface="Roboto Light"/>
                <a:ea typeface="Roboto Light"/>
                <a:cs typeface="Roboto Light"/>
                <a:sym typeface="Roboto Light"/>
              </a:defRPr>
            </a:lvl1pPr>
            <a:lvl2pPr marL="0" marR="0" lvl="1" indent="0" algn="l" rtl="0">
              <a:lnSpc>
                <a:spcPct val="100000"/>
              </a:lnSpc>
              <a:spcBef>
                <a:spcPts val="0"/>
              </a:spcBef>
              <a:spcAft>
                <a:spcPts val="0"/>
              </a:spcAft>
              <a:buClr>
                <a:srgbClr val="000000"/>
              </a:buClr>
              <a:buSzPts val="700"/>
              <a:buFont typeface="Arial"/>
              <a:buNone/>
              <a:defRPr sz="700" b="0" i="0" u="none" strike="noStrike" cap="none">
                <a:solidFill>
                  <a:schemeClr val="dk2"/>
                </a:solidFill>
                <a:latin typeface="Roboto Light"/>
                <a:ea typeface="Roboto Light"/>
                <a:cs typeface="Roboto Light"/>
                <a:sym typeface="Roboto Light"/>
              </a:defRPr>
            </a:lvl2pPr>
            <a:lvl3pPr marL="0" marR="0" lvl="2" indent="0" algn="l" rtl="0">
              <a:lnSpc>
                <a:spcPct val="100000"/>
              </a:lnSpc>
              <a:spcBef>
                <a:spcPts val="0"/>
              </a:spcBef>
              <a:spcAft>
                <a:spcPts val="0"/>
              </a:spcAft>
              <a:buClr>
                <a:srgbClr val="000000"/>
              </a:buClr>
              <a:buSzPts val="700"/>
              <a:buFont typeface="Arial"/>
              <a:buNone/>
              <a:defRPr sz="700" b="0" i="0" u="none" strike="noStrike" cap="none">
                <a:solidFill>
                  <a:schemeClr val="dk2"/>
                </a:solidFill>
                <a:latin typeface="Roboto Light"/>
                <a:ea typeface="Roboto Light"/>
                <a:cs typeface="Roboto Light"/>
                <a:sym typeface="Roboto Light"/>
              </a:defRPr>
            </a:lvl3pPr>
            <a:lvl4pPr marL="0" marR="0" lvl="3" indent="0" algn="l" rtl="0">
              <a:lnSpc>
                <a:spcPct val="100000"/>
              </a:lnSpc>
              <a:spcBef>
                <a:spcPts val="0"/>
              </a:spcBef>
              <a:spcAft>
                <a:spcPts val="0"/>
              </a:spcAft>
              <a:buClr>
                <a:srgbClr val="000000"/>
              </a:buClr>
              <a:buSzPts val="700"/>
              <a:buFont typeface="Arial"/>
              <a:buNone/>
              <a:defRPr sz="700" b="0" i="0" u="none" strike="noStrike" cap="none">
                <a:solidFill>
                  <a:schemeClr val="dk2"/>
                </a:solidFill>
                <a:latin typeface="Roboto Light"/>
                <a:ea typeface="Roboto Light"/>
                <a:cs typeface="Roboto Light"/>
                <a:sym typeface="Roboto Light"/>
              </a:defRPr>
            </a:lvl4pPr>
            <a:lvl5pPr marL="0" marR="0" lvl="4" indent="0" algn="l" rtl="0">
              <a:lnSpc>
                <a:spcPct val="100000"/>
              </a:lnSpc>
              <a:spcBef>
                <a:spcPts val="0"/>
              </a:spcBef>
              <a:spcAft>
                <a:spcPts val="0"/>
              </a:spcAft>
              <a:buClr>
                <a:srgbClr val="000000"/>
              </a:buClr>
              <a:buSzPts val="700"/>
              <a:buFont typeface="Arial"/>
              <a:buNone/>
              <a:defRPr sz="700" b="0" i="0" u="none" strike="noStrike" cap="none">
                <a:solidFill>
                  <a:schemeClr val="dk2"/>
                </a:solidFill>
                <a:latin typeface="Roboto Light"/>
                <a:ea typeface="Roboto Light"/>
                <a:cs typeface="Roboto Light"/>
                <a:sym typeface="Roboto Light"/>
              </a:defRPr>
            </a:lvl5pPr>
            <a:lvl6pPr marL="0" marR="0" lvl="5" indent="0" algn="l" rtl="0">
              <a:lnSpc>
                <a:spcPct val="100000"/>
              </a:lnSpc>
              <a:spcBef>
                <a:spcPts val="0"/>
              </a:spcBef>
              <a:spcAft>
                <a:spcPts val="0"/>
              </a:spcAft>
              <a:buClr>
                <a:srgbClr val="000000"/>
              </a:buClr>
              <a:buSzPts val="700"/>
              <a:buFont typeface="Arial"/>
              <a:buNone/>
              <a:defRPr sz="700" b="0" i="0" u="none" strike="noStrike" cap="none">
                <a:solidFill>
                  <a:schemeClr val="dk2"/>
                </a:solidFill>
                <a:latin typeface="Roboto Light"/>
                <a:ea typeface="Roboto Light"/>
                <a:cs typeface="Roboto Light"/>
                <a:sym typeface="Roboto Light"/>
              </a:defRPr>
            </a:lvl6pPr>
            <a:lvl7pPr marL="0" marR="0" lvl="6" indent="0" algn="l" rtl="0">
              <a:lnSpc>
                <a:spcPct val="100000"/>
              </a:lnSpc>
              <a:spcBef>
                <a:spcPts val="0"/>
              </a:spcBef>
              <a:spcAft>
                <a:spcPts val="0"/>
              </a:spcAft>
              <a:buClr>
                <a:srgbClr val="000000"/>
              </a:buClr>
              <a:buSzPts val="700"/>
              <a:buFont typeface="Arial"/>
              <a:buNone/>
              <a:defRPr sz="700" b="0" i="0" u="none" strike="noStrike" cap="none">
                <a:solidFill>
                  <a:schemeClr val="dk2"/>
                </a:solidFill>
                <a:latin typeface="Roboto Light"/>
                <a:ea typeface="Roboto Light"/>
                <a:cs typeface="Roboto Light"/>
                <a:sym typeface="Roboto Light"/>
              </a:defRPr>
            </a:lvl7pPr>
            <a:lvl8pPr marL="0" marR="0" lvl="7" indent="0" algn="l" rtl="0">
              <a:lnSpc>
                <a:spcPct val="100000"/>
              </a:lnSpc>
              <a:spcBef>
                <a:spcPts val="0"/>
              </a:spcBef>
              <a:spcAft>
                <a:spcPts val="0"/>
              </a:spcAft>
              <a:buClr>
                <a:srgbClr val="000000"/>
              </a:buClr>
              <a:buSzPts val="700"/>
              <a:buFont typeface="Arial"/>
              <a:buNone/>
              <a:defRPr sz="700" b="0" i="0" u="none" strike="noStrike" cap="none">
                <a:solidFill>
                  <a:schemeClr val="dk2"/>
                </a:solidFill>
                <a:latin typeface="Roboto Light"/>
                <a:ea typeface="Roboto Light"/>
                <a:cs typeface="Roboto Light"/>
                <a:sym typeface="Roboto Light"/>
              </a:defRPr>
            </a:lvl8pPr>
            <a:lvl9pPr marL="0" marR="0" lvl="8" indent="0" algn="l" rtl="0">
              <a:lnSpc>
                <a:spcPct val="100000"/>
              </a:lnSpc>
              <a:spcBef>
                <a:spcPts val="0"/>
              </a:spcBef>
              <a:spcAft>
                <a:spcPts val="0"/>
              </a:spcAft>
              <a:buClr>
                <a:srgbClr val="000000"/>
              </a:buClr>
              <a:buSzPts val="700"/>
              <a:buFont typeface="Arial"/>
              <a:buNone/>
              <a:defRPr sz="700" b="0" i="0" u="none" strike="noStrike" cap="none">
                <a:solidFill>
                  <a:schemeClr val="dk2"/>
                </a:solidFill>
                <a:latin typeface="Roboto Light"/>
                <a:ea typeface="Roboto Light"/>
                <a:cs typeface="Roboto Light"/>
                <a:sym typeface="Roboto Light"/>
              </a:defRPr>
            </a:lvl9pPr>
          </a:lstStyle>
          <a:p>
            <a:pPr marL="0" lvl="0" indent="0" algn="l" rtl="0">
              <a:spcBef>
                <a:spcPts val="0"/>
              </a:spcBef>
              <a:spcAft>
                <a:spcPts val="0"/>
              </a:spcAft>
              <a:buNone/>
            </a:pPr>
            <a:fld id="{00000000-1234-1234-1234-123412341234}" type="slidenum">
              <a:rPr lang="en-GB"/>
              <a:t>‹#›</a:t>
            </a:fld>
            <a:endParaRPr/>
          </a:p>
        </p:txBody>
      </p:sp>
      <p:sp>
        <p:nvSpPr>
          <p:cNvPr id="198" name="Google Shape;198;p26"/>
          <p:cNvSpPr txBox="1">
            <a:spLocks noGrp="1"/>
          </p:cNvSpPr>
          <p:nvPr>
            <p:ph type="body" idx="1"/>
          </p:nvPr>
        </p:nvSpPr>
        <p:spPr>
          <a:xfrm>
            <a:off x="490156" y="3005100"/>
            <a:ext cx="1923000" cy="637200"/>
          </a:xfrm>
          <a:prstGeom prst="rect">
            <a:avLst/>
          </a:prstGeom>
          <a:solidFill>
            <a:schemeClr val="lt2"/>
          </a:solidFill>
          <a:ln>
            <a:noFill/>
          </a:ln>
        </p:spPr>
        <p:txBody>
          <a:bodyPr spcFirstLastPara="1" wrap="square" lIns="54000" tIns="54000" rIns="54000" bIns="54000" anchor="t" anchorCtr="0">
            <a:noAutofit/>
          </a:bodyPr>
          <a:lstStyle>
            <a:lvl1pPr marL="457200" lvl="0" indent="-228600" algn="l" rtl="0">
              <a:lnSpc>
                <a:spcPct val="120000"/>
              </a:lnSpc>
              <a:spcBef>
                <a:spcPts val="0"/>
              </a:spcBef>
              <a:spcAft>
                <a:spcPts val="0"/>
              </a:spcAft>
              <a:buClr>
                <a:schemeClr val="accent1"/>
              </a:buClr>
              <a:buSzPts val="900"/>
              <a:buNone/>
              <a:defRPr sz="900">
                <a:solidFill>
                  <a:schemeClr val="accent1"/>
                </a:solidFill>
              </a:defRPr>
            </a:lvl1pPr>
            <a:lvl2pPr marL="914400" lvl="1" indent="-228600" algn="l" rtl="0">
              <a:lnSpc>
                <a:spcPct val="120000"/>
              </a:lnSpc>
              <a:spcBef>
                <a:spcPts val="0"/>
              </a:spcBef>
              <a:spcAft>
                <a:spcPts val="0"/>
              </a:spcAft>
              <a:buClr>
                <a:schemeClr val="accent1"/>
              </a:buClr>
              <a:buSzPts val="900"/>
              <a:buNone/>
              <a:defRPr sz="900">
                <a:solidFill>
                  <a:schemeClr val="accent1"/>
                </a:solidFill>
              </a:defRPr>
            </a:lvl2pPr>
            <a:lvl3pPr marL="1371600" lvl="2" indent="-228600" algn="l" rtl="0">
              <a:lnSpc>
                <a:spcPct val="100000"/>
              </a:lnSpc>
              <a:spcBef>
                <a:spcPts val="0"/>
              </a:spcBef>
              <a:spcAft>
                <a:spcPts val="0"/>
              </a:spcAft>
              <a:buClr>
                <a:schemeClr val="dk2"/>
              </a:buClr>
              <a:buSzPts val="900"/>
              <a:buNone/>
              <a:defRPr sz="900"/>
            </a:lvl3pPr>
            <a:lvl4pPr marL="1828800" lvl="3" indent="-228600" algn="l" rtl="0">
              <a:lnSpc>
                <a:spcPct val="100000"/>
              </a:lnSpc>
              <a:spcBef>
                <a:spcPts val="0"/>
              </a:spcBef>
              <a:spcAft>
                <a:spcPts val="0"/>
              </a:spcAft>
              <a:buClr>
                <a:schemeClr val="dk2"/>
              </a:buClr>
              <a:buSzPts val="900"/>
              <a:buNone/>
              <a:defRPr sz="900"/>
            </a:lvl4pPr>
            <a:lvl5pPr marL="2286000" lvl="4" indent="-285750" algn="l" rtl="0">
              <a:lnSpc>
                <a:spcPct val="100000"/>
              </a:lnSpc>
              <a:spcBef>
                <a:spcPts val="0"/>
              </a:spcBef>
              <a:spcAft>
                <a:spcPts val="0"/>
              </a:spcAft>
              <a:buClr>
                <a:schemeClr val="dk2"/>
              </a:buClr>
              <a:buSzPts val="900"/>
              <a:buChar char="▪"/>
              <a:defRPr sz="900"/>
            </a:lvl5pPr>
            <a:lvl6pPr marL="2743200" lvl="5" indent="-317500" algn="l" rtl="0">
              <a:lnSpc>
                <a:spcPct val="90000"/>
              </a:lnSpc>
              <a:spcBef>
                <a:spcPts val="0"/>
              </a:spcBef>
              <a:spcAft>
                <a:spcPts val="0"/>
              </a:spcAft>
              <a:buClr>
                <a:schemeClr val="dk2"/>
              </a:buClr>
              <a:buSzPts val="1400"/>
              <a:buChar char="▪"/>
              <a:defRPr/>
            </a:lvl6pPr>
            <a:lvl7pPr marL="3200400" lvl="6" indent="-317500" algn="l" rtl="0">
              <a:lnSpc>
                <a:spcPct val="90000"/>
              </a:lnSpc>
              <a:spcBef>
                <a:spcPts val="13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99" name="Google Shape;199;p26"/>
          <p:cNvSpPr txBox="1">
            <a:spLocks noGrp="1"/>
          </p:cNvSpPr>
          <p:nvPr>
            <p:ph type="body" idx="2"/>
          </p:nvPr>
        </p:nvSpPr>
        <p:spPr>
          <a:xfrm>
            <a:off x="2657453" y="3005100"/>
            <a:ext cx="1923000" cy="637200"/>
          </a:xfrm>
          <a:prstGeom prst="rect">
            <a:avLst/>
          </a:prstGeom>
          <a:solidFill>
            <a:schemeClr val="lt2"/>
          </a:solidFill>
          <a:ln>
            <a:noFill/>
          </a:ln>
        </p:spPr>
        <p:txBody>
          <a:bodyPr spcFirstLastPara="1" wrap="square" lIns="54000" tIns="54000" rIns="54000" bIns="54000" anchor="t" anchorCtr="0">
            <a:noAutofit/>
          </a:bodyPr>
          <a:lstStyle>
            <a:lvl1pPr marL="457200" lvl="0" indent="-228600" algn="l" rtl="0">
              <a:lnSpc>
                <a:spcPct val="120000"/>
              </a:lnSpc>
              <a:spcBef>
                <a:spcPts val="0"/>
              </a:spcBef>
              <a:spcAft>
                <a:spcPts val="0"/>
              </a:spcAft>
              <a:buClr>
                <a:schemeClr val="accent1"/>
              </a:buClr>
              <a:buSzPts val="900"/>
              <a:buNone/>
              <a:defRPr sz="900">
                <a:solidFill>
                  <a:schemeClr val="accent1"/>
                </a:solidFill>
              </a:defRPr>
            </a:lvl1pPr>
            <a:lvl2pPr marL="914400" lvl="1" indent="-228600" algn="l" rtl="0">
              <a:lnSpc>
                <a:spcPct val="120000"/>
              </a:lnSpc>
              <a:spcBef>
                <a:spcPts val="0"/>
              </a:spcBef>
              <a:spcAft>
                <a:spcPts val="0"/>
              </a:spcAft>
              <a:buClr>
                <a:schemeClr val="accent1"/>
              </a:buClr>
              <a:buSzPts val="900"/>
              <a:buNone/>
              <a:defRPr sz="900">
                <a:solidFill>
                  <a:schemeClr val="accent1"/>
                </a:solidFill>
              </a:defRPr>
            </a:lvl2pPr>
            <a:lvl3pPr marL="1371600" lvl="2" indent="-228600" algn="l" rtl="0">
              <a:lnSpc>
                <a:spcPct val="100000"/>
              </a:lnSpc>
              <a:spcBef>
                <a:spcPts val="0"/>
              </a:spcBef>
              <a:spcAft>
                <a:spcPts val="0"/>
              </a:spcAft>
              <a:buClr>
                <a:schemeClr val="dk2"/>
              </a:buClr>
              <a:buSzPts val="900"/>
              <a:buNone/>
              <a:defRPr sz="900"/>
            </a:lvl3pPr>
            <a:lvl4pPr marL="1828800" lvl="3" indent="-228600" algn="l" rtl="0">
              <a:lnSpc>
                <a:spcPct val="100000"/>
              </a:lnSpc>
              <a:spcBef>
                <a:spcPts val="0"/>
              </a:spcBef>
              <a:spcAft>
                <a:spcPts val="0"/>
              </a:spcAft>
              <a:buClr>
                <a:schemeClr val="dk2"/>
              </a:buClr>
              <a:buSzPts val="900"/>
              <a:buNone/>
              <a:defRPr sz="900"/>
            </a:lvl4pPr>
            <a:lvl5pPr marL="2286000" lvl="4" indent="-285750" algn="l" rtl="0">
              <a:lnSpc>
                <a:spcPct val="100000"/>
              </a:lnSpc>
              <a:spcBef>
                <a:spcPts val="0"/>
              </a:spcBef>
              <a:spcAft>
                <a:spcPts val="0"/>
              </a:spcAft>
              <a:buClr>
                <a:schemeClr val="dk2"/>
              </a:buClr>
              <a:buSzPts val="900"/>
              <a:buChar char="▪"/>
              <a:defRPr sz="900"/>
            </a:lvl5pPr>
            <a:lvl6pPr marL="2743200" lvl="5" indent="-317500" algn="l" rtl="0">
              <a:lnSpc>
                <a:spcPct val="90000"/>
              </a:lnSpc>
              <a:spcBef>
                <a:spcPts val="0"/>
              </a:spcBef>
              <a:spcAft>
                <a:spcPts val="0"/>
              </a:spcAft>
              <a:buClr>
                <a:schemeClr val="dk2"/>
              </a:buClr>
              <a:buSzPts val="1400"/>
              <a:buChar char="▪"/>
              <a:defRPr/>
            </a:lvl6pPr>
            <a:lvl7pPr marL="3200400" lvl="6" indent="-317500" algn="l" rtl="0">
              <a:lnSpc>
                <a:spcPct val="90000"/>
              </a:lnSpc>
              <a:spcBef>
                <a:spcPts val="13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00" name="Google Shape;200;p26"/>
          <p:cNvSpPr txBox="1">
            <a:spLocks noGrp="1"/>
          </p:cNvSpPr>
          <p:nvPr>
            <p:ph type="body" idx="3"/>
          </p:nvPr>
        </p:nvSpPr>
        <p:spPr>
          <a:xfrm>
            <a:off x="4810940" y="3005100"/>
            <a:ext cx="1923000" cy="637200"/>
          </a:xfrm>
          <a:prstGeom prst="rect">
            <a:avLst/>
          </a:prstGeom>
          <a:solidFill>
            <a:schemeClr val="lt2"/>
          </a:solidFill>
          <a:ln>
            <a:noFill/>
          </a:ln>
        </p:spPr>
        <p:txBody>
          <a:bodyPr spcFirstLastPara="1" wrap="square" lIns="54000" tIns="54000" rIns="54000" bIns="54000" anchor="t" anchorCtr="0">
            <a:noAutofit/>
          </a:bodyPr>
          <a:lstStyle>
            <a:lvl1pPr marL="457200" lvl="0" indent="-228600" algn="l" rtl="0">
              <a:lnSpc>
                <a:spcPct val="120000"/>
              </a:lnSpc>
              <a:spcBef>
                <a:spcPts val="0"/>
              </a:spcBef>
              <a:spcAft>
                <a:spcPts val="0"/>
              </a:spcAft>
              <a:buClr>
                <a:schemeClr val="accent1"/>
              </a:buClr>
              <a:buSzPts val="900"/>
              <a:buNone/>
              <a:defRPr sz="900">
                <a:solidFill>
                  <a:schemeClr val="accent1"/>
                </a:solidFill>
              </a:defRPr>
            </a:lvl1pPr>
            <a:lvl2pPr marL="914400" lvl="1" indent="-228600" algn="l" rtl="0">
              <a:lnSpc>
                <a:spcPct val="120000"/>
              </a:lnSpc>
              <a:spcBef>
                <a:spcPts val="0"/>
              </a:spcBef>
              <a:spcAft>
                <a:spcPts val="0"/>
              </a:spcAft>
              <a:buClr>
                <a:schemeClr val="accent1"/>
              </a:buClr>
              <a:buSzPts val="900"/>
              <a:buNone/>
              <a:defRPr sz="900">
                <a:solidFill>
                  <a:schemeClr val="accent1"/>
                </a:solidFill>
              </a:defRPr>
            </a:lvl2pPr>
            <a:lvl3pPr marL="1371600" lvl="2" indent="-228600" algn="l" rtl="0">
              <a:lnSpc>
                <a:spcPct val="100000"/>
              </a:lnSpc>
              <a:spcBef>
                <a:spcPts val="0"/>
              </a:spcBef>
              <a:spcAft>
                <a:spcPts val="0"/>
              </a:spcAft>
              <a:buClr>
                <a:schemeClr val="dk2"/>
              </a:buClr>
              <a:buSzPts val="900"/>
              <a:buNone/>
              <a:defRPr sz="900"/>
            </a:lvl3pPr>
            <a:lvl4pPr marL="1828800" lvl="3" indent="-228600" algn="l" rtl="0">
              <a:lnSpc>
                <a:spcPct val="100000"/>
              </a:lnSpc>
              <a:spcBef>
                <a:spcPts val="0"/>
              </a:spcBef>
              <a:spcAft>
                <a:spcPts val="0"/>
              </a:spcAft>
              <a:buClr>
                <a:schemeClr val="dk2"/>
              </a:buClr>
              <a:buSzPts val="900"/>
              <a:buNone/>
              <a:defRPr sz="900"/>
            </a:lvl4pPr>
            <a:lvl5pPr marL="2286000" lvl="4" indent="-285750" algn="l" rtl="0">
              <a:lnSpc>
                <a:spcPct val="100000"/>
              </a:lnSpc>
              <a:spcBef>
                <a:spcPts val="0"/>
              </a:spcBef>
              <a:spcAft>
                <a:spcPts val="0"/>
              </a:spcAft>
              <a:buClr>
                <a:schemeClr val="dk2"/>
              </a:buClr>
              <a:buSzPts val="900"/>
              <a:buChar char="▪"/>
              <a:defRPr sz="900"/>
            </a:lvl5pPr>
            <a:lvl6pPr marL="2743200" lvl="5" indent="-317500" algn="l" rtl="0">
              <a:lnSpc>
                <a:spcPct val="90000"/>
              </a:lnSpc>
              <a:spcBef>
                <a:spcPts val="0"/>
              </a:spcBef>
              <a:spcAft>
                <a:spcPts val="0"/>
              </a:spcAft>
              <a:buClr>
                <a:schemeClr val="dk2"/>
              </a:buClr>
              <a:buSzPts val="1400"/>
              <a:buChar char="▪"/>
              <a:defRPr/>
            </a:lvl6pPr>
            <a:lvl7pPr marL="3200400" lvl="6" indent="-317500" algn="l" rtl="0">
              <a:lnSpc>
                <a:spcPct val="90000"/>
              </a:lnSpc>
              <a:spcBef>
                <a:spcPts val="13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01" name="Google Shape;201;p26"/>
          <p:cNvSpPr txBox="1">
            <a:spLocks noGrp="1"/>
          </p:cNvSpPr>
          <p:nvPr>
            <p:ph type="body" idx="4"/>
          </p:nvPr>
        </p:nvSpPr>
        <p:spPr>
          <a:xfrm>
            <a:off x="6973640" y="3005100"/>
            <a:ext cx="1923000" cy="637200"/>
          </a:xfrm>
          <a:prstGeom prst="rect">
            <a:avLst/>
          </a:prstGeom>
          <a:solidFill>
            <a:schemeClr val="lt2"/>
          </a:solidFill>
          <a:ln>
            <a:noFill/>
          </a:ln>
        </p:spPr>
        <p:txBody>
          <a:bodyPr spcFirstLastPara="1" wrap="square" lIns="54000" tIns="54000" rIns="54000" bIns="54000" anchor="t" anchorCtr="0">
            <a:noAutofit/>
          </a:bodyPr>
          <a:lstStyle>
            <a:lvl1pPr marL="457200" lvl="0" indent="-228600" algn="l" rtl="0">
              <a:lnSpc>
                <a:spcPct val="120000"/>
              </a:lnSpc>
              <a:spcBef>
                <a:spcPts val="0"/>
              </a:spcBef>
              <a:spcAft>
                <a:spcPts val="0"/>
              </a:spcAft>
              <a:buClr>
                <a:schemeClr val="accent1"/>
              </a:buClr>
              <a:buSzPts val="900"/>
              <a:buNone/>
              <a:defRPr sz="900">
                <a:solidFill>
                  <a:schemeClr val="accent1"/>
                </a:solidFill>
              </a:defRPr>
            </a:lvl1pPr>
            <a:lvl2pPr marL="914400" lvl="1" indent="-228600" algn="l" rtl="0">
              <a:lnSpc>
                <a:spcPct val="120000"/>
              </a:lnSpc>
              <a:spcBef>
                <a:spcPts val="0"/>
              </a:spcBef>
              <a:spcAft>
                <a:spcPts val="0"/>
              </a:spcAft>
              <a:buClr>
                <a:schemeClr val="accent1"/>
              </a:buClr>
              <a:buSzPts val="900"/>
              <a:buNone/>
              <a:defRPr sz="900">
                <a:solidFill>
                  <a:schemeClr val="accent1"/>
                </a:solidFill>
              </a:defRPr>
            </a:lvl2pPr>
            <a:lvl3pPr marL="1371600" lvl="2" indent="-228600" algn="l" rtl="0">
              <a:lnSpc>
                <a:spcPct val="100000"/>
              </a:lnSpc>
              <a:spcBef>
                <a:spcPts val="0"/>
              </a:spcBef>
              <a:spcAft>
                <a:spcPts val="0"/>
              </a:spcAft>
              <a:buClr>
                <a:schemeClr val="dk2"/>
              </a:buClr>
              <a:buSzPts val="900"/>
              <a:buNone/>
              <a:defRPr sz="900"/>
            </a:lvl3pPr>
            <a:lvl4pPr marL="1828800" lvl="3" indent="-228600" algn="l" rtl="0">
              <a:lnSpc>
                <a:spcPct val="100000"/>
              </a:lnSpc>
              <a:spcBef>
                <a:spcPts val="0"/>
              </a:spcBef>
              <a:spcAft>
                <a:spcPts val="0"/>
              </a:spcAft>
              <a:buClr>
                <a:schemeClr val="dk2"/>
              </a:buClr>
              <a:buSzPts val="900"/>
              <a:buNone/>
              <a:defRPr sz="900"/>
            </a:lvl4pPr>
            <a:lvl5pPr marL="2286000" lvl="4" indent="-285750" algn="l" rtl="0">
              <a:lnSpc>
                <a:spcPct val="100000"/>
              </a:lnSpc>
              <a:spcBef>
                <a:spcPts val="0"/>
              </a:spcBef>
              <a:spcAft>
                <a:spcPts val="0"/>
              </a:spcAft>
              <a:buClr>
                <a:schemeClr val="dk2"/>
              </a:buClr>
              <a:buSzPts val="900"/>
              <a:buChar char="▪"/>
              <a:defRPr sz="900"/>
            </a:lvl5pPr>
            <a:lvl6pPr marL="2743200" lvl="5" indent="-317500" algn="l" rtl="0">
              <a:lnSpc>
                <a:spcPct val="90000"/>
              </a:lnSpc>
              <a:spcBef>
                <a:spcPts val="0"/>
              </a:spcBef>
              <a:spcAft>
                <a:spcPts val="0"/>
              </a:spcAft>
              <a:buClr>
                <a:schemeClr val="dk2"/>
              </a:buClr>
              <a:buSzPts val="1400"/>
              <a:buChar char="▪"/>
              <a:defRPr/>
            </a:lvl6pPr>
            <a:lvl7pPr marL="3200400" lvl="6" indent="-317500" algn="l" rtl="0">
              <a:lnSpc>
                <a:spcPct val="90000"/>
              </a:lnSpc>
              <a:spcBef>
                <a:spcPts val="13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02" name="Google Shape;202;p26"/>
          <p:cNvSpPr txBox="1">
            <a:spLocks noGrp="1"/>
          </p:cNvSpPr>
          <p:nvPr>
            <p:ph type="body" idx="5"/>
          </p:nvPr>
        </p:nvSpPr>
        <p:spPr>
          <a:xfrm>
            <a:off x="486000" y="4860010"/>
            <a:ext cx="3240000" cy="1608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SzPts val="700"/>
              <a:buNone/>
              <a:defRPr sz="700"/>
            </a:lvl1pPr>
            <a:lvl2pPr marL="914400" lvl="1" indent="-228600" algn="l" rtl="0">
              <a:lnSpc>
                <a:spcPct val="100000"/>
              </a:lnSpc>
              <a:spcBef>
                <a:spcPts val="1300"/>
              </a:spcBef>
              <a:spcAft>
                <a:spcPts val="0"/>
              </a:spcAft>
              <a:buSzPts val="1100"/>
              <a:buNone/>
              <a:defRPr/>
            </a:lvl2pPr>
            <a:lvl3pPr marL="1371600" lvl="2" indent="-228600" algn="l" rtl="0">
              <a:lnSpc>
                <a:spcPct val="100000"/>
              </a:lnSpc>
              <a:spcBef>
                <a:spcPts val="1300"/>
              </a:spcBef>
              <a:spcAft>
                <a:spcPts val="0"/>
              </a:spcAft>
              <a:buSzPts val="1100"/>
              <a:buNone/>
              <a:defRPr/>
            </a:lvl3pPr>
            <a:lvl4pPr marL="1828800" lvl="3" indent="-228600" algn="l" rtl="0">
              <a:lnSpc>
                <a:spcPct val="100000"/>
              </a:lnSpc>
              <a:spcBef>
                <a:spcPts val="1300"/>
              </a:spcBef>
              <a:spcAft>
                <a:spcPts val="0"/>
              </a:spcAft>
              <a:buSzPts val="1700"/>
              <a:buNone/>
              <a:defRPr/>
            </a:lvl4pPr>
            <a:lvl5pPr marL="2286000" lvl="4" indent="-304800" algn="l" rtl="0">
              <a:lnSpc>
                <a:spcPct val="100000"/>
              </a:lnSpc>
              <a:spcBef>
                <a:spcPts val="1300"/>
              </a:spcBef>
              <a:spcAft>
                <a:spcPts val="0"/>
              </a:spcAft>
              <a:buSzPts val="1200"/>
              <a:buChar char="▪"/>
              <a:defRPr/>
            </a:lvl5pPr>
            <a:lvl6pPr marL="2743200" lvl="5" indent="-317500" algn="l" rtl="0">
              <a:lnSpc>
                <a:spcPct val="90000"/>
              </a:lnSpc>
              <a:spcBef>
                <a:spcPts val="1300"/>
              </a:spcBef>
              <a:spcAft>
                <a:spcPts val="0"/>
              </a:spcAft>
              <a:buSzPts val="1400"/>
              <a:buChar char="▪"/>
              <a:defRPr/>
            </a:lvl6pPr>
            <a:lvl7pPr marL="3200400" lvl="6" indent="-317500" algn="l" rtl="0">
              <a:lnSpc>
                <a:spcPct val="90000"/>
              </a:lnSpc>
              <a:spcBef>
                <a:spcPts val="1300"/>
              </a:spcBef>
              <a:spcAft>
                <a:spcPts val="0"/>
              </a:spcAft>
              <a:buSzPts val="1400"/>
              <a:buChar char="•"/>
              <a:defRPr/>
            </a:lvl7pPr>
            <a:lvl8pPr marL="3657600" lvl="7" indent="-317500" algn="l" rtl="0">
              <a:lnSpc>
                <a:spcPct val="90000"/>
              </a:lnSpc>
              <a:spcBef>
                <a:spcPts val="400"/>
              </a:spcBef>
              <a:spcAft>
                <a:spcPts val="0"/>
              </a:spcAft>
              <a:buSzPts val="1400"/>
              <a:buChar char="•"/>
              <a:defRPr/>
            </a:lvl8pPr>
            <a:lvl9pPr marL="4114800" lvl="8" indent="-317500" algn="l" rtl="0">
              <a:lnSpc>
                <a:spcPct val="90000"/>
              </a:lnSpc>
              <a:spcBef>
                <a:spcPts val="400"/>
              </a:spcBef>
              <a:spcAft>
                <a:spcPts val="0"/>
              </a:spcAft>
              <a:buSzPts val="1400"/>
              <a:buChar char="•"/>
              <a:defRPr/>
            </a:lvl9pPr>
          </a:lstStyle>
          <a:p>
            <a:endParaRPr/>
          </a:p>
        </p:txBody>
      </p:sp>
    </p:spTree>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eam Slide 10">
  <p:cSld name="Team Slide 10">
    <p:spTree>
      <p:nvGrpSpPr>
        <p:cNvPr id="1" name="Shape 203"/>
        <p:cNvGrpSpPr/>
        <p:nvPr/>
      </p:nvGrpSpPr>
      <p:grpSpPr>
        <a:xfrm>
          <a:off x="0" y="0"/>
          <a:ext cx="0" cy="0"/>
          <a:chOff x="0" y="0"/>
          <a:chExt cx="0" cy="0"/>
        </a:xfrm>
      </p:grpSpPr>
      <p:pic>
        <p:nvPicPr>
          <p:cNvPr id="204" name="Google Shape;204;p27"/>
          <p:cNvPicPr preferRelativeResize="0"/>
          <p:nvPr/>
        </p:nvPicPr>
        <p:blipFill rotWithShape="1">
          <a:blip r:embed="rId2">
            <a:alphaModFix/>
          </a:blip>
          <a:srcRect/>
          <a:stretch/>
        </p:blipFill>
        <p:spPr>
          <a:xfrm>
            <a:off x="242307" y="1346203"/>
            <a:ext cx="8659388" cy="3381001"/>
          </a:xfrm>
          <a:prstGeom prst="rect">
            <a:avLst/>
          </a:prstGeom>
          <a:noFill/>
          <a:ln>
            <a:noFill/>
          </a:ln>
        </p:spPr>
      </p:pic>
      <p:sp>
        <p:nvSpPr>
          <p:cNvPr id="205" name="Google Shape;205;p27"/>
          <p:cNvSpPr txBox="1">
            <a:spLocks noGrp="1"/>
          </p:cNvSpPr>
          <p:nvPr>
            <p:ph type="title"/>
          </p:nvPr>
        </p:nvSpPr>
        <p:spPr>
          <a:xfrm>
            <a:off x="245268" y="367904"/>
            <a:ext cx="4088700" cy="8202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chemeClr val="accent1"/>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06" name="Google Shape;206;p27"/>
          <p:cNvSpPr txBox="1">
            <a:spLocks noGrp="1"/>
          </p:cNvSpPr>
          <p:nvPr>
            <p:ph type="sldNum" idx="12"/>
          </p:nvPr>
        </p:nvSpPr>
        <p:spPr>
          <a:xfrm>
            <a:off x="245268" y="4860001"/>
            <a:ext cx="193200" cy="160800"/>
          </a:xfrm>
          <a:prstGeom prst="rect">
            <a:avLst/>
          </a:prstGeom>
          <a:noFill/>
          <a:ln>
            <a:noFill/>
          </a:ln>
        </p:spPr>
        <p:txBody>
          <a:bodyPr spcFirstLastPara="1" wrap="square" lIns="0" tIns="0" rIns="0" bIns="0" anchor="t" anchorCtr="0">
            <a:noAutofit/>
          </a:bodyPr>
          <a:lstStyle>
            <a:lvl1pPr marL="0" marR="0" lvl="0" indent="0" algn="l" rtl="0">
              <a:lnSpc>
                <a:spcPct val="100000"/>
              </a:lnSpc>
              <a:spcBef>
                <a:spcPts val="0"/>
              </a:spcBef>
              <a:spcAft>
                <a:spcPts val="0"/>
              </a:spcAft>
              <a:buClr>
                <a:srgbClr val="000000"/>
              </a:buClr>
              <a:buSzPts val="700"/>
              <a:buFont typeface="Arial"/>
              <a:buNone/>
              <a:defRPr sz="700" b="0" i="0" u="none" strike="noStrike" cap="none">
                <a:solidFill>
                  <a:schemeClr val="dk2"/>
                </a:solidFill>
                <a:latin typeface="Roboto Light"/>
                <a:ea typeface="Roboto Light"/>
                <a:cs typeface="Roboto Light"/>
                <a:sym typeface="Roboto Light"/>
              </a:defRPr>
            </a:lvl1pPr>
            <a:lvl2pPr marL="0" marR="0" lvl="1" indent="0" algn="l" rtl="0">
              <a:lnSpc>
                <a:spcPct val="100000"/>
              </a:lnSpc>
              <a:spcBef>
                <a:spcPts val="0"/>
              </a:spcBef>
              <a:spcAft>
                <a:spcPts val="0"/>
              </a:spcAft>
              <a:buClr>
                <a:srgbClr val="000000"/>
              </a:buClr>
              <a:buSzPts val="700"/>
              <a:buFont typeface="Arial"/>
              <a:buNone/>
              <a:defRPr sz="700" b="0" i="0" u="none" strike="noStrike" cap="none">
                <a:solidFill>
                  <a:schemeClr val="dk2"/>
                </a:solidFill>
                <a:latin typeface="Roboto Light"/>
                <a:ea typeface="Roboto Light"/>
                <a:cs typeface="Roboto Light"/>
                <a:sym typeface="Roboto Light"/>
              </a:defRPr>
            </a:lvl2pPr>
            <a:lvl3pPr marL="0" marR="0" lvl="2" indent="0" algn="l" rtl="0">
              <a:lnSpc>
                <a:spcPct val="100000"/>
              </a:lnSpc>
              <a:spcBef>
                <a:spcPts val="0"/>
              </a:spcBef>
              <a:spcAft>
                <a:spcPts val="0"/>
              </a:spcAft>
              <a:buClr>
                <a:srgbClr val="000000"/>
              </a:buClr>
              <a:buSzPts val="700"/>
              <a:buFont typeface="Arial"/>
              <a:buNone/>
              <a:defRPr sz="700" b="0" i="0" u="none" strike="noStrike" cap="none">
                <a:solidFill>
                  <a:schemeClr val="dk2"/>
                </a:solidFill>
                <a:latin typeface="Roboto Light"/>
                <a:ea typeface="Roboto Light"/>
                <a:cs typeface="Roboto Light"/>
                <a:sym typeface="Roboto Light"/>
              </a:defRPr>
            </a:lvl3pPr>
            <a:lvl4pPr marL="0" marR="0" lvl="3" indent="0" algn="l" rtl="0">
              <a:lnSpc>
                <a:spcPct val="100000"/>
              </a:lnSpc>
              <a:spcBef>
                <a:spcPts val="0"/>
              </a:spcBef>
              <a:spcAft>
                <a:spcPts val="0"/>
              </a:spcAft>
              <a:buClr>
                <a:srgbClr val="000000"/>
              </a:buClr>
              <a:buSzPts val="700"/>
              <a:buFont typeface="Arial"/>
              <a:buNone/>
              <a:defRPr sz="700" b="0" i="0" u="none" strike="noStrike" cap="none">
                <a:solidFill>
                  <a:schemeClr val="dk2"/>
                </a:solidFill>
                <a:latin typeface="Roboto Light"/>
                <a:ea typeface="Roboto Light"/>
                <a:cs typeface="Roboto Light"/>
                <a:sym typeface="Roboto Light"/>
              </a:defRPr>
            </a:lvl4pPr>
            <a:lvl5pPr marL="0" marR="0" lvl="4" indent="0" algn="l" rtl="0">
              <a:lnSpc>
                <a:spcPct val="100000"/>
              </a:lnSpc>
              <a:spcBef>
                <a:spcPts val="0"/>
              </a:spcBef>
              <a:spcAft>
                <a:spcPts val="0"/>
              </a:spcAft>
              <a:buClr>
                <a:srgbClr val="000000"/>
              </a:buClr>
              <a:buSzPts val="700"/>
              <a:buFont typeface="Arial"/>
              <a:buNone/>
              <a:defRPr sz="700" b="0" i="0" u="none" strike="noStrike" cap="none">
                <a:solidFill>
                  <a:schemeClr val="dk2"/>
                </a:solidFill>
                <a:latin typeface="Roboto Light"/>
                <a:ea typeface="Roboto Light"/>
                <a:cs typeface="Roboto Light"/>
                <a:sym typeface="Roboto Light"/>
              </a:defRPr>
            </a:lvl5pPr>
            <a:lvl6pPr marL="0" marR="0" lvl="5" indent="0" algn="l" rtl="0">
              <a:lnSpc>
                <a:spcPct val="100000"/>
              </a:lnSpc>
              <a:spcBef>
                <a:spcPts val="0"/>
              </a:spcBef>
              <a:spcAft>
                <a:spcPts val="0"/>
              </a:spcAft>
              <a:buClr>
                <a:srgbClr val="000000"/>
              </a:buClr>
              <a:buSzPts val="700"/>
              <a:buFont typeface="Arial"/>
              <a:buNone/>
              <a:defRPr sz="700" b="0" i="0" u="none" strike="noStrike" cap="none">
                <a:solidFill>
                  <a:schemeClr val="dk2"/>
                </a:solidFill>
                <a:latin typeface="Roboto Light"/>
                <a:ea typeface="Roboto Light"/>
                <a:cs typeface="Roboto Light"/>
                <a:sym typeface="Roboto Light"/>
              </a:defRPr>
            </a:lvl6pPr>
            <a:lvl7pPr marL="0" marR="0" lvl="6" indent="0" algn="l" rtl="0">
              <a:lnSpc>
                <a:spcPct val="100000"/>
              </a:lnSpc>
              <a:spcBef>
                <a:spcPts val="0"/>
              </a:spcBef>
              <a:spcAft>
                <a:spcPts val="0"/>
              </a:spcAft>
              <a:buClr>
                <a:srgbClr val="000000"/>
              </a:buClr>
              <a:buSzPts val="700"/>
              <a:buFont typeface="Arial"/>
              <a:buNone/>
              <a:defRPr sz="700" b="0" i="0" u="none" strike="noStrike" cap="none">
                <a:solidFill>
                  <a:schemeClr val="dk2"/>
                </a:solidFill>
                <a:latin typeface="Roboto Light"/>
                <a:ea typeface="Roboto Light"/>
                <a:cs typeface="Roboto Light"/>
                <a:sym typeface="Roboto Light"/>
              </a:defRPr>
            </a:lvl7pPr>
            <a:lvl8pPr marL="0" marR="0" lvl="7" indent="0" algn="l" rtl="0">
              <a:lnSpc>
                <a:spcPct val="100000"/>
              </a:lnSpc>
              <a:spcBef>
                <a:spcPts val="0"/>
              </a:spcBef>
              <a:spcAft>
                <a:spcPts val="0"/>
              </a:spcAft>
              <a:buClr>
                <a:srgbClr val="000000"/>
              </a:buClr>
              <a:buSzPts val="700"/>
              <a:buFont typeface="Arial"/>
              <a:buNone/>
              <a:defRPr sz="700" b="0" i="0" u="none" strike="noStrike" cap="none">
                <a:solidFill>
                  <a:schemeClr val="dk2"/>
                </a:solidFill>
                <a:latin typeface="Roboto Light"/>
                <a:ea typeface="Roboto Light"/>
                <a:cs typeface="Roboto Light"/>
                <a:sym typeface="Roboto Light"/>
              </a:defRPr>
            </a:lvl8pPr>
            <a:lvl9pPr marL="0" marR="0" lvl="8" indent="0" algn="l" rtl="0">
              <a:lnSpc>
                <a:spcPct val="100000"/>
              </a:lnSpc>
              <a:spcBef>
                <a:spcPts val="0"/>
              </a:spcBef>
              <a:spcAft>
                <a:spcPts val="0"/>
              </a:spcAft>
              <a:buClr>
                <a:srgbClr val="000000"/>
              </a:buClr>
              <a:buSzPts val="700"/>
              <a:buFont typeface="Arial"/>
              <a:buNone/>
              <a:defRPr sz="700" b="0" i="0" u="none" strike="noStrike" cap="none">
                <a:solidFill>
                  <a:schemeClr val="dk2"/>
                </a:solidFill>
                <a:latin typeface="Roboto Light"/>
                <a:ea typeface="Roboto Light"/>
                <a:cs typeface="Roboto Light"/>
                <a:sym typeface="Roboto Light"/>
              </a:defRPr>
            </a:lvl9pPr>
          </a:lstStyle>
          <a:p>
            <a:pPr marL="0" lvl="0" indent="0" algn="l" rtl="0">
              <a:spcBef>
                <a:spcPts val="0"/>
              </a:spcBef>
              <a:spcAft>
                <a:spcPts val="0"/>
              </a:spcAft>
              <a:buNone/>
            </a:pPr>
            <a:fld id="{00000000-1234-1234-1234-123412341234}" type="slidenum">
              <a:rPr lang="en-GB"/>
              <a:t>‹#›</a:t>
            </a:fld>
            <a:endParaRPr/>
          </a:p>
        </p:txBody>
      </p:sp>
      <p:sp>
        <p:nvSpPr>
          <p:cNvPr id="207" name="Google Shape;207;p27"/>
          <p:cNvSpPr txBox="1">
            <a:spLocks noGrp="1"/>
          </p:cNvSpPr>
          <p:nvPr>
            <p:ph type="body" idx="1"/>
          </p:nvPr>
        </p:nvSpPr>
        <p:spPr>
          <a:xfrm>
            <a:off x="490156" y="2563437"/>
            <a:ext cx="1441800" cy="475200"/>
          </a:xfrm>
          <a:prstGeom prst="rect">
            <a:avLst/>
          </a:prstGeom>
          <a:solidFill>
            <a:schemeClr val="lt2"/>
          </a:solidFill>
          <a:ln>
            <a:noFill/>
          </a:ln>
        </p:spPr>
        <p:txBody>
          <a:bodyPr spcFirstLastPara="1" wrap="square" lIns="54000" tIns="54000" rIns="54000" bIns="54000" anchor="t" anchorCtr="0">
            <a:noAutofit/>
          </a:bodyPr>
          <a:lstStyle>
            <a:lvl1pPr marL="457200" lvl="0" indent="-228600" algn="l" rtl="0">
              <a:lnSpc>
                <a:spcPct val="120000"/>
              </a:lnSpc>
              <a:spcBef>
                <a:spcPts val="0"/>
              </a:spcBef>
              <a:spcAft>
                <a:spcPts val="0"/>
              </a:spcAft>
              <a:buClr>
                <a:schemeClr val="accent1"/>
              </a:buClr>
              <a:buSzPts val="900"/>
              <a:buNone/>
              <a:defRPr sz="900">
                <a:solidFill>
                  <a:schemeClr val="accent1"/>
                </a:solidFill>
              </a:defRPr>
            </a:lvl1pPr>
            <a:lvl2pPr marL="914400" lvl="1" indent="-228600" algn="l" rtl="0">
              <a:lnSpc>
                <a:spcPct val="120000"/>
              </a:lnSpc>
              <a:spcBef>
                <a:spcPts val="0"/>
              </a:spcBef>
              <a:spcAft>
                <a:spcPts val="0"/>
              </a:spcAft>
              <a:buClr>
                <a:schemeClr val="accent1"/>
              </a:buClr>
              <a:buSzPts val="900"/>
              <a:buNone/>
              <a:defRPr sz="900">
                <a:solidFill>
                  <a:schemeClr val="accent1"/>
                </a:solidFill>
              </a:defRPr>
            </a:lvl2pPr>
            <a:lvl3pPr marL="1371600" lvl="2" indent="-228600" algn="l" rtl="0">
              <a:lnSpc>
                <a:spcPct val="100000"/>
              </a:lnSpc>
              <a:spcBef>
                <a:spcPts val="0"/>
              </a:spcBef>
              <a:spcAft>
                <a:spcPts val="0"/>
              </a:spcAft>
              <a:buClr>
                <a:schemeClr val="dk2"/>
              </a:buClr>
              <a:buSzPts val="900"/>
              <a:buNone/>
              <a:defRPr sz="900"/>
            </a:lvl3pPr>
            <a:lvl4pPr marL="1828800" lvl="3" indent="-228600" algn="l" rtl="0">
              <a:lnSpc>
                <a:spcPct val="100000"/>
              </a:lnSpc>
              <a:spcBef>
                <a:spcPts val="0"/>
              </a:spcBef>
              <a:spcAft>
                <a:spcPts val="0"/>
              </a:spcAft>
              <a:buClr>
                <a:schemeClr val="dk2"/>
              </a:buClr>
              <a:buSzPts val="900"/>
              <a:buNone/>
              <a:defRPr sz="900"/>
            </a:lvl4pPr>
            <a:lvl5pPr marL="2286000" lvl="4" indent="-285750" algn="l" rtl="0">
              <a:lnSpc>
                <a:spcPct val="100000"/>
              </a:lnSpc>
              <a:spcBef>
                <a:spcPts val="0"/>
              </a:spcBef>
              <a:spcAft>
                <a:spcPts val="0"/>
              </a:spcAft>
              <a:buClr>
                <a:schemeClr val="dk2"/>
              </a:buClr>
              <a:buSzPts val="900"/>
              <a:buChar char="▪"/>
              <a:defRPr sz="900"/>
            </a:lvl5pPr>
            <a:lvl6pPr marL="2743200" lvl="5" indent="-317500" algn="l" rtl="0">
              <a:lnSpc>
                <a:spcPct val="90000"/>
              </a:lnSpc>
              <a:spcBef>
                <a:spcPts val="0"/>
              </a:spcBef>
              <a:spcAft>
                <a:spcPts val="0"/>
              </a:spcAft>
              <a:buClr>
                <a:schemeClr val="dk2"/>
              </a:buClr>
              <a:buSzPts val="1400"/>
              <a:buChar char="▪"/>
              <a:defRPr/>
            </a:lvl6pPr>
            <a:lvl7pPr marL="3200400" lvl="6" indent="-317500" algn="l" rtl="0">
              <a:lnSpc>
                <a:spcPct val="90000"/>
              </a:lnSpc>
              <a:spcBef>
                <a:spcPts val="13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08" name="Google Shape;208;p27"/>
          <p:cNvSpPr txBox="1">
            <a:spLocks noGrp="1"/>
          </p:cNvSpPr>
          <p:nvPr>
            <p:ph type="body" idx="2"/>
          </p:nvPr>
        </p:nvSpPr>
        <p:spPr>
          <a:xfrm>
            <a:off x="2171493" y="2563437"/>
            <a:ext cx="1441800" cy="475200"/>
          </a:xfrm>
          <a:prstGeom prst="rect">
            <a:avLst/>
          </a:prstGeom>
          <a:solidFill>
            <a:schemeClr val="lt2"/>
          </a:solidFill>
          <a:ln>
            <a:noFill/>
          </a:ln>
        </p:spPr>
        <p:txBody>
          <a:bodyPr spcFirstLastPara="1" wrap="square" lIns="54000" tIns="54000" rIns="54000" bIns="54000" anchor="t" anchorCtr="0">
            <a:noAutofit/>
          </a:bodyPr>
          <a:lstStyle>
            <a:lvl1pPr marL="457200" lvl="0" indent="-228600" algn="l" rtl="0">
              <a:lnSpc>
                <a:spcPct val="120000"/>
              </a:lnSpc>
              <a:spcBef>
                <a:spcPts val="0"/>
              </a:spcBef>
              <a:spcAft>
                <a:spcPts val="0"/>
              </a:spcAft>
              <a:buClr>
                <a:schemeClr val="accent1"/>
              </a:buClr>
              <a:buSzPts val="900"/>
              <a:buNone/>
              <a:defRPr sz="900">
                <a:solidFill>
                  <a:schemeClr val="accent1"/>
                </a:solidFill>
              </a:defRPr>
            </a:lvl1pPr>
            <a:lvl2pPr marL="914400" lvl="1" indent="-228600" algn="l" rtl="0">
              <a:lnSpc>
                <a:spcPct val="120000"/>
              </a:lnSpc>
              <a:spcBef>
                <a:spcPts val="0"/>
              </a:spcBef>
              <a:spcAft>
                <a:spcPts val="0"/>
              </a:spcAft>
              <a:buClr>
                <a:schemeClr val="accent1"/>
              </a:buClr>
              <a:buSzPts val="900"/>
              <a:buNone/>
              <a:defRPr sz="900">
                <a:solidFill>
                  <a:schemeClr val="accent1"/>
                </a:solidFill>
              </a:defRPr>
            </a:lvl2pPr>
            <a:lvl3pPr marL="1371600" lvl="2" indent="-228600" algn="l" rtl="0">
              <a:lnSpc>
                <a:spcPct val="100000"/>
              </a:lnSpc>
              <a:spcBef>
                <a:spcPts val="0"/>
              </a:spcBef>
              <a:spcAft>
                <a:spcPts val="0"/>
              </a:spcAft>
              <a:buClr>
                <a:schemeClr val="dk2"/>
              </a:buClr>
              <a:buSzPts val="900"/>
              <a:buNone/>
              <a:defRPr sz="900"/>
            </a:lvl3pPr>
            <a:lvl4pPr marL="1828800" lvl="3" indent="-228600" algn="l" rtl="0">
              <a:lnSpc>
                <a:spcPct val="100000"/>
              </a:lnSpc>
              <a:spcBef>
                <a:spcPts val="0"/>
              </a:spcBef>
              <a:spcAft>
                <a:spcPts val="0"/>
              </a:spcAft>
              <a:buClr>
                <a:schemeClr val="dk2"/>
              </a:buClr>
              <a:buSzPts val="900"/>
              <a:buNone/>
              <a:defRPr sz="900"/>
            </a:lvl4pPr>
            <a:lvl5pPr marL="2286000" lvl="4" indent="-285750" algn="l" rtl="0">
              <a:lnSpc>
                <a:spcPct val="100000"/>
              </a:lnSpc>
              <a:spcBef>
                <a:spcPts val="0"/>
              </a:spcBef>
              <a:spcAft>
                <a:spcPts val="0"/>
              </a:spcAft>
              <a:buClr>
                <a:schemeClr val="dk2"/>
              </a:buClr>
              <a:buSzPts val="900"/>
              <a:buChar char="▪"/>
              <a:defRPr sz="900"/>
            </a:lvl5pPr>
            <a:lvl6pPr marL="2743200" lvl="5" indent="-317500" algn="l" rtl="0">
              <a:lnSpc>
                <a:spcPct val="90000"/>
              </a:lnSpc>
              <a:spcBef>
                <a:spcPts val="0"/>
              </a:spcBef>
              <a:spcAft>
                <a:spcPts val="0"/>
              </a:spcAft>
              <a:buClr>
                <a:schemeClr val="dk2"/>
              </a:buClr>
              <a:buSzPts val="1400"/>
              <a:buChar char="▪"/>
              <a:defRPr/>
            </a:lvl6pPr>
            <a:lvl7pPr marL="3200400" lvl="6" indent="-317500" algn="l" rtl="0">
              <a:lnSpc>
                <a:spcPct val="90000"/>
              </a:lnSpc>
              <a:spcBef>
                <a:spcPts val="13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09" name="Google Shape;209;p27"/>
          <p:cNvSpPr txBox="1">
            <a:spLocks noGrp="1"/>
          </p:cNvSpPr>
          <p:nvPr>
            <p:ph type="body" idx="3"/>
          </p:nvPr>
        </p:nvSpPr>
        <p:spPr>
          <a:xfrm>
            <a:off x="3851099" y="2563437"/>
            <a:ext cx="1441800" cy="475200"/>
          </a:xfrm>
          <a:prstGeom prst="rect">
            <a:avLst/>
          </a:prstGeom>
          <a:solidFill>
            <a:schemeClr val="lt2"/>
          </a:solidFill>
          <a:ln>
            <a:noFill/>
          </a:ln>
        </p:spPr>
        <p:txBody>
          <a:bodyPr spcFirstLastPara="1" wrap="square" lIns="54000" tIns="54000" rIns="54000" bIns="54000" anchor="t" anchorCtr="0">
            <a:noAutofit/>
          </a:bodyPr>
          <a:lstStyle>
            <a:lvl1pPr marL="457200" lvl="0" indent="-228600" algn="l" rtl="0">
              <a:lnSpc>
                <a:spcPct val="120000"/>
              </a:lnSpc>
              <a:spcBef>
                <a:spcPts val="0"/>
              </a:spcBef>
              <a:spcAft>
                <a:spcPts val="0"/>
              </a:spcAft>
              <a:buClr>
                <a:schemeClr val="accent1"/>
              </a:buClr>
              <a:buSzPts val="900"/>
              <a:buNone/>
              <a:defRPr sz="900">
                <a:solidFill>
                  <a:schemeClr val="accent1"/>
                </a:solidFill>
              </a:defRPr>
            </a:lvl1pPr>
            <a:lvl2pPr marL="914400" lvl="1" indent="-228600" algn="l" rtl="0">
              <a:lnSpc>
                <a:spcPct val="120000"/>
              </a:lnSpc>
              <a:spcBef>
                <a:spcPts val="0"/>
              </a:spcBef>
              <a:spcAft>
                <a:spcPts val="0"/>
              </a:spcAft>
              <a:buClr>
                <a:schemeClr val="accent1"/>
              </a:buClr>
              <a:buSzPts val="900"/>
              <a:buNone/>
              <a:defRPr sz="900">
                <a:solidFill>
                  <a:schemeClr val="accent1"/>
                </a:solidFill>
              </a:defRPr>
            </a:lvl2pPr>
            <a:lvl3pPr marL="1371600" lvl="2" indent="-228600" algn="l" rtl="0">
              <a:lnSpc>
                <a:spcPct val="100000"/>
              </a:lnSpc>
              <a:spcBef>
                <a:spcPts val="0"/>
              </a:spcBef>
              <a:spcAft>
                <a:spcPts val="0"/>
              </a:spcAft>
              <a:buClr>
                <a:schemeClr val="dk2"/>
              </a:buClr>
              <a:buSzPts val="900"/>
              <a:buNone/>
              <a:defRPr sz="900"/>
            </a:lvl3pPr>
            <a:lvl4pPr marL="1828800" lvl="3" indent="-228600" algn="l" rtl="0">
              <a:lnSpc>
                <a:spcPct val="100000"/>
              </a:lnSpc>
              <a:spcBef>
                <a:spcPts val="0"/>
              </a:spcBef>
              <a:spcAft>
                <a:spcPts val="0"/>
              </a:spcAft>
              <a:buClr>
                <a:schemeClr val="dk2"/>
              </a:buClr>
              <a:buSzPts val="900"/>
              <a:buNone/>
              <a:defRPr sz="900"/>
            </a:lvl4pPr>
            <a:lvl5pPr marL="2286000" lvl="4" indent="-285750" algn="l" rtl="0">
              <a:lnSpc>
                <a:spcPct val="100000"/>
              </a:lnSpc>
              <a:spcBef>
                <a:spcPts val="0"/>
              </a:spcBef>
              <a:spcAft>
                <a:spcPts val="0"/>
              </a:spcAft>
              <a:buClr>
                <a:schemeClr val="dk2"/>
              </a:buClr>
              <a:buSzPts val="900"/>
              <a:buChar char="▪"/>
              <a:defRPr sz="900"/>
            </a:lvl5pPr>
            <a:lvl6pPr marL="2743200" lvl="5" indent="-317500" algn="l" rtl="0">
              <a:lnSpc>
                <a:spcPct val="90000"/>
              </a:lnSpc>
              <a:spcBef>
                <a:spcPts val="0"/>
              </a:spcBef>
              <a:spcAft>
                <a:spcPts val="0"/>
              </a:spcAft>
              <a:buClr>
                <a:schemeClr val="dk2"/>
              </a:buClr>
              <a:buSzPts val="1400"/>
              <a:buChar char="▪"/>
              <a:defRPr/>
            </a:lvl6pPr>
            <a:lvl7pPr marL="3200400" lvl="6" indent="-317500" algn="l" rtl="0">
              <a:lnSpc>
                <a:spcPct val="90000"/>
              </a:lnSpc>
              <a:spcBef>
                <a:spcPts val="13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10" name="Google Shape;210;p27"/>
          <p:cNvSpPr txBox="1">
            <a:spLocks noGrp="1"/>
          </p:cNvSpPr>
          <p:nvPr>
            <p:ph type="body" idx="4"/>
          </p:nvPr>
        </p:nvSpPr>
        <p:spPr>
          <a:xfrm>
            <a:off x="5530706" y="2563437"/>
            <a:ext cx="1441800" cy="475200"/>
          </a:xfrm>
          <a:prstGeom prst="rect">
            <a:avLst/>
          </a:prstGeom>
          <a:solidFill>
            <a:schemeClr val="lt2"/>
          </a:solidFill>
          <a:ln>
            <a:noFill/>
          </a:ln>
        </p:spPr>
        <p:txBody>
          <a:bodyPr spcFirstLastPara="1" wrap="square" lIns="54000" tIns="54000" rIns="54000" bIns="54000" anchor="t" anchorCtr="0">
            <a:noAutofit/>
          </a:bodyPr>
          <a:lstStyle>
            <a:lvl1pPr marL="457200" lvl="0" indent="-228600" algn="l" rtl="0">
              <a:lnSpc>
                <a:spcPct val="120000"/>
              </a:lnSpc>
              <a:spcBef>
                <a:spcPts val="0"/>
              </a:spcBef>
              <a:spcAft>
                <a:spcPts val="0"/>
              </a:spcAft>
              <a:buClr>
                <a:schemeClr val="accent1"/>
              </a:buClr>
              <a:buSzPts val="900"/>
              <a:buNone/>
              <a:defRPr sz="900">
                <a:solidFill>
                  <a:schemeClr val="accent1"/>
                </a:solidFill>
              </a:defRPr>
            </a:lvl1pPr>
            <a:lvl2pPr marL="914400" lvl="1" indent="-228600" algn="l" rtl="0">
              <a:lnSpc>
                <a:spcPct val="120000"/>
              </a:lnSpc>
              <a:spcBef>
                <a:spcPts val="0"/>
              </a:spcBef>
              <a:spcAft>
                <a:spcPts val="0"/>
              </a:spcAft>
              <a:buClr>
                <a:schemeClr val="accent1"/>
              </a:buClr>
              <a:buSzPts val="900"/>
              <a:buNone/>
              <a:defRPr sz="900">
                <a:solidFill>
                  <a:schemeClr val="accent1"/>
                </a:solidFill>
              </a:defRPr>
            </a:lvl2pPr>
            <a:lvl3pPr marL="1371600" lvl="2" indent="-228600" algn="l" rtl="0">
              <a:lnSpc>
                <a:spcPct val="100000"/>
              </a:lnSpc>
              <a:spcBef>
                <a:spcPts val="0"/>
              </a:spcBef>
              <a:spcAft>
                <a:spcPts val="0"/>
              </a:spcAft>
              <a:buClr>
                <a:schemeClr val="dk2"/>
              </a:buClr>
              <a:buSzPts val="900"/>
              <a:buNone/>
              <a:defRPr sz="900"/>
            </a:lvl3pPr>
            <a:lvl4pPr marL="1828800" lvl="3" indent="-228600" algn="l" rtl="0">
              <a:lnSpc>
                <a:spcPct val="100000"/>
              </a:lnSpc>
              <a:spcBef>
                <a:spcPts val="0"/>
              </a:spcBef>
              <a:spcAft>
                <a:spcPts val="0"/>
              </a:spcAft>
              <a:buClr>
                <a:schemeClr val="dk2"/>
              </a:buClr>
              <a:buSzPts val="900"/>
              <a:buNone/>
              <a:defRPr sz="900"/>
            </a:lvl4pPr>
            <a:lvl5pPr marL="2286000" lvl="4" indent="-285750" algn="l" rtl="0">
              <a:lnSpc>
                <a:spcPct val="100000"/>
              </a:lnSpc>
              <a:spcBef>
                <a:spcPts val="0"/>
              </a:spcBef>
              <a:spcAft>
                <a:spcPts val="0"/>
              </a:spcAft>
              <a:buClr>
                <a:schemeClr val="dk2"/>
              </a:buClr>
              <a:buSzPts val="900"/>
              <a:buChar char="▪"/>
              <a:defRPr sz="900"/>
            </a:lvl5pPr>
            <a:lvl6pPr marL="2743200" lvl="5" indent="-317500" algn="l" rtl="0">
              <a:lnSpc>
                <a:spcPct val="90000"/>
              </a:lnSpc>
              <a:spcBef>
                <a:spcPts val="0"/>
              </a:spcBef>
              <a:spcAft>
                <a:spcPts val="0"/>
              </a:spcAft>
              <a:buClr>
                <a:schemeClr val="dk2"/>
              </a:buClr>
              <a:buSzPts val="1400"/>
              <a:buChar char="▪"/>
              <a:defRPr/>
            </a:lvl6pPr>
            <a:lvl7pPr marL="3200400" lvl="6" indent="-317500" algn="l" rtl="0">
              <a:lnSpc>
                <a:spcPct val="90000"/>
              </a:lnSpc>
              <a:spcBef>
                <a:spcPts val="13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11" name="Google Shape;211;p27"/>
          <p:cNvSpPr txBox="1">
            <a:spLocks noGrp="1"/>
          </p:cNvSpPr>
          <p:nvPr>
            <p:ph type="body" idx="5"/>
          </p:nvPr>
        </p:nvSpPr>
        <p:spPr>
          <a:xfrm>
            <a:off x="7210312" y="2563437"/>
            <a:ext cx="1441800" cy="475200"/>
          </a:xfrm>
          <a:prstGeom prst="rect">
            <a:avLst/>
          </a:prstGeom>
          <a:solidFill>
            <a:schemeClr val="lt2"/>
          </a:solidFill>
          <a:ln>
            <a:noFill/>
          </a:ln>
        </p:spPr>
        <p:txBody>
          <a:bodyPr spcFirstLastPara="1" wrap="square" lIns="54000" tIns="54000" rIns="54000" bIns="54000" anchor="t" anchorCtr="0">
            <a:noAutofit/>
          </a:bodyPr>
          <a:lstStyle>
            <a:lvl1pPr marL="457200" lvl="0" indent="-228600" algn="l" rtl="0">
              <a:lnSpc>
                <a:spcPct val="120000"/>
              </a:lnSpc>
              <a:spcBef>
                <a:spcPts val="0"/>
              </a:spcBef>
              <a:spcAft>
                <a:spcPts val="0"/>
              </a:spcAft>
              <a:buClr>
                <a:schemeClr val="accent1"/>
              </a:buClr>
              <a:buSzPts val="900"/>
              <a:buNone/>
              <a:defRPr sz="900">
                <a:solidFill>
                  <a:schemeClr val="accent1"/>
                </a:solidFill>
              </a:defRPr>
            </a:lvl1pPr>
            <a:lvl2pPr marL="914400" lvl="1" indent="-228600" algn="l" rtl="0">
              <a:lnSpc>
                <a:spcPct val="120000"/>
              </a:lnSpc>
              <a:spcBef>
                <a:spcPts val="0"/>
              </a:spcBef>
              <a:spcAft>
                <a:spcPts val="0"/>
              </a:spcAft>
              <a:buClr>
                <a:schemeClr val="accent1"/>
              </a:buClr>
              <a:buSzPts val="900"/>
              <a:buNone/>
              <a:defRPr sz="900">
                <a:solidFill>
                  <a:schemeClr val="accent1"/>
                </a:solidFill>
              </a:defRPr>
            </a:lvl2pPr>
            <a:lvl3pPr marL="1371600" lvl="2" indent="-228600" algn="l" rtl="0">
              <a:lnSpc>
                <a:spcPct val="100000"/>
              </a:lnSpc>
              <a:spcBef>
                <a:spcPts val="0"/>
              </a:spcBef>
              <a:spcAft>
                <a:spcPts val="0"/>
              </a:spcAft>
              <a:buClr>
                <a:schemeClr val="dk2"/>
              </a:buClr>
              <a:buSzPts val="900"/>
              <a:buNone/>
              <a:defRPr sz="900"/>
            </a:lvl3pPr>
            <a:lvl4pPr marL="1828800" lvl="3" indent="-228600" algn="l" rtl="0">
              <a:lnSpc>
                <a:spcPct val="100000"/>
              </a:lnSpc>
              <a:spcBef>
                <a:spcPts val="0"/>
              </a:spcBef>
              <a:spcAft>
                <a:spcPts val="0"/>
              </a:spcAft>
              <a:buClr>
                <a:schemeClr val="dk2"/>
              </a:buClr>
              <a:buSzPts val="900"/>
              <a:buNone/>
              <a:defRPr sz="900"/>
            </a:lvl4pPr>
            <a:lvl5pPr marL="2286000" lvl="4" indent="-285750" algn="l" rtl="0">
              <a:lnSpc>
                <a:spcPct val="100000"/>
              </a:lnSpc>
              <a:spcBef>
                <a:spcPts val="0"/>
              </a:spcBef>
              <a:spcAft>
                <a:spcPts val="0"/>
              </a:spcAft>
              <a:buClr>
                <a:schemeClr val="dk2"/>
              </a:buClr>
              <a:buSzPts val="900"/>
              <a:buChar char="▪"/>
              <a:defRPr sz="900"/>
            </a:lvl5pPr>
            <a:lvl6pPr marL="2743200" lvl="5" indent="-317500" algn="l" rtl="0">
              <a:lnSpc>
                <a:spcPct val="90000"/>
              </a:lnSpc>
              <a:spcBef>
                <a:spcPts val="0"/>
              </a:spcBef>
              <a:spcAft>
                <a:spcPts val="0"/>
              </a:spcAft>
              <a:buClr>
                <a:schemeClr val="dk2"/>
              </a:buClr>
              <a:buSzPts val="1400"/>
              <a:buChar char="▪"/>
              <a:defRPr/>
            </a:lvl6pPr>
            <a:lvl7pPr marL="3200400" lvl="6" indent="-317500" algn="l" rtl="0">
              <a:lnSpc>
                <a:spcPct val="90000"/>
              </a:lnSpc>
              <a:spcBef>
                <a:spcPts val="13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12" name="Google Shape;212;p27"/>
          <p:cNvSpPr txBox="1">
            <a:spLocks noGrp="1"/>
          </p:cNvSpPr>
          <p:nvPr>
            <p:ph type="body" idx="6"/>
          </p:nvPr>
        </p:nvSpPr>
        <p:spPr>
          <a:xfrm>
            <a:off x="490156" y="4238291"/>
            <a:ext cx="1441800" cy="475200"/>
          </a:xfrm>
          <a:prstGeom prst="rect">
            <a:avLst/>
          </a:prstGeom>
          <a:solidFill>
            <a:schemeClr val="lt2"/>
          </a:solidFill>
          <a:ln>
            <a:noFill/>
          </a:ln>
        </p:spPr>
        <p:txBody>
          <a:bodyPr spcFirstLastPara="1" wrap="square" lIns="54000" tIns="54000" rIns="54000" bIns="54000" anchor="t" anchorCtr="0">
            <a:noAutofit/>
          </a:bodyPr>
          <a:lstStyle>
            <a:lvl1pPr marL="457200" lvl="0" indent="-228600" algn="l" rtl="0">
              <a:lnSpc>
                <a:spcPct val="120000"/>
              </a:lnSpc>
              <a:spcBef>
                <a:spcPts val="0"/>
              </a:spcBef>
              <a:spcAft>
                <a:spcPts val="0"/>
              </a:spcAft>
              <a:buClr>
                <a:schemeClr val="accent1"/>
              </a:buClr>
              <a:buSzPts val="900"/>
              <a:buNone/>
              <a:defRPr sz="900">
                <a:solidFill>
                  <a:schemeClr val="accent1"/>
                </a:solidFill>
              </a:defRPr>
            </a:lvl1pPr>
            <a:lvl2pPr marL="914400" lvl="1" indent="-228600" algn="l" rtl="0">
              <a:lnSpc>
                <a:spcPct val="120000"/>
              </a:lnSpc>
              <a:spcBef>
                <a:spcPts val="0"/>
              </a:spcBef>
              <a:spcAft>
                <a:spcPts val="0"/>
              </a:spcAft>
              <a:buClr>
                <a:schemeClr val="accent1"/>
              </a:buClr>
              <a:buSzPts val="900"/>
              <a:buNone/>
              <a:defRPr sz="900">
                <a:solidFill>
                  <a:schemeClr val="accent1"/>
                </a:solidFill>
              </a:defRPr>
            </a:lvl2pPr>
            <a:lvl3pPr marL="1371600" lvl="2" indent="-228600" algn="l" rtl="0">
              <a:lnSpc>
                <a:spcPct val="100000"/>
              </a:lnSpc>
              <a:spcBef>
                <a:spcPts val="0"/>
              </a:spcBef>
              <a:spcAft>
                <a:spcPts val="0"/>
              </a:spcAft>
              <a:buClr>
                <a:schemeClr val="dk2"/>
              </a:buClr>
              <a:buSzPts val="900"/>
              <a:buNone/>
              <a:defRPr sz="900"/>
            </a:lvl3pPr>
            <a:lvl4pPr marL="1828800" lvl="3" indent="-228600" algn="l" rtl="0">
              <a:lnSpc>
                <a:spcPct val="100000"/>
              </a:lnSpc>
              <a:spcBef>
                <a:spcPts val="0"/>
              </a:spcBef>
              <a:spcAft>
                <a:spcPts val="0"/>
              </a:spcAft>
              <a:buClr>
                <a:schemeClr val="dk2"/>
              </a:buClr>
              <a:buSzPts val="900"/>
              <a:buNone/>
              <a:defRPr sz="900"/>
            </a:lvl4pPr>
            <a:lvl5pPr marL="2286000" lvl="4" indent="-285750" algn="l" rtl="0">
              <a:lnSpc>
                <a:spcPct val="100000"/>
              </a:lnSpc>
              <a:spcBef>
                <a:spcPts val="0"/>
              </a:spcBef>
              <a:spcAft>
                <a:spcPts val="0"/>
              </a:spcAft>
              <a:buClr>
                <a:schemeClr val="dk2"/>
              </a:buClr>
              <a:buSzPts val="900"/>
              <a:buChar char="▪"/>
              <a:defRPr sz="900"/>
            </a:lvl5pPr>
            <a:lvl6pPr marL="2743200" lvl="5" indent="-317500" algn="l" rtl="0">
              <a:lnSpc>
                <a:spcPct val="90000"/>
              </a:lnSpc>
              <a:spcBef>
                <a:spcPts val="0"/>
              </a:spcBef>
              <a:spcAft>
                <a:spcPts val="0"/>
              </a:spcAft>
              <a:buClr>
                <a:schemeClr val="dk2"/>
              </a:buClr>
              <a:buSzPts val="1400"/>
              <a:buChar char="▪"/>
              <a:defRPr/>
            </a:lvl6pPr>
            <a:lvl7pPr marL="3200400" lvl="6" indent="-317500" algn="l" rtl="0">
              <a:lnSpc>
                <a:spcPct val="90000"/>
              </a:lnSpc>
              <a:spcBef>
                <a:spcPts val="13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13" name="Google Shape;213;p27"/>
          <p:cNvSpPr txBox="1">
            <a:spLocks noGrp="1"/>
          </p:cNvSpPr>
          <p:nvPr>
            <p:ph type="body" idx="7"/>
          </p:nvPr>
        </p:nvSpPr>
        <p:spPr>
          <a:xfrm>
            <a:off x="2171493" y="4238291"/>
            <a:ext cx="1441800" cy="475200"/>
          </a:xfrm>
          <a:prstGeom prst="rect">
            <a:avLst/>
          </a:prstGeom>
          <a:solidFill>
            <a:schemeClr val="lt2"/>
          </a:solidFill>
          <a:ln>
            <a:noFill/>
          </a:ln>
        </p:spPr>
        <p:txBody>
          <a:bodyPr spcFirstLastPara="1" wrap="square" lIns="54000" tIns="54000" rIns="54000" bIns="54000" anchor="t" anchorCtr="0">
            <a:noAutofit/>
          </a:bodyPr>
          <a:lstStyle>
            <a:lvl1pPr marL="457200" lvl="0" indent="-228600" algn="l" rtl="0">
              <a:lnSpc>
                <a:spcPct val="120000"/>
              </a:lnSpc>
              <a:spcBef>
                <a:spcPts val="0"/>
              </a:spcBef>
              <a:spcAft>
                <a:spcPts val="0"/>
              </a:spcAft>
              <a:buClr>
                <a:schemeClr val="accent1"/>
              </a:buClr>
              <a:buSzPts val="900"/>
              <a:buNone/>
              <a:defRPr sz="900">
                <a:solidFill>
                  <a:schemeClr val="accent1"/>
                </a:solidFill>
              </a:defRPr>
            </a:lvl1pPr>
            <a:lvl2pPr marL="914400" lvl="1" indent="-228600" algn="l" rtl="0">
              <a:lnSpc>
                <a:spcPct val="120000"/>
              </a:lnSpc>
              <a:spcBef>
                <a:spcPts val="0"/>
              </a:spcBef>
              <a:spcAft>
                <a:spcPts val="0"/>
              </a:spcAft>
              <a:buClr>
                <a:schemeClr val="accent1"/>
              </a:buClr>
              <a:buSzPts val="900"/>
              <a:buNone/>
              <a:defRPr sz="900">
                <a:solidFill>
                  <a:schemeClr val="accent1"/>
                </a:solidFill>
              </a:defRPr>
            </a:lvl2pPr>
            <a:lvl3pPr marL="1371600" lvl="2" indent="-228600" algn="l" rtl="0">
              <a:lnSpc>
                <a:spcPct val="100000"/>
              </a:lnSpc>
              <a:spcBef>
                <a:spcPts val="0"/>
              </a:spcBef>
              <a:spcAft>
                <a:spcPts val="0"/>
              </a:spcAft>
              <a:buClr>
                <a:schemeClr val="dk2"/>
              </a:buClr>
              <a:buSzPts val="900"/>
              <a:buNone/>
              <a:defRPr sz="900"/>
            </a:lvl3pPr>
            <a:lvl4pPr marL="1828800" lvl="3" indent="-228600" algn="l" rtl="0">
              <a:lnSpc>
                <a:spcPct val="100000"/>
              </a:lnSpc>
              <a:spcBef>
                <a:spcPts val="0"/>
              </a:spcBef>
              <a:spcAft>
                <a:spcPts val="0"/>
              </a:spcAft>
              <a:buClr>
                <a:schemeClr val="dk2"/>
              </a:buClr>
              <a:buSzPts val="900"/>
              <a:buNone/>
              <a:defRPr sz="900"/>
            </a:lvl4pPr>
            <a:lvl5pPr marL="2286000" lvl="4" indent="-285750" algn="l" rtl="0">
              <a:lnSpc>
                <a:spcPct val="100000"/>
              </a:lnSpc>
              <a:spcBef>
                <a:spcPts val="0"/>
              </a:spcBef>
              <a:spcAft>
                <a:spcPts val="0"/>
              </a:spcAft>
              <a:buClr>
                <a:schemeClr val="dk2"/>
              </a:buClr>
              <a:buSzPts val="900"/>
              <a:buChar char="▪"/>
              <a:defRPr sz="900"/>
            </a:lvl5pPr>
            <a:lvl6pPr marL="2743200" lvl="5" indent="-317500" algn="l" rtl="0">
              <a:lnSpc>
                <a:spcPct val="90000"/>
              </a:lnSpc>
              <a:spcBef>
                <a:spcPts val="0"/>
              </a:spcBef>
              <a:spcAft>
                <a:spcPts val="0"/>
              </a:spcAft>
              <a:buClr>
                <a:schemeClr val="dk2"/>
              </a:buClr>
              <a:buSzPts val="1400"/>
              <a:buChar char="▪"/>
              <a:defRPr/>
            </a:lvl6pPr>
            <a:lvl7pPr marL="3200400" lvl="6" indent="-317500" algn="l" rtl="0">
              <a:lnSpc>
                <a:spcPct val="90000"/>
              </a:lnSpc>
              <a:spcBef>
                <a:spcPts val="13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14" name="Google Shape;214;p27"/>
          <p:cNvSpPr txBox="1">
            <a:spLocks noGrp="1"/>
          </p:cNvSpPr>
          <p:nvPr>
            <p:ph type="body" idx="8"/>
          </p:nvPr>
        </p:nvSpPr>
        <p:spPr>
          <a:xfrm>
            <a:off x="3851099" y="4238291"/>
            <a:ext cx="1441800" cy="475200"/>
          </a:xfrm>
          <a:prstGeom prst="rect">
            <a:avLst/>
          </a:prstGeom>
          <a:solidFill>
            <a:schemeClr val="lt2"/>
          </a:solidFill>
          <a:ln>
            <a:noFill/>
          </a:ln>
        </p:spPr>
        <p:txBody>
          <a:bodyPr spcFirstLastPara="1" wrap="square" lIns="54000" tIns="54000" rIns="54000" bIns="54000" anchor="t" anchorCtr="0">
            <a:noAutofit/>
          </a:bodyPr>
          <a:lstStyle>
            <a:lvl1pPr marL="457200" lvl="0" indent="-228600" algn="l" rtl="0">
              <a:lnSpc>
                <a:spcPct val="120000"/>
              </a:lnSpc>
              <a:spcBef>
                <a:spcPts val="0"/>
              </a:spcBef>
              <a:spcAft>
                <a:spcPts val="0"/>
              </a:spcAft>
              <a:buClr>
                <a:schemeClr val="accent1"/>
              </a:buClr>
              <a:buSzPts val="900"/>
              <a:buNone/>
              <a:defRPr sz="900">
                <a:solidFill>
                  <a:schemeClr val="accent1"/>
                </a:solidFill>
              </a:defRPr>
            </a:lvl1pPr>
            <a:lvl2pPr marL="914400" lvl="1" indent="-228600" algn="l" rtl="0">
              <a:lnSpc>
                <a:spcPct val="120000"/>
              </a:lnSpc>
              <a:spcBef>
                <a:spcPts val="0"/>
              </a:spcBef>
              <a:spcAft>
                <a:spcPts val="0"/>
              </a:spcAft>
              <a:buClr>
                <a:schemeClr val="accent1"/>
              </a:buClr>
              <a:buSzPts val="900"/>
              <a:buNone/>
              <a:defRPr sz="900">
                <a:solidFill>
                  <a:schemeClr val="accent1"/>
                </a:solidFill>
              </a:defRPr>
            </a:lvl2pPr>
            <a:lvl3pPr marL="1371600" lvl="2" indent="-228600" algn="l" rtl="0">
              <a:lnSpc>
                <a:spcPct val="100000"/>
              </a:lnSpc>
              <a:spcBef>
                <a:spcPts val="0"/>
              </a:spcBef>
              <a:spcAft>
                <a:spcPts val="0"/>
              </a:spcAft>
              <a:buClr>
                <a:schemeClr val="dk2"/>
              </a:buClr>
              <a:buSzPts val="900"/>
              <a:buNone/>
              <a:defRPr sz="900"/>
            </a:lvl3pPr>
            <a:lvl4pPr marL="1828800" lvl="3" indent="-228600" algn="l" rtl="0">
              <a:lnSpc>
                <a:spcPct val="100000"/>
              </a:lnSpc>
              <a:spcBef>
                <a:spcPts val="0"/>
              </a:spcBef>
              <a:spcAft>
                <a:spcPts val="0"/>
              </a:spcAft>
              <a:buClr>
                <a:schemeClr val="dk2"/>
              </a:buClr>
              <a:buSzPts val="900"/>
              <a:buNone/>
              <a:defRPr sz="900"/>
            </a:lvl4pPr>
            <a:lvl5pPr marL="2286000" lvl="4" indent="-285750" algn="l" rtl="0">
              <a:lnSpc>
                <a:spcPct val="100000"/>
              </a:lnSpc>
              <a:spcBef>
                <a:spcPts val="0"/>
              </a:spcBef>
              <a:spcAft>
                <a:spcPts val="0"/>
              </a:spcAft>
              <a:buClr>
                <a:schemeClr val="dk2"/>
              </a:buClr>
              <a:buSzPts val="900"/>
              <a:buChar char="▪"/>
              <a:defRPr sz="900"/>
            </a:lvl5pPr>
            <a:lvl6pPr marL="2743200" lvl="5" indent="-317500" algn="l" rtl="0">
              <a:lnSpc>
                <a:spcPct val="90000"/>
              </a:lnSpc>
              <a:spcBef>
                <a:spcPts val="0"/>
              </a:spcBef>
              <a:spcAft>
                <a:spcPts val="0"/>
              </a:spcAft>
              <a:buClr>
                <a:schemeClr val="dk2"/>
              </a:buClr>
              <a:buSzPts val="1400"/>
              <a:buChar char="▪"/>
              <a:defRPr/>
            </a:lvl6pPr>
            <a:lvl7pPr marL="3200400" lvl="6" indent="-317500" algn="l" rtl="0">
              <a:lnSpc>
                <a:spcPct val="90000"/>
              </a:lnSpc>
              <a:spcBef>
                <a:spcPts val="13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15" name="Google Shape;215;p27"/>
          <p:cNvSpPr txBox="1">
            <a:spLocks noGrp="1"/>
          </p:cNvSpPr>
          <p:nvPr>
            <p:ph type="body" idx="9"/>
          </p:nvPr>
        </p:nvSpPr>
        <p:spPr>
          <a:xfrm>
            <a:off x="5530706" y="4238291"/>
            <a:ext cx="1441800" cy="475200"/>
          </a:xfrm>
          <a:prstGeom prst="rect">
            <a:avLst/>
          </a:prstGeom>
          <a:solidFill>
            <a:schemeClr val="lt2"/>
          </a:solidFill>
          <a:ln>
            <a:noFill/>
          </a:ln>
        </p:spPr>
        <p:txBody>
          <a:bodyPr spcFirstLastPara="1" wrap="square" lIns="54000" tIns="54000" rIns="54000" bIns="54000" anchor="t" anchorCtr="0">
            <a:noAutofit/>
          </a:bodyPr>
          <a:lstStyle>
            <a:lvl1pPr marL="457200" lvl="0" indent="-228600" algn="l" rtl="0">
              <a:lnSpc>
                <a:spcPct val="120000"/>
              </a:lnSpc>
              <a:spcBef>
                <a:spcPts val="0"/>
              </a:spcBef>
              <a:spcAft>
                <a:spcPts val="0"/>
              </a:spcAft>
              <a:buClr>
                <a:schemeClr val="accent1"/>
              </a:buClr>
              <a:buSzPts val="900"/>
              <a:buNone/>
              <a:defRPr sz="900">
                <a:solidFill>
                  <a:schemeClr val="accent1"/>
                </a:solidFill>
              </a:defRPr>
            </a:lvl1pPr>
            <a:lvl2pPr marL="914400" lvl="1" indent="-228600" algn="l" rtl="0">
              <a:lnSpc>
                <a:spcPct val="120000"/>
              </a:lnSpc>
              <a:spcBef>
                <a:spcPts val="0"/>
              </a:spcBef>
              <a:spcAft>
                <a:spcPts val="0"/>
              </a:spcAft>
              <a:buClr>
                <a:schemeClr val="accent1"/>
              </a:buClr>
              <a:buSzPts val="900"/>
              <a:buNone/>
              <a:defRPr sz="900">
                <a:solidFill>
                  <a:schemeClr val="accent1"/>
                </a:solidFill>
              </a:defRPr>
            </a:lvl2pPr>
            <a:lvl3pPr marL="1371600" lvl="2" indent="-228600" algn="l" rtl="0">
              <a:lnSpc>
                <a:spcPct val="100000"/>
              </a:lnSpc>
              <a:spcBef>
                <a:spcPts val="0"/>
              </a:spcBef>
              <a:spcAft>
                <a:spcPts val="0"/>
              </a:spcAft>
              <a:buClr>
                <a:schemeClr val="dk2"/>
              </a:buClr>
              <a:buSzPts val="900"/>
              <a:buNone/>
              <a:defRPr sz="900"/>
            </a:lvl3pPr>
            <a:lvl4pPr marL="1828800" lvl="3" indent="-228600" algn="l" rtl="0">
              <a:lnSpc>
                <a:spcPct val="100000"/>
              </a:lnSpc>
              <a:spcBef>
                <a:spcPts val="0"/>
              </a:spcBef>
              <a:spcAft>
                <a:spcPts val="0"/>
              </a:spcAft>
              <a:buClr>
                <a:schemeClr val="dk2"/>
              </a:buClr>
              <a:buSzPts val="900"/>
              <a:buNone/>
              <a:defRPr sz="900"/>
            </a:lvl4pPr>
            <a:lvl5pPr marL="2286000" lvl="4" indent="-285750" algn="l" rtl="0">
              <a:lnSpc>
                <a:spcPct val="100000"/>
              </a:lnSpc>
              <a:spcBef>
                <a:spcPts val="0"/>
              </a:spcBef>
              <a:spcAft>
                <a:spcPts val="0"/>
              </a:spcAft>
              <a:buClr>
                <a:schemeClr val="dk2"/>
              </a:buClr>
              <a:buSzPts val="900"/>
              <a:buChar char="▪"/>
              <a:defRPr sz="900"/>
            </a:lvl5pPr>
            <a:lvl6pPr marL="2743200" lvl="5" indent="-317500" algn="l" rtl="0">
              <a:lnSpc>
                <a:spcPct val="90000"/>
              </a:lnSpc>
              <a:spcBef>
                <a:spcPts val="0"/>
              </a:spcBef>
              <a:spcAft>
                <a:spcPts val="0"/>
              </a:spcAft>
              <a:buClr>
                <a:schemeClr val="dk2"/>
              </a:buClr>
              <a:buSzPts val="1400"/>
              <a:buChar char="▪"/>
              <a:defRPr/>
            </a:lvl6pPr>
            <a:lvl7pPr marL="3200400" lvl="6" indent="-317500" algn="l" rtl="0">
              <a:lnSpc>
                <a:spcPct val="90000"/>
              </a:lnSpc>
              <a:spcBef>
                <a:spcPts val="13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16" name="Google Shape;216;p27"/>
          <p:cNvSpPr txBox="1">
            <a:spLocks noGrp="1"/>
          </p:cNvSpPr>
          <p:nvPr>
            <p:ph type="body" idx="13"/>
          </p:nvPr>
        </p:nvSpPr>
        <p:spPr>
          <a:xfrm>
            <a:off x="7210312" y="4238291"/>
            <a:ext cx="1441800" cy="475200"/>
          </a:xfrm>
          <a:prstGeom prst="rect">
            <a:avLst/>
          </a:prstGeom>
          <a:solidFill>
            <a:schemeClr val="lt2"/>
          </a:solidFill>
          <a:ln>
            <a:noFill/>
          </a:ln>
        </p:spPr>
        <p:txBody>
          <a:bodyPr spcFirstLastPara="1" wrap="square" lIns="54000" tIns="54000" rIns="54000" bIns="54000" anchor="t" anchorCtr="0">
            <a:noAutofit/>
          </a:bodyPr>
          <a:lstStyle>
            <a:lvl1pPr marL="457200" lvl="0" indent="-228600" algn="l" rtl="0">
              <a:lnSpc>
                <a:spcPct val="120000"/>
              </a:lnSpc>
              <a:spcBef>
                <a:spcPts val="0"/>
              </a:spcBef>
              <a:spcAft>
                <a:spcPts val="0"/>
              </a:spcAft>
              <a:buClr>
                <a:schemeClr val="accent1"/>
              </a:buClr>
              <a:buSzPts val="900"/>
              <a:buNone/>
              <a:defRPr sz="900">
                <a:solidFill>
                  <a:schemeClr val="accent1"/>
                </a:solidFill>
              </a:defRPr>
            </a:lvl1pPr>
            <a:lvl2pPr marL="914400" lvl="1" indent="-228600" algn="l" rtl="0">
              <a:lnSpc>
                <a:spcPct val="120000"/>
              </a:lnSpc>
              <a:spcBef>
                <a:spcPts val="0"/>
              </a:spcBef>
              <a:spcAft>
                <a:spcPts val="0"/>
              </a:spcAft>
              <a:buClr>
                <a:schemeClr val="accent1"/>
              </a:buClr>
              <a:buSzPts val="900"/>
              <a:buNone/>
              <a:defRPr sz="900">
                <a:solidFill>
                  <a:schemeClr val="accent1"/>
                </a:solidFill>
              </a:defRPr>
            </a:lvl2pPr>
            <a:lvl3pPr marL="1371600" lvl="2" indent="-228600" algn="l" rtl="0">
              <a:lnSpc>
                <a:spcPct val="100000"/>
              </a:lnSpc>
              <a:spcBef>
                <a:spcPts val="0"/>
              </a:spcBef>
              <a:spcAft>
                <a:spcPts val="0"/>
              </a:spcAft>
              <a:buClr>
                <a:schemeClr val="dk2"/>
              </a:buClr>
              <a:buSzPts val="900"/>
              <a:buNone/>
              <a:defRPr sz="900"/>
            </a:lvl3pPr>
            <a:lvl4pPr marL="1828800" lvl="3" indent="-228600" algn="l" rtl="0">
              <a:lnSpc>
                <a:spcPct val="100000"/>
              </a:lnSpc>
              <a:spcBef>
                <a:spcPts val="0"/>
              </a:spcBef>
              <a:spcAft>
                <a:spcPts val="0"/>
              </a:spcAft>
              <a:buClr>
                <a:schemeClr val="dk2"/>
              </a:buClr>
              <a:buSzPts val="900"/>
              <a:buNone/>
              <a:defRPr sz="900"/>
            </a:lvl4pPr>
            <a:lvl5pPr marL="2286000" lvl="4" indent="-285750" algn="l" rtl="0">
              <a:lnSpc>
                <a:spcPct val="100000"/>
              </a:lnSpc>
              <a:spcBef>
                <a:spcPts val="0"/>
              </a:spcBef>
              <a:spcAft>
                <a:spcPts val="0"/>
              </a:spcAft>
              <a:buClr>
                <a:schemeClr val="dk2"/>
              </a:buClr>
              <a:buSzPts val="900"/>
              <a:buChar char="▪"/>
              <a:defRPr sz="900"/>
            </a:lvl5pPr>
            <a:lvl6pPr marL="2743200" lvl="5" indent="-317500" algn="l" rtl="0">
              <a:lnSpc>
                <a:spcPct val="90000"/>
              </a:lnSpc>
              <a:spcBef>
                <a:spcPts val="0"/>
              </a:spcBef>
              <a:spcAft>
                <a:spcPts val="0"/>
              </a:spcAft>
              <a:buClr>
                <a:schemeClr val="dk2"/>
              </a:buClr>
              <a:buSzPts val="1400"/>
              <a:buChar char="▪"/>
              <a:defRPr/>
            </a:lvl6pPr>
            <a:lvl7pPr marL="3200400" lvl="6" indent="-317500" algn="l" rtl="0">
              <a:lnSpc>
                <a:spcPct val="90000"/>
              </a:lnSpc>
              <a:spcBef>
                <a:spcPts val="13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17" name="Google Shape;217;p27"/>
          <p:cNvSpPr txBox="1">
            <a:spLocks noGrp="1"/>
          </p:cNvSpPr>
          <p:nvPr>
            <p:ph type="body" idx="14"/>
          </p:nvPr>
        </p:nvSpPr>
        <p:spPr>
          <a:xfrm>
            <a:off x="486000" y="4860010"/>
            <a:ext cx="3240000" cy="1608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SzPts val="700"/>
              <a:buNone/>
              <a:defRPr sz="700"/>
            </a:lvl1pPr>
            <a:lvl2pPr marL="914400" lvl="1" indent="-228600" algn="l" rtl="0">
              <a:lnSpc>
                <a:spcPct val="100000"/>
              </a:lnSpc>
              <a:spcBef>
                <a:spcPts val="1300"/>
              </a:spcBef>
              <a:spcAft>
                <a:spcPts val="0"/>
              </a:spcAft>
              <a:buSzPts val="1100"/>
              <a:buNone/>
              <a:defRPr/>
            </a:lvl2pPr>
            <a:lvl3pPr marL="1371600" lvl="2" indent="-228600" algn="l" rtl="0">
              <a:lnSpc>
                <a:spcPct val="100000"/>
              </a:lnSpc>
              <a:spcBef>
                <a:spcPts val="1300"/>
              </a:spcBef>
              <a:spcAft>
                <a:spcPts val="0"/>
              </a:spcAft>
              <a:buSzPts val="1100"/>
              <a:buNone/>
              <a:defRPr/>
            </a:lvl3pPr>
            <a:lvl4pPr marL="1828800" lvl="3" indent="-228600" algn="l" rtl="0">
              <a:lnSpc>
                <a:spcPct val="100000"/>
              </a:lnSpc>
              <a:spcBef>
                <a:spcPts val="1300"/>
              </a:spcBef>
              <a:spcAft>
                <a:spcPts val="0"/>
              </a:spcAft>
              <a:buSzPts val="1700"/>
              <a:buNone/>
              <a:defRPr/>
            </a:lvl4pPr>
            <a:lvl5pPr marL="2286000" lvl="4" indent="-304800" algn="l" rtl="0">
              <a:lnSpc>
                <a:spcPct val="100000"/>
              </a:lnSpc>
              <a:spcBef>
                <a:spcPts val="1300"/>
              </a:spcBef>
              <a:spcAft>
                <a:spcPts val="0"/>
              </a:spcAft>
              <a:buSzPts val="1200"/>
              <a:buChar char="▪"/>
              <a:defRPr/>
            </a:lvl5pPr>
            <a:lvl6pPr marL="2743200" lvl="5" indent="-317500" algn="l" rtl="0">
              <a:lnSpc>
                <a:spcPct val="90000"/>
              </a:lnSpc>
              <a:spcBef>
                <a:spcPts val="1300"/>
              </a:spcBef>
              <a:spcAft>
                <a:spcPts val="0"/>
              </a:spcAft>
              <a:buSzPts val="1400"/>
              <a:buChar char="▪"/>
              <a:defRPr/>
            </a:lvl6pPr>
            <a:lvl7pPr marL="3200400" lvl="6" indent="-317500" algn="l" rtl="0">
              <a:lnSpc>
                <a:spcPct val="90000"/>
              </a:lnSpc>
              <a:spcBef>
                <a:spcPts val="1300"/>
              </a:spcBef>
              <a:spcAft>
                <a:spcPts val="0"/>
              </a:spcAft>
              <a:buSzPts val="1400"/>
              <a:buChar char="•"/>
              <a:defRPr/>
            </a:lvl7pPr>
            <a:lvl8pPr marL="3657600" lvl="7" indent="-317500" algn="l" rtl="0">
              <a:lnSpc>
                <a:spcPct val="90000"/>
              </a:lnSpc>
              <a:spcBef>
                <a:spcPts val="400"/>
              </a:spcBef>
              <a:spcAft>
                <a:spcPts val="0"/>
              </a:spcAft>
              <a:buSzPts val="1400"/>
              <a:buChar char="•"/>
              <a:defRPr/>
            </a:lvl8pPr>
            <a:lvl9pPr marL="4114800" lvl="8" indent="-317500" algn="l" rtl="0">
              <a:lnSpc>
                <a:spcPct val="90000"/>
              </a:lnSpc>
              <a:spcBef>
                <a:spcPts val="400"/>
              </a:spcBef>
              <a:spcAft>
                <a:spcPts val="0"/>
              </a:spcAft>
              <a:buSzPts val="1400"/>
              <a:buChar char="•"/>
              <a:defRPr/>
            </a:lvl9pPr>
          </a:lstStyle>
          <a:p>
            <a:endParaRPr/>
          </a:p>
        </p:txBody>
      </p:sp>
    </p:spTree>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hree Column Boxes">
  <p:cSld name="Three Column Boxes">
    <p:spTree>
      <p:nvGrpSpPr>
        <p:cNvPr id="1" name="Shape 218"/>
        <p:cNvGrpSpPr/>
        <p:nvPr/>
      </p:nvGrpSpPr>
      <p:grpSpPr>
        <a:xfrm>
          <a:off x="0" y="0"/>
          <a:ext cx="0" cy="0"/>
          <a:chOff x="0" y="0"/>
          <a:chExt cx="0" cy="0"/>
        </a:xfrm>
      </p:grpSpPr>
      <p:sp>
        <p:nvSpPr>
          <p:cNvPr id="219" name="Google Shape;219;p28"/>
          <p:cNvSpPr txBox="1">
            <a:spLocks noGrp="1"/>
          </p:cNvSpPr>
          <p:nvPr>
            <p:ph type="sldNum" idx="12"/>
          </p:nvPr>
        </p:nvSpPr>
        <p:spPr>
          <a:xfrm>
            <a:off x="245268" y="4860001"/>
            <a:ext cx="193200" cy="160800"/>
          </a:xfrm>
          <a:prstGeom prst="rect">
            <a:avLst/>
          </a:prstGeom>
          <a:noFill/>
          <a:ln>
            <a:noFill/>
          </a:ln>
        </p:spPr>
        <p:txBody>
          <a:bodyPr spcFirstLastPara="1" wrap="square" lIns="0" tIns="0" rIns="0" bIns="0" anchor="t" anchorCtr="0">
            <a:noAutofit/>
          </a:bodyPr>
          <a:lstStyle>
            <a:lvl1pPr marL="0" marR="0" lvl="0" indent="0" algn="l" rtl="0">
              <a:lnSpc>
                <a:spcPct val="100000"/>
              </a:lnSpc>
              <a:spcBef>
                <a:spcPts val="0"/>
              </a:spcBef>
              <a:spcAft>
                <a:spcPts val="0"/>
              </a:spcAft>
              <a:buClr>
                <a:srgbClr val="000000"/>
              </a:buClr>
              <a:buSzPts val="700"/>
              <a:buFont typeface="Arial"/>
              <a:buNone/>
              <a:defRPr sz="700" b="0" i="0" u="none" strike="noStrike" cap="none">
                <a:solidFill>
                  <a:schemeClr val="dk2"/>
                </a:solidFill>
                <a:latin typeface="Roboto Light"/>
                <a:ea typeface="Roboto Light"/>
                <a:cs typeface="Roboto Light"/>
                <a:sym typeface="Roboto Light"/>
              </a:defRPr>
            </a:lvl1pPr>
            <a:lvl2pPr marL="0" marR="0" lvl="1" indent="0" algn="l" rtl="0">
              <a:lnSpc>
                <a:spcPct val="100000"/>
              </a:lnSpc>
              <a:spcBef>
                <a:spcPts val="0"/>
              </a:spcBef>
              <a:spcAft>
                <a:spcPts val="0"/>
              </a:spcAft>
              <a:buClr>
                <a:srgbClr val="000000"/>
              </a:buClr>
              <a:buSzPts val="700"/>
              <a:buFont typeface="Arial"/>
              <a:buNone/>
              <a:defRPr sz="700" b="0" i="0" u="none" strike="noStrike" cap="none">
                <a:solidFill>
                  <a:schemeClr val="dk2"/>
                </a:solidFill>
                <a:latin typeface="Roboto Light"/>
                <a:ea typeface="Roboto Light"/>
                <a:cs typeface="Roboto Light"/>
                <a:sym typeface="Roboto Light"/>
              </a:defRPr>
            </a:lvl2pPr>
            <a:lvl3pPr marL="0" marR="0" lvl="2" indent="0" algn="l" rtl="0">
              <a:lnSpc>
                <a:spcPct val="100000"/>
              </a:lnSpc>
              <a:spcBef>
                <a:spcPts val="0"/>
              </a:spcBef>
              <a:spcAft>
                <a:spcPts val="0"/>
              </a:spcAft>
              <a:buClr>
                <a:srgbClr val="000000"/>
              </a:buClr>
              <a:buSzPts val="700"/>
              <a:buFont typeface="Arial"/>
              <a:buNone/>
              <a:defRPr sz="700" b="0" i="0" u="none" strike="noStrike" cap="none">
                <a:solidFill>
                  <a:schemeClr val="dk2"/>
                </a:solidFill>
                <a:latin typeface="Roboto Light"/>
                <a:ea typeface="Roboto Light"/>
                <a:cs typeface="Roboto Light"/>
                <a:sym typeface="Roboto Light"/>
              </a:defRPr>
            </a:lvl3pPr>
            <a:lvl4pPr marL="0" marR="0" lvl="3" indent="0" algn="l" rtl="0">
              <a:lnSpc>
                <a:spcPct val="100000"/>
              </a:lnSpc>
              <a:spcBef>
                <a:spcPts val="0"/>
              </a:spcBef>
              <a:spcAft>
                <a:spcPts val="0"/>
              </a:spcAft>
              <a:buClr>
                <a:srgbClr val="000000"/>
              </a:buClr>
              <a:buSzPts val="700"/>
              <a:buFont typeface="Arial"/>
              <a:buNone/>
              <a:defRPr sz="700" b="0" i="0" u="none" strike="noStrike" cap="none">
                <a:solidFill>
                  <a:schemeClr val="dk2"/>
                </a:solidFill>
                <a:latin typeface="Roboto Light"/>
                <a:ea typeface="Roboto Light"/>
                <a:cs typeface="Roboto Light"/>
                <a:sym typeface="Roboto Light"/>
              </a:defRPr>
            </a:lvl4pPr>
            <a:lvl5pPr marL="0" marR="0" lvl="4" indent="0" algn="l" rtl="0">
              <a:lnSpc>
                <a:spcPct val="100000"/>
              </a:lnSpc>
              <a:spcBef>
                <a:spcPts val="0"/>
              </a:spcBef>
              <a:spcAft>
                <a:spcPts val="0"/>
              </a:spcAft>
              <a:buClr>
                <a:srgbClr val="000000"/>
              </a:buClr>
              <a:buSzPts val="700"/>
              <a:buFont typeface="Arial"/>
              <a:buNone/>
              <a:defRPr sz="700" b="0" i="0" u="none" strike="noStrike" cap="none">
                <a:solidFill>
                  <a:schemeClr val="dk2"/>
                </a:solidFill>
                <a:latin typeface="Roboto Light"/>
                <a:ea typeface="Roboto Light"/>
                <a:cs typeface="Roboto Light"/>
                <a:sym typeface="Roboto Light"/>
              </a:defRPr>
            </a:lvl5pPr>
            <a:lvl6pPr marL="0" marR="0" lvl="5" indent="0" algn="l" rtl="0">
              <a:lnSpc>
                <a:spcPct val="100000"/>
              </a:lnSpc>
              <a:spcBef>
                <a:spcPts val="0"/>
              </a:spcBef>
              <a:spcAft>
                <a:spcPts val="0"/>
              </a:spcAft>
              <a:buClr>
                <a:srgbClr val="000000"/>
              </a:buClr>
              <a:buSzPts val="700"/>
              <a:buFont typeface="Arial"/>
              <a:buNone/>
              <a:defRPr sz="700" b="0" i="0" u="none" strike="noStrike" cap="none">
                <a:solidFill>
                  <a:schemeClr val="dk2"/>
                </a:solidFill>
                <a:latin typeface="Roboto Light"/>
                <a:ea typeface="Roboto Light"/>
                <a:cs typeface="Roboto Light"/>
                <a:sym typeface="Roboto Light"/>
              </a:defRPr>
            </a:lvl6pPr>
            <a:lvl7pPr marL="0" marR="0" lvl="6" indent="0" algn="l" rtl="0">
              <a:lnSpc>
                <a:spcPct val="100000"/>
              </a:lnSpc>
              <a:spcBef>
                <a:spcPts val="0"/>
              </a:spcBef>
              <a:spcAft>
                <a:spcPts val="0"/>
              </a:spcAft>
              <a:buClr>
                <a:srgbClr val="000000"/>
              </a:buClr>
              <a:buSzPts val="700"/>
              <a:buFont typeface="Arial"/>
              <a:buNone/>
              <a:defRPr sz="700" b="0" i="0" u="none" strike="noStrike" cap="none">
                <a:solidFill>
                  <a:schemeClr val="dk2"/>
                </a:solidFill>
                <a:latin typeface="Roboto Light"/>
                <a:ea typeface="Roboto Light"/>
                <a:cs typeface="Roboto Light"/>
                <a:sym typeface="Roboto Light"/>
              </a:defRPr>
            </a:lvl7pPr>
            <a:lvl8pPr marL="0" marR="0" lvl="7" indent="0" algn="l" rtl="0">
              <a:lnSpc>
                <a:spcPct val="100000"/>
              </a:lnSpc>
              <a:spcBef>
                <a:spcPts val="0"/>
              </a:spcBef>
              <a:spcAft>
                <a:spcPts val="0"/>
              </a:spcAft>
              <a:buClr>
                <a:srgbClr val="000000"/>
              </a:buClr>
              <a:buSzPts val="700"/>
              <a:buFont typeface="Arial"/>
              <a:buNone/>
              <a:defRPr sz="700" b="0" i="0" u="none" strike="noStrike" cap="none">
                <a:solidFill>
                  <a:schemeClr val="dk2"/>
                </a:solidFill>
                <a:latin typeface="Roboto Light"/>
                <a:ea typeface="Roboto Light"/>
                <a:cs typeface="Roboto Light"/>
                <a:sym typeface="Roboto Light"/>
              </a:defRPr>
            </a:lvl8pPr>
            <a:lvl9pPr marL="0" marR="0" lvl="8" indent="0" algn="l" rtl="0">
              <a:lnSpc>
                <a:spcPct val="100000"/>
              </a:lnSpc>
              <a:spcBef>
                <a:spcPts val="0"/>
              </a:spcBef>
              <a:spcAft>
                <a:spcPts val="0"/>
              </a:spcAft>
              <a:buClr>
                <a:srgbClr val="000000"/>
              </a:buClr>
              <a:buSzPts val="700"/>
              <a:buFont typeface="Arial"/>
              <a:buNone/>
              <a:defRPr sz="700" b="0" i="0" u="none" strike="noStrike" cap="none">
                <a:solidFill>
                  <a:schemeClr val="dk2"/>
                </a:solidFill>
                <a:latin typeface="Roboto Light"/>
                <a:ea typeface="Roboto Light"/>
                <a:cs typeface="Roboto Light"/>
                <a:sym typeface="Roboto Light"/>
              </a:defRPr>
            </a:lvl9pPr>
          </a:lstStyle>
          <a:p>
            <a:pPr marL="0" lvl="0" indent="0" algn="l" rtl="0">
              <a:spcBef>
                <a:spcPts val="0"/>
              </a:spcBef>
              <a:spcAft>
                <a:spcPts val="0"/>
              </a:spcAft>
              <a:buNone/>
            </a:pPr>
            <a:fld id="{00000000-1234-1234-1234-123412341234}" type="slidenum">
              <a:rPr lang="en-GB"/>
              <a:t>‹#›</a:t>
            </a:fld>
            <a:endParaRPr/>
          </a:p>
        </p:txBody>
      </p:sp>
      <p:pic>
        <p:nvPicPr>
          <p:cNvPr id="220" name="Google Shape;220;p28"/>
          <p:cNvPicPr preferRelativeResize="0"/>
          <p:nvPr/>
        </p:nvPicPr>
        <p:blipFill rotWithShape="1">
          <a:blip r:embed="rId2">
            <a:alphaModFix/>
          </a:blip>
          <a:srcRect r="69151"/>
          <a:stretch/>
        </p:blipFill>
        <p:spPr>
          <a:xfrm>
            <a:off x="242307" y="1346203"/>
            <a:ext cx="2671306" cy="3381001"/>
          </a:xfrm>
          <a:prstGeom prst="rect">
            <a:avLst/>
          </a:prstGeom>
          <a:noFill/>
          <a:ln>
            <a:noFill/>
          </a:ln>
        </p:spPr>
      </p:pic>
      <p:sp>
        <p:nvSpPr>
          <p:cNvPr id="221" name="Google Shape;221;p28"/>
          <p:cNvSpPr txBox="1">
            <a:spLocks noGrp="1"/>
          </p:cNvSpPr>
          <p:nvPr>
            <p:ph type="title"/>
          </p:nvPr>
        </p:nvSpPr>
        <p:spPr>
          <a:xfrm>
            <a:off x="245268" y="367904"/>
            <a:ext cx="4088700" cy="8202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chemeClr val="accent1"/>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22" name="Google Shape;222;p28"/>
          <p:cNvSpPr txBox="1">
            <a:spLocks noGrp="1"/>
          </p:cNvSpPr>
          <p:nvPr>
            <p:ph type="body" idx="1"/>
          </p:nvPr>
        </p:nvSpPr>
        <p:spPr>
          <a:xfrm>
            <a:off x="245268" y="1354975"/>
            <a:ext cx="2643000" cy="3358500"/>
          </a:xfrm>
          <a:prstGeom prst="rect">
            <a:avLst/>
          </a:prstGeom>
          <a:solidFill>
            <a:schemeClr val="accent5"/>
          </a:solidFill>
          <a:ln>
            <a:noFill/>
          </a:ln>
        </p:spPr>
        <p:txBody>
          <a:bodyPr spcFirstLastPara="1" wrap="square" lIns="135000" tIns="216000" rIns="135000" bIns="135000" anchor="t" anchorCtr="0">
            <a:noAutofit/>
          </a:bodyPr>
          <a:lstStyle>
            <a:lvl1pPr marL="457200" lvl="0" indent="-228600" algn="ctr" rtl="0">
              <a:lnSpc>
                <a:spcPct val="100000"/>
              </a:lnSpc>
              <a:spcBef>
                <a:spcPts val="0"/>
              </a:spcBef>
              <a:spcAft>
                <a:spcPts val="0"/>
              </a:spcAft>
              <a:buClr>
                <a:schemeClr val="lt1"/>
              </a:buClr>
              <a:buSzPts val="1100"/>
              <a:buNone/>
              <a:defRPr sz="1100">
                <a:solidFill>
                  <a:schemeClr val="lt1"/>
                </a:solidFill>
              </a:defRPr>
            </a:lvl1pPr>
            <a:lvl2pPr marL="914400" lvl="1" indent="-228600" algn="ctr" rtl="0">
              <a:lnSpc>
                <a:spcPct val="100000"/>
              </a:lnSpc>
              <a:spcBef>
                <a:spcPts val="1300"/>
              </a:spcBef>
              <a:spcAft>
                <a:spcPts val="0"/>
              </a:spcAft>
              <a:buClr>
                <a:schemeClr val="lt1"/>
              </a:buClr>
              <a:buSzPts val="1100"/>
              <a:buNone/>
              <a:defRPr sz="1100">
                <a:solidFill>
                  <a:schemeClr val="lt1"/>
                </a:solidFill>
              </a:defRPr>
            </a:lvl2pPr>
            <a:lvl3pPr marL="1371600" lvl="2" indent="-228600" algn="ctr" rtl="0">
              <a:lnSpc>
                <a:spcPct val="100000"/>
              </a:lnSpc>
              <a:spcBef>
                <a:spcPts val="1300"/>
              </a:spcBef>
              <a:spcAft>
                <a:spcPts val="0"/>
              </a:spcAft>
              <a:buClr>
                <a:schemeClr val="lt1"/>
              </a:buClr>
              <a:buSzPts val="1200"/>
              <a:buNone/>
              <a:defRPr sz="1200">
                <a:solidFill>
                  <a:schemeClr val="lt1"/>
                </a:solidFill>
              </a:defRPr>
            </a:lvl3pPr>
            <a:lvl4pPr marL="1828800" lvl="3" indent="-228600" algn="ctr" rtl="0">
              <a:lnSpc>
                <a:spcPct val="100000"/>
              </a:lnSpc>
              <a:spcBef>
                <a:spcPts val="1300"/>
              </a:spcBef>
              <a:spcAft>
                <a:spcPts val="0"/>
              </a:spcAft>
              <a:buClr>
                <a:schemeClr val="lt1"/>
              </a:buClr>
              <a:buSzPts val="1100"/>
              <a:buNone/>
              <a:defRPr sz="1100">
                <a:solidFill>
                  <a:schemeClr val="lt1"/>
                </a:solidFill>
              </a:defRPr>
            </a:lvl4pPr>
            <a:lvl5pPr marL="2286000" lvl="4" indent="-298450" algn="ctr" rtl="0">
              <a:lnSpc>
                <a:spcPct val="100000"/>
              </a:lnSpc>
              <a:spcBef>
                <a:spcPts val="1300"/>
              </a:spcBef>
              <a:spcAft>
                <a:spcPts val="0"/>
              </a:spcAft>
              <a:buClr>
                <a:schemeClr val="lt1"/>
              </a:buClr>
              <a:buSzPts val="1100"/>
              <a:buChar char="▪"/>
              <a:defRPr sz="1100">
                <a:solidFill>
                  <a:schemeClr val="lt1"/>
                </a:solidFill>
              </a:defRPr>
            </a:lvl5pPr>
            <a:lvl6pPr marL="2743200" lvl="5" indent="-317500" algn="l" rtl="0">
              <a:lnSpc>
                <a:spcPct val="90000"/>
              </a:lnSpc>
              <a:spcBef>
                <a:spcPts val="1300"/>
              </a:spcBef>
              <a:spcAft>
                <a:spcPts val="0"/>
              </a:spcAft>
              <a:buClr>
                <a:schemeClr val="lt1"/>
              </a:buClr>
              <a:buSzPts val="1400"/>
              <a:buChar char="▪"/>
              <a:defRPr>
                <a:solidFill>
                  <a:schemeClr val="lt1"/>
                </a:solidFill>
              </a:defRPr>
            </a:lvl6pPr>
            <a:lvl7pPr marL="3200400" lvl="6" indent="-317500" algn="l" rtl="0">
              <a:lnSpc>
                <a:spcPct val="90000"/>
              </a:lnSpc>
              <a:spcBef>
                <a:spcPts val="1300"/>
              </a:spcBef>
              <a:spcAft>
                <a:spcPts val="0"/>
              </a:spcAft>
              <a:buClr>
                <a:schemeClr val="lt1"/>
              </a:buClr>
              <a:buSzPts val="1400"/>
              <a:buChar char="•"/>
              <a:defRPr>
                <a:solidFill>
                  <a:schemeClr val="lt1"/>
                </a:solidFill>
              </a:defRPr>
            </a:lvl7pPr>
            <a:lvl8pPr marL="3657600" lvl="7" indent="-317500" algn="l" rtl="0">
              <a:lnSpc>
                <a:spcPct val="90000"/>
              </a:lnSpc>
              <a:spcBef>
                <a:spcPts val="400"/>
              </a:spcBef>
              <a:spcAft>
                <a:spcPts val="0"/>
              </a:spcAft>
              <a:buClr>
                <a:schemeClr val="lt1"/>
              </a:buClr>
              <a:buSzPts val="1400"/>
              <a:buChar char="•"/>
              <a:defRPr>
                <a:solidFill>
                  <a:schemeClr val="lt1"/>
                </a:solidFill>
              </a:defRPr>
            </a:lvl8pPr>
            <a:lvl9pPr marL="4114800" lvl="8" indent="-317500" algn="l" rtl="0">
              <a:lnSpc>
                <a:spcPct val="90000"/>
              </a:lnSpc>
              <a:spcBef>
                <a:spcPts val="400"/>
              </a:spcBef>
              <a:spcAft>
                <a:spcPts val="0"/>
              </a:spcAft>
              <a:buClr>
                <a:schemeClr val="lt1"/>
              </a:buClr>
              <a:buSzPts val="1400"/>
              <a:buChar char="•"/>
              <a:defRPr>
                <a:solidFill>
                  <a:schemeClr val="lt1"/>
                </a:solidFill>
              </a:defRPr>
            </a:lvl9pPr>
          </a:lstStyle>
          <a:p>
            <a:endParaRPr/>
          </a:p>
        </p:txBody>
      </p:sp>
      <p:pic>
        <p:nvPicPr>
          <p:cNvPr id="223" name="Google Shape;223;p28"/>
          <p:cNvPicPr preferRelativeResize="0"/>
          <p:nvPr/>
        </p:nvPicPr>
        <p:blipFill rotWithShape="1">
          <a:blip r:embed="rId2">
            <a:alphaModFix/>
          </a:blip>
          <a:srcRect r="69151"/>
          <a:stretch/>
        </p:blipFill>
        <p:spPr>
          <a:xfrm>
            <a:off x="3247445" y="1346203"/>
            <a:ext cx="2671306" cy="3381001"/>
          </a:xfrm>
          <a:prstGeom prst="rect">
            <a:avLst/>
          </a:prstGeom>
          <a:noFill/>
          <a:ln>
            <a:noFill/>
          </a:ln>
        </p:spPr>
      </p:pic>
      <p:sp>
        <p:nvSpPr>
          <p:cNvPr id="224" name="Google Shape;224;p28"/>
          <p:cNvSpPr txBox="1">
            <a:spLocks noGrp="1"/>
          </p:cNvSpPr>
          <p:nvPr>
            <p:ph type="body" idx="2"/>
          </p:nvPr>
        </p:nvSpPr>
        <p:spPr>
          <a:xfrm>
            <a:off x="3250406" y="1354975"/>
            <a:ext cx="2643000" cy="3358500"/>
          </a:xfrm>
          <a:prstGeom prst="rect">
            <a:avLst/>
          </a:prstGeom>
          <a:solidFill>
            <a:schemeClr val="accent1"/>
          </a:solidFill>
          <a:ln>
            <a:noFill/>
          </a:ln>
        </p:spPr>
        <p:txBody>
          <a:bodyPr spcFirstLastPara="1" wrap="square" lIns="135000" tIns="216000" rIns="135000" bIns="135000" anchor="t" anchorCtr="0">
            <a:noAutofit/>
          </a:bodyPr>
          <a:lstStyle>
            <a:lvl1pPr marL="457200" lvl="0" indent="-228600" algn="ctr" rtl="0">
              <a:lnSpc>
                <a:spcPct val="100000"/>
              </a:lnSpc>
              <a:spcBef>
                <a:spcPts val="0"/>
              </a:spcBef>
              <a:spcAft>
                <a:spcPts val="0"/>
              </a:spcAft>
              <a:buClr>
                <a:schemeClr val="lt1"/>
              </a:buClr>
              <a:buSzPts val="1100"/>
              <a:buNone/>
              <a:defRPr sz="1100">
                <a:solidFill>
                  <a:schemeClr val="lt1"/>
                </a:solidFill>
              </a:defRPr>
            </a:lvl1pPr>
            <a:lvl2pPr marL="914400" lvl="1" indent="-228600" algn="ctr" rtl="0">
              <a:lnSpc>
                <a:spcPct val="100000"/>
              </a:lnSpc>
              <a:spcBef>
                <a:spcPts val="1300"/>
              </a:spcBef>
              <a:spcAft>
                <a:spcPts val="0"/>
              </a:spcAft>
              <a:buClr>
                <a:schemeClr val="lt1"/>
              </a:buClr>
              <a:buSzPts val="1100"/>
              <a:buNone/>
              <a:defRPr sz="1100">
                <a:solidFill>
                  <a:schemeClr val="lt1"/>
                </a:solidFill>
              </a:defRPr>
            </a:lvl2pPr>
            <a:lvl3pPr marL="1371600" lvl="2" indent="-228600" algn="ctr" rtl="0">
              <a:lnSpc>
                <a:spcPct val="100000"/>
              </a:lnSpc>
              <a:spcBef>
                <a:spcPts val="1300"/>
              </a:spcBef>
              <a:spcAft>
                <a:spcPts val="0"/>
              </a:spcAft>
              <a:buClr>
                <a:schemeClr val="lt1"/>
              </a:buClr>
              <a:buSzPts val="1200"/>
              <a:buNone/>
              <a:defRPr sz="1200">
                <a:solidFill>
                  <a:schemeClr val="lt1"/>
                </a:solidFill>
              </a:defRPr>
            </a:lvl3pPr>
            <a:lvl4pPr marL="1828800" lvl="3" indent="-228600" algn="ctr" rtl="0">
              <a:lnSpc>
                <a:spcPct val="100000"/>
              </a:lnSpc>
              <a:spcBef>
                <a:spcPts val="1300"/>
              </a:spcBef>
              <a:spcAft>
                <a:spcPts val="0"/>
              </a:spcAft>
              <a:buClr>
                <a:schemeClr val="lt1"/>
              </a:buClr>
              <a:buSzPts val="1100"/>
              <a:buNone/>
              <a:defRPr sz="1100">
                <a:solidFill>
                  <a:schemeClr val="lt1"/>
                </a:solidFill>
              </a:defRPr>
            </a:lvl4pPr>
            <a:lvl5pPr marL="2286000" lvl="4" indent="-298450" algn="ctr" rtl="0">
              <a:lnSpc>
                <a:spcPct val="100000"/>
              </a:lnSpc>
              <a:spcBef>
                <a:spcPts val="1300"/>
              </a:spcBef>
              <a:spcAft>
                <a:spcPts val="0"/>
              </a:spcAft>
              <a:buClr>
                <a:schemeClr val="lt1"/>
              </a:buClr>
              <a:buSzPts val="1100"/>
              <a:buChar char="▪"/>
              <a:defRPr sz="1100">
                <a:solidFill>
                  <a:schemeClr val="lt1"/>
                </a:solidFill>
              </a:defRPr>
            </a:lvl5pPr>
            <a:lvl6pPr marL="2743200" lvl="5" indent="-317500" algn="l" rtl="0">
              <a:lnSpc>
                <a:spcPct val="90000"/>
              </a:lnSpc>
              <a:spcBef>
                <a:spcPts val="1300"/>
              </a:spcBef>
              <a:spcAft>
                <a:spcPts val="0"/>
              </a:spcAft>
              <a:buClr>
                <a:schemeClr val="lt1"/>
              </a:buClr>
              <a:buSzPts val="1400"/>
              <a:buChar char="▪"/>
              <a:defRPr>
                <a:solidFill>
                  <a:schemeClr val="lt1"/>
                </a:solidFill>
              </a:defRPr>
            </a:lvl6pPr>
            <a:lvl7pPr marL="3200400" lvl="6" indent="-317500" algn="l" rtl="0">
              <a:lnSpc>
                <a:spcPct val="90000"/>
              </a:lnSpc>
              <a:spcBef>
                <a:spcPts val="1300"/>
              </a:spcBef>
              <a:spcAft>
                <a:spcPts val="0"/>
              </a:spcAft>
              <a:buClr>
                <a:schemeClr val="lt1"/>
              </a:buClr>
              <a:buSzPts val="1400"/>
              <a:buChar char="•"/>
              <a:defRPr>
                <a:solidFill>
                  <a:schemeClr val="lt1"/>
                </a:solidFill>
              </a:defRPr>
            </a:lvl7pPr>
            <a:lvl8pPr marL="3657600" lvl="7" indent="-317500" algn="l" rtl="0">
              <a:lnSpc>
                <a:spcPct val="90000"/>
              </a:lnSpc>
              <a:spcBef>
                <a:spcPts val="400"/>
              </a:spcBef>
              <a:spcAft>
                <a:spcPts val="0"/>
              </a:spcAft>
              <a:buClr>
                <a:schemeClr val="lt1"/>
              </a:buClr>
              <a:buSzPts val="1400"/>
              <a:buChar char="•"/>
              <a:defRPr>
                <a:solidFill>
                  <a:schemeClr val="lt1"/>
                </a:solidFill>
              </a:defRPr>
            </a:lvl8pPr>
            <a:lvl9pPr marL="4114800" lvl="8" indent="-317500" algn="l" rtl="0">
              <a:lnSpc>
                <a:spcPct val="90000"/>
              </a:lnSpc>
              <a:spcBef>
                <a:spcPts val="400"/>
              </a:spcBef>
              <a:spcAft>
                <a:spcPts val="0"/>
              </a:spcAft>
              <a:buClr>
                <a:schemeClr val="lt1"/>
              </a:buClr>
              <a:buSzPts val="1400"/>
              <a:buChar char="•"/>
              <a:defRPr>
                <a:solidFill>
                  <a:schemeClr val="lt1"/>
                </a:solidFill>
              </a:defRPr>
            </a:lvl9pPr>
          </a:lstStyle>
          <a:p>
            <a:endParaRPr/>
          </a:p>
        </p:txBody>
      </p:sp>
      <p:pic>
        <p:nvPicPr>
          <p:cNvPr id="225" name="Google Shape;225;p28"/>
          <p:cNvPicPr preferRelativeResize="0"/>
          <p:nvPr/>
        </p:nvPicPr>
        <p:blipFill rotWithShape="1">
          <a:blip r:embed="rId2">
            <a:alphaModFix/>
          </a:blip>
          <a:srcRect r="69151"/>
          <a:stretch/>
        </p:blipFill>
        <p:spPr>
          <a:xfrm>
            <a:off x="6252584" y="1346203"/>
            <a:ext cx="2671306" cy="3381001"/>
          </a:xfrm>
          <a:prstGeom prst="rect">
            <a:avLst/>
          </a:prstGeom>
          <a:noFill/>
          <a:ln>
            <a:noFill/>
          </a:ln>
        </p:spPr>
      </p:pic>
      <p:sp>
        <p:nvSpPr>
          <p:cNvPr id="226" name="Google Shape;226;p28"/>
          <p:cNvSpPr txBox="1">
            <a:spLocks noGrp="1"/>
          </p:cNvSpPr>
          <p:nvPr>
            <p:ph type="body" idx="3"/>
          </p:nvPr>
        </p:nvSpPr>
        <p:spPr>
          <a:xfrm>
            <a:off x="6255545" y="1354975"/>
            <a:ext cx="2643000" cy="3358500"/>
          </a:xfrm>
          <a:prstGeom prst="rect">
            <a:avLst/>
          </a:prstGeom>
          <a:solidFill>
            <a:schemeClr val="accent4"/>
          </a:solidFill>
          <a:ln>
            <a:noFill/>
          </a:ln>
        </p:spPr>
        <p:txBody>
          <a:bodyPr spcFirstLastPara="1" wrap="square" lIns="135000" tIns="216000" rIns="135000" bIns="135000" anchor="t" anchorCtr="0">
            <a:noAutofit/>
          </a:bodyPr>
          <a:lstStyle>
            <a:lvl1pPr marL="457200" lvl="0" indent="-228600" algn="ctr" rtl="0">
              <a:lnSpc>
                <a:spcPct val="100000"/>
              </a:lnSpc>
              <a:spcBef>
                <a:spcPts val="0"/>
              </a:spcBef>
              <a:spcAft>
                <a:spcPts val="0"/>
              </a:spcAft>
              <a:buClr>
                <a:schemeClr val="lt1"/>
              </a:buClr>
              <a:buSzPts val="1100"/>
              <a:buNone/>
              <a:defRPr sz="1100">
                <a:solidFill>
                  <a:schemeClr val="lt1"/>
                </a:solidFill>
              </a:defRPr>
            </a:lvl1pPr>
            <a:lvl2pPr marL="914400" lvl="1" indent="-228600" algn="ctr" rtl="0">
              <a:lnSpc>
                <a:spcPct val="100000"/>
              </a:lnSpc>
              <a:spcBef>
                <a:spcPts val="1300"/>
              </a:spcBef>
              <a:spcAft>
                <a:spcPts val="0"/>
              </a:spcAft>
              <a:buClr>
                <a:schemeClr val="lt1"/>
              </a:buClr>
              <a:buSzPts val="1100"/>
              <a:buNone/>
              <a:defRPr sz="1100">
                <a:solidFill>
                  <a:schemeClr val="lt1"/>
                </a:solidFill>
              </a:defRPr>
            </a:lvl2pPr>
            <a:lvl3pPr marL="1371600" lvl="2" indent="-228600" algn="ctr" rtl="0">
              <a:lnSpc>
                <a:spcPct val="100000"/>
              </a:lnSpc>
              <a:spcBef>
                <a:spcPts val="1300"/>
              </a:spcBef>
              <a:spcAft>
                <a:spcPts val="0"/>
              </a:spcAft>
              <a:buClr>
                <a:schemeClr val="lt1"/>
              </a:buClr>
              <a:buSzPts val="1200"/>
              <a:buNone/>
              <a:defRPr sz="1200">
                <a:solidFill>
                  <a:schemeClr val="lt1"/>
                </a:solidFill>
              </a:defRPr>
            </a:lvl3pPr>
            <a:lvl4pPr marL="1828800" lvl="3" indent="-228600" algn="ctr" rtl="0">
              <a:lnSpc>
                <a:spcPct val="100000"/>
              </a:lnSpc>
              <a:spcBef>
                <a:spcPts val="1300"/>
              </a:spcBef>
              <a:spcAft>
                <a:spcPts val="0"/>
              </a:spcAft>
              <a:buClr>
                <a:schemeClr val="lt1"/>
              </a:buClr>
              <a:buSzPts val="1100"/>
              <a:buNone/>
              <a:defRPr sz="1100">
                <a:solidFill>
                  <a:schemeClr val="lt1"/>
                </a:solidFill>
              </a:defRPr>
            </a:lvl4pPr>
            <a:lvl5pPr marL="2286000" lvl="4" indent="-298450" algn="ctr" rtl="0">
              <a:lnSpc>
                <a:spcPct val="100000"/>
              </a:lnSpc>
              <a:spcBef>
                <a:spcPts val="1300"/>
              </a:spcBef>
              <a:spcAft>
                <a:spcPts val="0"/>
              </a:spcAft>
              <a:buClr>
                <a:schemeClr val="lt1"/>
              </a:buClr>
              <a:buSzPts val="1100"/>
              <a:buChar char="▪"/>
              <a:defRPr sz="1100">
                <a:solidFill>
                  <a:schemeClr val="lt1"/>
                </a:solidFill>
              </a:defRPr>
            </a:lvl5pPr>
            <a:lvl6pPr marL="2743200" lvl="5" indent="-317500" algn="l" rtl="0">
              <a:lnSpc>
                <a:spcPct val="90000"/>
              </a:lnSpc>
              <a:spcBef>
                <a:spcPts val="1300"/>
              </a:spcBef>
              <a:spcAft>
                <a:spcPts val="0"/>
              </a:spcAft>
              <a:buClr>
                <a:schemeClr val="lt1"/>
              </a:buClr>
              <a:buSzPts val="1400"/>
              <a:buChar char="▪"/>
              <a:defRPr>
                <a:solidFill>
                  <a:schemeClr val="lt1"/>
                </a:solidFill>
              </a:defRPr>
            </a:lvl6pPr>
            <a:lvl7pPr marL="3200400" lvl="6" indent="-317500" algn="l" rtl="0">
              <a:lnSpc>
                <a:spcPct val="90000"/>
              </a:lnSpc>
              <a:spcBef>
                <a:spcPts val="1300"/>
              </a:spcBef>
              <a:spcAft>
                <a:spcPts val="0"/>
              </a:spcAft>
              <a:buClr>
                <a:schemeClr val="lt1"/>
              </a:buClr>
              <a:buSzPts val="1400"/>
              <a:buChar char="•"/>
              <a:defRPr>
                <a:solidFill>
                  <a:schemeClr val="lt1"/>
                </a:solidFill>
              </a:defRPr>
            </a:lvl7pPr>
            <a:lvl8pPr marL="3657600" lvl="7" indent="-317500" algn="l" rtl="0">
              <a:lnSpc>
                <a:spcPct val="90000"/>
              </a:lnSpc>
              <a:spcBef>
                <a:spcPts val="400"/>
              </a:spcBef>
              <a:spcAft>
                <a:spcPts val="0"/>
              </a:spcAft>
              <a:buClr>
                <a:schemeClr val="lt1"/>
              </a:buClr>
              <a:buSzPts val="1400"/>
              <a:buChar char="•"/>
              <a:defRPr>
                <a:solidFill>
                  <a:schemeClr val="lt1"/>
                </a:solidFill>
              </a:defRPr>
            </a:lvl8pPr>
            <a:lvl9pPr marL="4114800" lvl="8" indent="-317500" algn="l" rtl="0">
              <a:lnSpc>
                <a:spcPct val="90000"/>
              </a:lnSpc>
              <a:spcBef>
                <a:spcPts val="400"/>
              </a:spcBef>
              <a:spcAft>
                <a:spcPts val="0"/>
              </a:spcAft>
              <a:buClr>
                <a:schemeClr val="lt1"/>
              </a:buClr>
              <a:buSzPts val="1400"/>
              <a:buChar char="•"/>
              <a:defRPr>
                <a:solidFill>
                  <a:schemeClr val="lt1"/>
                </a:solidFill>
              </a:defRPr>
            </a:lvl9pPr>
          </a:lstStyle>
          <a:p>
            <a:endParaRPr/>
          </a:p>
        </p:txBody>
      </p:sp>
      <p:sp>
        <p:nvSpPr>
          <p:cNvPr id="227" name="Google Shape;227;p28"/>
          <p:cNvSpPr txBox="1">
            <a:spLocks noGrp="1"/>
          </p:cNvSpPr>
          <p:nvPr>
            <p:ph type="body" idx="4"/>
          </p:nvPr>
        </p:nvSpPr>
        <p:spPr>
          <a:xfrm>
            <a:off x="486000" y="4860010"/>
            <a:ext cx="3240000" cy="1608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SzPts val="700"/>
              <a:buNone/>
              <a:defRPr sz="700"/>
            </a:lvl1pPr>
            <a:lvl2pPr marL="914400" lvl="1" indent="-228600" algn="l" rtl="0">
              <a:lnSpc>
                <a:spcPct val="100000"/>
              </a:lnSpc>
              <a:spcBef>
                <a:spcPts val="1300"/>
              </a:spcBef>
              <a:spcAft>
                <a:spcPts val="0"/>
              </a:spcAft>
              <a:buSzPts val="1100"/>
              <a:buNone/>
              <a:defRPr/>
            </a:lvl2pPr>
            <a:lvl3pPr marL="1371600" lvl="2" indent="-228600" algn="l" rtl="0">
              <a:lnSpc>
                <a:spcPct val="100000"/>
              </a:lnSpc>
              <a:spcBef>
                <a:spcPts val="1300"/>
              </a:spcBef>
              <a:spcAft>
                <a:spcPts val="0"/>
              </a:spcAft>
              <a:buSzPts val="1100"/>
              <a:buNone/>
              <a:defRPr/>
            </a:lvl3pPr>
            <a:lvl4pPr marL="1828800" lvl="3" indent="-228600" algn="l" rtl="0">
              <a:lnSpc>
                <a:spcPct val="100000"/>
              </a:lnSpc>
              <a:spcBef>
                <a:spcPts val="1300"/>
              </a:spcBef>
              <a:spcAft>
                <a:spcPts val="0"/>
              </a:spcAft>
              <a:buSzPts val="1700"/>
              <a:buNone/>
              <a:defRPr/>
            </a:lvl4pPr>
            <a:lvl5pPr marL="2286000" lvl="4" indent="-304800" algn="l" rtl="0">
              <a:lnSpc>
                <a:spcPct val="100000"/>
              </a:lnSpc>
              <a:spcBef>
                <a:spcPts val="1300"/>
              </a:spcBef>
              <a:spcAft>
                <a:spcPts val="0"/>
              </a:spcAft>
              <a:buSzPts val="1200"/>
              <a:buChar char="▪"/>
              <a:defRPr/>
            </a:lvl5pPr>
            <a:lvl6pPr marL="2743200" lvl="5" indent="-317500" algn="l" rtl="0">
              <a:lnSpc>
                <a:spcPct val="90000"/>
              </a:lnSpc>
              <a:spcBef>
                <a:spcPts val="1300"/>
              </a:spcBef>
              <a:spcAft>
                <a:spcPts val="0"/>
              </a:spcAft>
              <a:buSzPts val="1400"/>
              <a:buChar char="▪"/>
              <a:defRPr/>
            </a:lvl6pPr>
            <a:lvl7pPr marL="3200400" lvl="6" indent="-317500" algn="l" rtl="0">
              <a:lnSpc>
                <a:spcPct val="90000"/>
              </a:lnSpc>
              <a:spcBef>
                <a:spcPts val="1300"/>
              </a:spcBef>
              <a:spcAft>
                <a:spcPts val="0"/>
              </a:spcAft>
              <a:buSzPts val="1400"/>
              <a:buChar char="•"/>
              <a:defRPr/>
            </a:lvl7pPr>
            <a:lvl8pPr marL="3657600" lvl="7" indent="-317500" algn="l" rtl="0">
              <a:lnSpc>
                <a:spcPct val="90000"/>
              </a:lnSpc>
              <a:spcBef>
                <a:spcPts val="400"/>
              </a:spcBef>
              <a:spcAft>
                <a:spcPts val="0"/>
              </a:spcAft>
              <a:buSzPts val="1400"/>
              <a:buChar char="•"/>
              <a:defRPr/>
            </a:lvl8pPr>
            <a:lvl9pPr marL="4114800" lvl="8" indent="-317500" algn="l" rtl="0">
              <a:lnSpc>
                <a:spcPct val="90000"/>
              </a:lnSpc>
              <a:spcBef>
                <a:spcPts val="400"/>
              </a:spcBef>
              <a:spcAft>
                <a:spcPts val="0"/>
              </a:spcAft>
              <a:buSzPts val="1400"/>
              <a:buChar char="•"/>
              <a:defRPr/>
            </a:lvl9pPr>
          </a:lstStyle>
          <a:p>
            <a:endParaRPr/>
          </a:p>
        </p:txBody>
      </p:sp>
    </p:spTree>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Four Column Boxes">
  <p:cSld name="Four Column Boxes">
    <p:spTree>
      <p:nvGrpSpPr>
        <p:cNvPr id="1" name="Shape 228"/>
        <p:cNvGrpSpPr/>
        <p:nvPr/>
      </p:nvGrpSpPr>
      <p:grpSpPr>
        <a:xfrm>
          <a:off x="0" y="0"/>
          <a:ext cx="0" cy="0"/>
          <a:chOff x="0" y="0"/>
          <a:chExt cx="0" cy="0"/>
        </a:xfrm>
      </p:grpSpPr>
      <p:sp>
        <p:nvSpPr>
          <p:cNvPr id="229" name="Google Shape;229;p29"/>
          <p:cNvSpPr txBox="1">
            <a:spLocks noGrp="1"/>
          </p:cNvSpPr>
          <p:nvPr>
            <p:ph type="sldNum" idx="12"/>
          </p:nvPr>
        </p:nvSpPr>
        <p:spPr>
          <a:xfrm>
            <a:off x="245268" y="4860001"/>
            <a:ext cx="193200" cy="160800"/>
          </a:xfrm>
          <a:prstGeom prst="rect">
            <a:avLst/>
          </a:prstGeom>
          <a:noFill/>
          <a:ln>
            <a:noFill/>
          </a:ln>
        </p:spPr>
        <p:txBody>
          <a:bodyPr spcFirstLastPara="1" wrap="square" lIns="0" tIns="0" rIns="0" bIns="0" anchor="t" anchorCtr="0">
            <a:noAutofit/>
          </a:bodyPr>
          <a:lstStyle>
            <a:lvl1pPr marL="0" marR="0" lvl="0" indent="0" algn="l" rtl="0">
              <a:lnSpc>
                <a:spcPct val="100000"/>
              </a:lnSpc>
              <a:spcBef>
                <a:spcPts val="0"/>
              </a:spcBef>
              <a:spcAft>
                <a:spcPts val="0"/>
              </a:spcAft>
              <a:buClr>
                <a:srgbClr val="000000"/>
              </a:buClr>
              <a:buSzPts val="700"/>
              <a:buFont typeface="Arial"/>
              <a:buNone/>
              <a:defRPr sz="700" b="0" i="0" u="none" strike="noStrike" cap="none">
                <a:solidFill>
                  <a:schemeClr val="dk2"/>
                </a:solidFill>
                <a:latin typeface="Roboto Light"/>
                <a:ea typeface="Roboto Light"/>
                <a:cs typeface="Roboto Light"/>
                <a:sym typeface="Roboto Light"/>
              </a:defRPr>
            </a:lvl1pPr>
            <a:lvl2pPr marL="0" marR="0" lvl="1" indent="0" algn="l" rtl="0">
              <a:lnSpc>
                <a:spcPct val="100000"/>
              </a:lnSpc>
              <a:spcBef>
                <a:spcPts val="0"/>
              </a:spcBef>
              <a:spcAft>
                <a:spcPts val="0"/>
              </a:spcAft>
              <a:buClr>
                <a:srgbClr val="000000"/>
              </a:buClr>
              <a:buSzPts val="700"/>
              <a:buFont typeface="Arial"/>
              <a:buNone/>
              <a:defRPr sz="700" b="0" i="0" u="none" strike="noStrike" cap="none">
                <a:solidFill>
                  <a:schemeClr val="dk2"/>
                </a:solidFill>
                <a:latin typeface="Roboto Light"/>
                <a:ea typeface="Roboto Light"/>
                <a:cs typeface="Roboto Light"/>
                <a:sym typeface="Roboto Light"/>
              </a:defRPr>
            </a:lvl2pPr>
            <a:lvl3pPr marL="0" marR="0" lvl="2" indent="0" algn="l" rtl="0">
              <a:lnSpc>
                <a:spcPct val="100000"/>
              </a:lnSpc>
              <a:spcBef>
                <a:spcPts val="0"/>
              </a:spcBef>
              <a:spcAft>
                <a:spcPts val="0"/>
              </a:spcAft>
              <a:buClr>
                <a:srgbClr val="000000"/>
              </a:buClr>
              <a:buSzPts val="700"/>
              <a:buFont typeface="Arial"/>
              <a:buNone/>
              <a:defRPr sz="700" b="0" i="0" u="none" strike="noStrike" cap="none">
                <a:solidFill>
                  <a:schemeClr val="dk2"/>
                </a:solidFill>
                <a:latin typeface="Roboto Light"/>
                <a:ea typeface="Roboto Light"/>
                <a:cs typeface="Roboto Light"/>
                <a:sym typeface="Roboto Light"/>
              </a:defRPr>
            </a:lvl3pPr>
            <a:lvl4pPr marL="0" marR="0" lvl="3" indent="0" algn="l" rtl="0">
              <a:lnSpc>
                <a:spcPct val="100000"/>
              </a:lnSpc>
              <a:spcBef>
                <a:spcPts val="0"/>
              </a:spcBef>
              <a:spcAft>
                <a:spcPts val="0"/>
              </a:spcAft>
              <a:buClr>
                <a:srgbClr val="000000"/>
              </a:buClr>
              <a:buSzPts val="700"/>
              <a:buFont typeface="Arial"/>
              <a:buNone/>
              <a:defRPr sz="700" b="0" i="0" u="none" strike="noStrike" cap="none">
                <a:solidFill>
                  <a:schemeClr val="dk2"/>
                </a:solidFill>
                <a:latin typeface="Roboto Light"/>
                <a:ea typeface="Roboto Light"/>
                <a:cs typeface="Roboto Light"/>
                <a:sym typeface="Roboto Light"/>
              </a:defRPr>
            </a:lvl4pPr>
            <a:lvl5pPr marL="0" marR="0" lvl="4" indent="0" algn="l" rtl="0">
              <a:lnSpc>
                <a:spcPct val="100000"/>
              </a:lnSpc>
              <a:spcBef>
                <a:spcPts val="0"/>
              </a:spcBef>
              <a:spcAft>
                <a:spcPts val="0"/>
              </a:spcAft>
              <a:buClr>
                <a:srgbClr val="000000"/>
              </a:buClr>
              <a:buSzPts val="700"/>
              <a:buFont typeface="Arial"/>
              <a:buNone/>
              <a:defRPr sz="700" b="0" i="0" u="none" strike="noStrike" cap="none">
                <a:solidFill>
                  <a:schemeClr val="dk2"/>
                </a:solidFill>
                <a:latin typeface="Roboto Light"/>
                <a:ea typeface="Roboto Light"/>
                <a:cs typeface="Roboto Light"/>
                <a:sym typeface="Roboto Light"/>
              </a:defRPr>
            </a:lvl5pPr>
            <a:lvl6pPr marL="0" marR="0" lvl="5" indent="0" algn="l" rtl="0">
              <a:lnSpc>
                <a:spcPct val="100000"/>
              </a:lnSpc>
              <a:spcBef>
                <a:spcPts val="0"/>
              </a:spcBef>
              <a:spcAft>
                <a:spcPts val="0"/>
              </a:spcAft>
              <a:buClr>
                <a:srgbClr val="000000"/>
              </a:buClr>
              <a:buSzPts val="700"/>
              <a:buFont typeface="Arial"/>
              <a:buNone/>
              <a:defRPr sz="700" b="0" i="0" u="none" strike="noStrike" cap="none">
                <a:solidFill>
                  <a:schemeClr val="dk2"/>
                </a:solidFill>
                <a:latin typeface="Roboto Light"/>
                <a:ea typeface="Roboto Light"/>
                <a:cs typeface="Roboto Light"/>
                <a:sym typeface="Roboto Light"/>
              </a:defRPr>
            </a:lvl6pPr>
            <a:lvl7pPr marL="0" marR="0" lvl="6" indent="0" algn="l" rtl="0">
              <a:lnSpc>
                <a:spcPct val="100000"/>
              </a:lnSpc>
              <a:spcBef>
                <a:spcPts val="0"/>
              </a:spcBef>
              <a:spcAft>
                <a:spcPts val="0"/>
              </a:spcAft>
              <a:buClr>
                <a:srgbClr val="000000"/>
              </a:buClr>
              <a:buSzPts val="700"/>
              <a:buFont typeface="Arial"/>
              <a:buNone/>
              <a:defRPr sz="700" b="0" i="0" u="none" strike="noStrike" cap="none">
                <a:solidFill>
                  <a:schemeClr val="dk2"/>
                </a:solidFill>
                <a:latin typeface="Roboto Light"/>
                <a:ea typeface="Roboto Light"/>
                <a:cs typeface="Roboto Light"/>
                <a:sym typeface="Roboto Light"/>
              </a:defRPr>
            </a:lvl7pPr>
            <a:lvl8pPr marL="0" marR="0" lvl="7" indent="0" algn="l" rtl="0">
              <a:lnSpc>
                <a:spcPct val="100000"/>
              </a:lnSpc>
              <a:spcBef>
                <a:spcPts val="0"/>
              </a:spcBef>
              <a:spcAft>
                <a:spcPts val="0"/>
              </a:spcAft>
              <a:buClr>
                <a:srgbClr val="000000"/>
              </a:buClr>
              <a:buSzPts val="700"/>
              <a:buFont typeface="Arial"/>
              <a:buNone/>
              <a:defRPr sz="700" b="0" i="0" u="none" strike="noStrike" cap="none">
                <a:solidFill>
                  <a:schemeClr val="dk2"/>
                </a:solidFill>
                <a:latin typeface="Roboto Light"/>
                <a:ea typeface="Roboto Light"/>
                <a:cs typeface="Roboto Light"/>
                <a:sym typeface="Roboto Light"/>
              </a:defRPr>
            </a:lvl8pPr>
            <a:lvl9pPr marL="0" marR="0" lvl="8" indent="0" algn="l" rtl="0">
              <a:lnSpc>
                <a:spcPct val="100000"/>
              </a:lnSpc>
              <a:spcBef>
                <a:spcPts val="0"/>
              </a:spcBef>
              <a:spcAft>
                <a:spcPts val="0"/>
              </a:spcAft>
              <a:buClr>
                <a:srgbClr val="000000"/>
              </a:buClr>
              <a:buSzPts val="700"/>
              <a:buFont typeface="Arial"/>
              <a:buNone/>
              <a:defRPr sz="700" b="0" i="0" u="none" strike="noStrike" cap="none">
                <a:solidFill>
                  <a:schemeClr val="dk2"/>
                </a:solidFill>
                <a:latin typeface="Roboto Light"/>
                <a:ea typeface="Roboto Light"/>
                <a:cs typeface="Roboto Light"/>
                <a:sym typeface="Roboto Light"/>
              </a:defRPr>
            </a:lvl9pPr>
          </a:lstStyle>
          <a:p>
            <a:pPr marL="0" lvl="0" indent="0" algn="l" rtl="0">
              <a:spcBef>
                <a:spcPts val="0"/>
              </a:spcBef>
              <a:spcAft>
                <a:spcPts val="0"/>
              </a:spcAft>
              <a:buNone/>
            </a:pPr>
            <a:fld id="{00000000-1234-1234-1234-123412341234}" type="slidenum">
              <a:rPr lang="en-GB"/>
              <a:t>‹#›</a:t>
            </a:fld>
            <a:endParaRPr/>
          </a:p>
        </p:txBody>
      </p:sp>
      <p:pic>
        <p:nvPicPr>
          <p:cNvPr id="230" name="Google Shape;230;p29"/>
          <p:cNvPicPr preferRelativeResize="0"/>
          <p:nvPr/>
        </p:nvPicPr>
        <p:blipFill rotWithShape="1">
          <a:blip r:embed="rId2">
            <a:alphaModFix/>
          </a:blip>
          <a:srcRect/>
          <a:stretch/>
        </p:blipFill>
        <p:spPr>
          <a:xfrm>
            <a:off x="242307" y="1346203"/>
            <a:ext cx="8659388" cy="3381001"/>
          </a:xfrm>
          <a:prstGeom prst="rect">
            <a:avLst/>
          </a:prstGeom>
          <a:noFill/>
          <a:ln>
            <a:noFill/>
          </a:ln>
        </p:spPr>
      </p:pic>
      <p:sp>
        <p:nvSpPr>
          <p:cNvPr id="231" name="Google Shape;231;p29"/>
          <p:cNvSpPr txBox="1">
            <a:spLocks noGrp="1"/>
          </p:cNvSpPr>
          <p:nvPr>
            <p:ph type="title"/>
          </p:nvPr>
        </p:nvSpPr>
        <p:spPr>
          <a:xfrm>
            <a:off x="245268" y="367904"/>
            <a:ext cx="4088700" cy="8202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chemeClr val="accent1"/>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32" name="Google Shape;232;p29"/>
          <p:cNvSpPr txBox="1">
            <a:spLocks noGrp="1"/>
          </p:cNvSpPr>
          <p:nvPr>
            <p:ph type="body" idx="1"/>
          </p:nvPr>
        </p:nvSpPr>
        <p:spPr>
          <a:xfrm>
            <a:off x="245268" y="1354975"/>
            <a:ext cx="1928400" cy="3358500"/>
          </a:xfrm>
          <a:prstGeom prst="rect">
            <a:avLst/>
          </a:prstGeom>
          <a:solidFill>
            <a:schemeClr val="lt2"/>
          </a:solidFill>
          <a:ln>
            <a:noFill/>
          </a:ln>
        </p:spPr>
        <p:txBody>
          <a:bodyPr spcFirstLastPara="1" wrap="square" lIns="135000" tIns="216000" rIns="135000" bIns="135000" anchor="t" anchorCtr="0">
            <a:noAutofit/>
          </a:bodyPr>
          <a:lstStyle>
            <a:lvl1pPr marL="457200" lvl="0" indent="-228600" algn="ctr" rtl="0">
              <a:lnSpc>
                <a:spcPct val="100000"/>
              </a:lnSpc>
              <a:spcBef>
                <a:spcPts val="0"/>
              </a:spcBef>
              <a:spcAft>
                <a:spcPts val="0"/>
              </a:spcAft>
              <a:buSzPts val="1100"/>
              <a:buNone/>
              <a:defRPr sz="1100"/>
            </a:lvl1pPr>
            <a:lvl2pPr marL="914400" lvl="1" indent="-228600" algn="ctr" rtl="0">
              <a:lnSpc>
                <a:spcPct val="100000"/>
              </a:lnSpc>
              <a:spcBef>
                <a:spcPts val="1300"/>
              </a:spcBef>
              <a:spcAft>
                <a:spcPts val="0"/>
              </a:spcAft>
              <a:buClr>
                <a:schemeClr val="accent1"/>
              </a:buClr>
              <a:buSzPts val="1100"/>
              <a:buNone/>
              <a:defRPr sz="1100">
                <a:solidFill>
                  <a:schemeClr val="accent1"/>
                </a:solidFill>
              </a:defRPr>
            </a:lvl2pPr>
            <a:lvl3pPr marL="1371600" lvl="2" indent="-228600" algn="ctr" rtl="0">
              <a:lnSpc>
                <a:spcPct val="100000"/>
              </a:lnSpc>
              <a:spcBef>
                <a:spcPts val="1300"/>
              </a:spcBef>
              <a:spcAft>
                <a:spcPts val="0"/>
              </a:spcAft>
              <a:buSzPts val="1200"/>
              <a:buNone/>
              <a:defRPr sz="1200"/>
            </a:lvl3pPr>
            <a:lvl4pPr marL="1828800" lvl="3" indent="-228600" algn="ctr" rtl="0">
              <a:lnSpc>
                <a:spcPct val="100000"/>
              </a:lnSpc>
              <a:spcBef>
                <a:spcPts val="1300"/>
              </a:spcBef>
              <a:spcAft>
                <a:spcPts val="0"/>
              </a:spcAft>
              <a:buSzPts val="1100"/>
              <a:buNone/>
              <a:defRPr sz="1100"/>
            </a:lvl4pPr>
            <a:lvl5pPr marL="2286000" lvl="4" indent="-298450" algn="ctr" rtl="0">
              <a:lnSpc>
                <a:spcPct val="100000"/>
              </a:lnSpc>
              <a:spcBef>
                <a:spcPts val="1300"/>
              </a:spcBef>
              <a:spcAft>
                <a:spcPts val="0"/>
              </a:spcAft>
              <a:buSzPts val="1100"/>
              <a:buChar char="▪"/>
              <a:defRPr sz="1100"/>
            </a:lvl5pPr>
            <a:lvl6pPr marL="2743200" lvl="5" indent="-317500" algn="l" rtl="0">
              <a:lnSpc>
                <a:spcPct val="90000"/>
              </a:lnSpc>
              <a:spcBef>
                <a:spcPts val="1300"/>
              </a:spcBef>
              <a:spcAft>
                <a:spcPts val="0"/>
              </a:spcAft>
              <a:buClr>
                <a:schemeClr val="dk2"/>
              </a:buClr>
              <a:buSzPts val="1400"/>
              <a:buChar char="▪"/>
              <a:defRPr/>
            </a:lvl6pPr>
            <a:lvl7pPr marL="3200400" lvl="6" indent="-317500" algn="l" rtl="0">
              <a:lnSpc>
                <a:spcPct val="90000"/>
              </a:lnSpc>
              <a:spcBef>
                <a:spcPts val="13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33" name="Google Shape;233;p29"/>
          <p:cNvSpPr txBox="1">
            <a:spLocks noGrp="1"/>
          </p:cNvSpPr>
          <p:nvPr>
            <p:ph type="body" idx="2"/>
          </p:nvPr>
        </p:nvSpPr>
        <p:spPr>
          <a:xfrm>
            <a:off x="2405365" y="1354974"/>
            <a:ext cx="1928400" cy="3358500"/>
          </a:xfrm>
          <a:prstGeom prst="rect">
            <a:avLst/>
          </a:prstGeom>
          <a:solidFill>
            <a:schemeClr val="lt2"/>
          </a:solidFill>
          <a:ln>
            <a:noFill/>
          </a:ln>
        </p:spPr>
        <p:txBody>
          <a:bodyPr spcFirstLastPara="1" wrap="square" lIns="135000" tIns="216000" rIns="135000" bIns="135000" anchor="t" anchorCtr="0">
            <a:noAutofit/>
          </a:bodyPr>
          <a:lstStyle>
            <a:lvl1pPr marL="457200" lvl="0" indent="-228600" algn="ctr" rtl="0">
              <a:lnSpc>
                <a:spcPct val="100000"/>
              </a:lnSpc>
              <a:spcBef>
                <a:spcPts val="0"/>
              </a:spcBef>
              <a:spcAft>
                <a:spcPts val="0"/>
              </a:spcAft>
              <a:buSzPts val="1100"/>
              <a:buNone/>
              <a:defRPr sz="1100"/>
            </a:lvl1pPr>
            <a:lvl2pPr marL="914400" lvl="1" indent="-228600" algn="ctr" rtl="0">
              <a:lnSpc>
                <a:spcPct val="100000"/>
              </a:lnSpc>
              <a:spcBef>
                <a:spcPts val="1300"/>
              </a:spcBef>
              <a:spcAft>
                <a:spcPts val="0"/>
              </a:spcAft>
              <a:buClr>
                <a:schemeClr val="accent1"/>
              </a:buClr>
              <a:buSzPts val="1100"/>
              <a:buNone/>
              <a:defRPr sz="1100">
                <a:solidFill>
                  <a:schemeClr val="accent1"/>
                </a:solidFill>
              </a:defRPr>
            </a:lvl2pPr>
            <a:lvl3pPr marL="1371600" lvl="2" indent="-228600" algn="ctr" rtl="0">
              <a:lnSpc>
                <a:spcPct val="100000"/>
              </a:lnSpc>
              <a:spcBef>
                <a:spcPts val="1300"/>
              </a:spcBef>
              <a:spcAft>
                <a:spcPts val="0"/>
              </a:spcAft>
              <a:buSzPts val="1200"/>
              <a:buNone/>
              <a:defRPr sz="1200"/>
            </a:lvl3pPr>
            <a:lvl4pPr marL="1828800" lvl="3" indent="-228600" algn="ctr" rtl="0">
              <a:lnSpc>
                <a:spcPct val="100000"/>
              </a:lnSpc>
              <a:spcBef>
                <a:spcPts val="1300"/>
              </a:spcBef>
              <a:spcAft>
                <a:spcPts val="0"/>
              </a:spcAft>
              <a:buSzPts val="1100"/>
              <a:buNone/>
              <a:defRPr sz="1100"/>
            </a:lvl4pPr>
            <a:lvl5pPr marL="2286000" lvl="4" indent="-298450" algn="ctr" rtl="0">
              <a:lnSpc>
                <a:spcPct val="100000"/>
              </a:lnSpc>
              <a:spcBef>
                <a:spcPts val="1300"/>
              </a:spcBef>
              <a:spcAft>
                <a:spcPts val="0"/>
              </a:spcAft>
              <a:buSzPts val="1100"/>
              <a:buChar char="▪"/>
              <a:defRPr sz="1100"/>
            </a:lvl5pPr>
            <a:lvl6pPr marL="2743200" lvl="5" indent="-317500" algn="l" rtl="0">
              <a:lnSpc>
                <a:spcPct val="90000"/>
              </a:lnSpc>
              <a:spcBef>
                <a:spcPts val="1300"/>
              </a:spcBef>
              <a:spcAft>
                <a:spcPts val="0"/>
              </a:spcAft>
              <a:buClr>
                <a:schemeClr val="dk2"/>
              </a:buClr>
              <a:buSzPts val="1400"/>
              <a:buChar char="▪"/>
              <a:defRPr/>
            </a:lvl6pPr>
            <a:lvl7pPr marL="3200400" lvl="6" indent="-317500" algn="l" rtl="0">
              <a:lnSpc>
                <a:spcPct val="90000"/>
              </a:lnSpc>
              <a:spcBef>
                <a:spcPts val="13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34" name="Google Shape;234;p29"/>
          <p:cNvSpPr txBox="1">
            <a:spLocks noGrp="1"/>
          </p:cNvSpPr>
          <p:nvPr>
            <p:ph type="body" idx="3"/>
          </p:nvPr>
        </p:nvSpPr>
        <p:spPr>
          <a:xfrm>
            <a:off x="4565462" y="1354973"/>
            <a:ext cx="1928400" cy="3358500"/>
          </a:xfrm>
          <a:prstGeom prst="rect">
            <a:avLst/>
          </a:prstGeom>
          <a:solidFill>
            <a:schemeClr val="accent1"/>
          </a:solidFill>
          <a:ln>
            <a:noFill/>
          </a:ln>
        </p:spPr>
        <p:txBody>
          <a:bodyPr spcFirstLastPara="1" wrap="square" lIns="135000" tIns="216000" rIns="135000" bIns="135000" anchor="t" anchorCtr="0">
            <a:noAutofit/>
          </a:bodyPr>
          <a:lstStyle>
            <a:lvl1pPr marL="457200" lvl="0" indent="-228600" algn="ctr" rtl="0">
              <a:lnSpc>
                <a:spcPct val="100000"/>
              </a:lnSpc>
              <a:spcBef>
                <a:spcPts val="0"/>
              </a:spcBef>
              <a:spcAft>
                <a:spcPts val="0"/>
              </a:spcAft>
              <a:buClr>
                <a:schemeClr val="lt1"/>
              </a:buClr>
              <a:buSzPts val="1100"/>
              <a:buNone/>
              <a:defRPr sz="1100">
                <a:solidFill>
                  <a:schemeClr val="lt1"/>
                </a:solidFill>
              </a:defRPr>
            </a:lvl1pPr>
            <a:lvl2pPr marL="914400" lvl="1" indent="-228600" algn="ctr" rtl="0">
              <a:lnSpc>
                <a:spcPct val="100000"/>
              </a:lnSpc>
              <a:spcBef>
                <a:spcPts val="1300"/>
              </a:spcBef>
              <a:spcAft>
                <a:spcPts val="0"/>
              </a:spcAft>
              <a:buClr>
                <a:schemeClr val="lt1"/>
              </a:buClr>
              <a:buSzPts val="1100"/>
              <a:buNone/>
              <a:defRPr sz="1100">
                <a:solidFill>
                  <a:schemeClr val="lt1"/>
                </a:solidFill>
              </a:defRPr>
            </a:lvl2pPr>
            <a:lvl3pPr marL="1371600" lvl="2" indent="-228600" algn="ctr" rtl="0">
              <a:lnSpc>
                <a:spcPct val="100000"/>
              </a:lnSpc>
              <a:spcBef>
                <a:spcPts val="1300"/>
              </a:spcBef>
              <a:spcAft>
                <a:spcPts val="0"/>
              </a:spcAft>
              <a:buClr>
                <a:schemeClr val="lt1"/>
              </a:buClr>
              <a:buSzPts val="1200"/>
              <a:buNone/>
              <a:defRPr sz="1200">
                <a:solidFill>
                  <a:schemeClr val="lt1"/>
                </a:solidFill>
              </a:defRPr>
            </a:lvl3pPr>
            <a:lvl4pPr marL="1828800" lvl="3" indent="-228600" algn="ctr" rtl="0">
              <a:lnSpc>
                <a:spcPct val="100000"/>
              </a:lnSpc>
              <a:spcBef>
                <a:spcPts val="1300"/>
              </a:spcBef>
              <a:spcAft>
                <a:spcPts val="0"/>
              </a:spcAft>
              <a:buClr>
                <a:schemeClr val="lt1"/>
              </a:buClr>
              <a:buSzPts val="1100"/>
              <a:buNone/>
              <a:defRPr sz="1100">
                <a:solidFill>
                  <a:schemeClr val="lt1"/>
                </a:solidFill>
              </a:defRPr>
            </a:lvl4pPr>
            <a:lvl5pPr marL="2286000" lvl="4" indent="-298450" algn="ctr" rtl="0">
              <a:lnSpc>
                <a:spcPct val="100000"/>
              </a:lnSpc>
              <a:spcBef>
                <a:spcPts val="1300"/>
              </a:spcBef>
              <a:spcAft>
                <a:spcPts val="0"/>
              </a:spcAft>
              <a:buClr>
                <a:schemeClr val="lt1"/>
              </a:buClr>
              <a:buSzPts val="1100"/>
              <a:buChar char="▪"/>
              <a:defRPr sz="1100">
                <a:solidFill>
                  <a:schemeClr val="lt1"/>
                </a:solidFill>
              </a:defRPr>
            </a:lvl5pPr>
            <a:lvl6pPr marL="2743200" lvl="5" indent="-317500" algn="l" rtl="0">
              <a:lnSpc>
                <a:spcPct val="90000"/>
              </a:lnSpc>
              <a:spcBef>
                <a:spcPts val="1300"/>
              </a:spcBef>
              <a:spcAft>
                <a:spcPts val="0"/>
              </a:spcAft>
              <a:buClr>
                <a:schemeClr val="lt1"/>
              </a:buClr>
              <a:buSzPts val="1400"/>
              <a:buChar char="▪"/>
              <a:defRPr>
                <a:solidFill>
                  <a:schemeClr val="lt1"/>
                </a:solidFill>
              </a:defRPr>
            </a:lvl6pPr>
            <a:lvl7pPr marL="3200400" lvl="6" indent="-317500" algn="l" rtl="0">
              <a:lnSpc>
                <a:spcPct val="90000"/>
              </a:lnSpc>
              <a:spcBef>
                <a:spcPts val="1300"/>
              </a:spcBef>
              <a:spcAft>
                <a:spcPts val="0"/>
              </a:spcAft>
              <a:buClr>
                <a:schemeClr val="lt1"/>
              </a:buClr>
              <a:buSzPts val="1400"/>
              <a:buChar char="•"/>
              <a:defRPr>
                <a:solidFill>
                  <a:schemeClr val="lt1"/>
                </a:solidFill>
              </a:defRPr>
            </a:lvl7pPr>
            <a:lvl8pPr marL="3657600" lvl="7" indent="-317500" algn="l" rtl="0">
              <a:lnSpc>
                <a:spcPct val="90000"/>
              </a:lnSpc>
              <a:spcBef>
                <a:spcPts val="400"/>
              </a:spcBef>
              <a:spcAft>
                <a:spcPts val="0"/>
              </a:spcAft>
              <a:buClr>
                <a:schemeClr val="lt1"/>
              </a:buClr>
              <a:buSzPts val="1400"/>
              <a:buChar char="•"/>
              <a:defRPr>
                <a:solidFill>
                  <a:schemeClr val="lt1"/>
                </a:solidFill>
              </a:defRPr>
            </a:lvl8pPr>
            <a:lvl9pPr marL="4114800" lvl="8" indent="-317500" algn="l" rtl="0">
              <a:lnSpc>
                <a:spcPct val="90000"/>
              </a:lnSpc>
              <a:spcBef>
                <a:spcPts val="400"/>
              </a:spcBef>
              <a:spcAft>
                <a:spcPts val="0"/>
              </a:spcAft>
              <a:buClr>
                <a:schemeClr val="lt1"/>
              </a:buClr>
              <a:buSzPts val="1400"/>
              <a:buChar char="•"/>
              <a:defRPr>
                <a:solidFill>
                  <a:schemeClr val="lt1"/>
                </a:solidFill>
              </a:defRPr>
            </a:lvl9pPr>
          </a:lstStyle>
          <a:p>
            <a:endParaRPr/>
          </a:p>
        </p:txBody>
      </p:sp>
      <p:sp>
        <p:nvSpPr>
          <p:cNvPr id="235" name="Google Shape;235;p29"/>
          <p:cNvSpPr txBox="1">
            <a:spLocks noGrp="1"/>
          </p:cNvSpPr>
          <p:nvPr>
            <p:ph type="body" idx="4"/>
          </p:nvPr>
        </p:nvSpPr>
        <p:spPr>
          <a:xfrm>
            <a:off x="6725558" y="1354972"/>
            <a:ext cx="1928400" cy="3358500"/>
          </a:xfrm>
          <a:prstGeom prst="rect">
            <a:avLst/>
          </a:prstGeom>
          <a:solidFill>
            <a:schemeClr val="accent1"/>
          </a:solidFill>
          <a:ln>
            <a:noFill/>
          </a:ln>
        </p:spPr>
        <p:txBody>
          <a:bodyPr spcFirstLastPara="1" wrap="square" lIns="135000" tIns="216000" rIns="135000" bIns="135000" anchor="t" anchorCtr="0">
            <a:noAutofit/>
          </a:bodyPr>
          <a:lstStyle>
            <a:lvl1pPr marL="457200" lvl="0" indent="-228600" algn="ctr" rtl="0">
              <a:lnSpc>
                <a:spcPct val="100000"/>
              </a:lnSpc>
              <a:spcBef>
                <a:spcPts val="0"/>
              </a:spcBef>
              <a:spcAft>
                <a:spcPts val="0"/>
              </a:spcAft>
              <a:buClr>
                <a:schemeClr val="lt1"/>
              </a:buClr>
              <a:buSzPts val="1100"/>
              <a:buNone/>
              <a:defRPr sz="1100">
                <a:solidFill>
                  <a:schemeClr val="lt1"/>
                </a:solidFill>
              </a:defRPr>
            </a:lvl1pPr>
            <a:lvl2pPr marL="914400" lvl="1" indent="-228600" algn="ctr" rtl="0">
              <a:lnSpc>
                <a:spcPct val="100000"/>
              </a:lnSpc>
              <a:spcBef>
                <a:spcPts val="1300"/>
              </a:spcBef>
              <a:spcAft>
                <a:spcPts val="0"/>
              </a:spcAft>
              <a:buClr>
                <a:schemeClr val="lt1"/>
              </a:buClr>
              <a:buSzPts val="1100"/>
              <a:buNone/>
              <a:defRPr sz="1100">
                <a:solidFill>
                  <a:schemeClr val="lt1"/>
                </a:solidFill>
              </a:defRPr>
            </a:lvl2pPr>
            <a:lvl3pPr marL="1371600" lvl="2" indent="-228600" algn="ctr" rtl="0">
              <a:lnSpc>
                <a:spcPct val="100000"/>
              </a:lnSpc>
              <a:spcBef>
                <a:spcPts val="1300"/>
              </a:spcBef>
              <a:spcAft>
                <a:spcPts val="0"/>
              </a:spcAft>
              <a:buClr>
                <a:schemeClr val="lt1"/>
              </a:buClr>
              <a:buSzPts val="1200"/>
              <a:buNone/>
              <a:defRPr sz="1200">
                <a:solidFill>
                  <a:schemeClr val="lt1"/>
                </a:solidFill>
              </a:defRPr>
            </a:lvl3pPr>
            <a:lvl4pPr marL="1828800" lvl="3" indent="-228600" algn="ctr" rtl="0">
              <a:lnSpc>
                <a:spcPct val="100000"/>
              </a:lnSpc>
              <a:spcBef>
                <a:spcPts val="1300"/>
              </a:spcBef>
              <a:spcAft>
                <a:spcPts val="0"/>
              </a:spcAft>
              <a:buClr>
                <a:schemeClr val="lt1"/>
              </a:buClr>
              <a:buSzPts val="1100"/>
              <a:buNone/>
              <a:defRPr sz="1100">
                <a:solidFill>
                  <a:schemeClr val="lt1"/>
                </a:solidFill>
              </a:defRPr>
            </a:lvl4pPr>
            <a:lvl5pPr marL="2286000" lvl="4" indent="-298450" algn="ctr" rtl="0">
              <a:lnSpc>
                <a:spcPct val="100000"/>
              </a:lnSpc>
              <a:spcBef>
                <a:spcPts val="1300"/>
              </a:spcBef>
              <a:spcAft>
                <a:spcPts val="0"/>
              </a:spcAft>
              <a:buClr>
                <a:schemeClr val="lt1"/>
              </a:buClr>
              <a:buSzPts val="1100"/>
              <a:buChar char="▪"/>
              <a:defRPr sz="1100">
                <a:solidFill>
                  <a:schemeClr val="lt1"/>
                </a:solidFill>
              </a:defRPr>
            </a:lvl5pPr>
            <a:lvl6pPr marL="2743200" lvl="5" indent="-317500" algn="l" rtl="0">
              <a:lnSpc>
                <a:spcPct val="90000"/>
              </a:lnSpc>
              <a:spcBef>
                <a:spcPts val="1300"/>
              </a:spcBef>
              <a:spcAft>
                <a:spcPts val="0"/>
              </a:spcAft>
              <a:buClr>
                <a:schemeClr val="lt1"/>
              </a:buClr>
              <a:buSzPts val="1400"/>
              <a:buChar char="▪"/>
              <a:defRPr>
                <a:solidFill>
                  <a:schemeClr val="lt1"/>
                </a:solidFill>
              </a:defRPr>
            </a:lvl6pPr>
            <a:lvl7pPr marL="3200400" lvl="6" indent="-317500" algn="l" rtl="0">
              <a:lnSpc>
                <a:spcPct val="90000"/>
              </a:lnSpc>
              <a:spcBef>
                <a:spcPts val="1300"/>
              </a:spcBef>
              <a:spcAft>
                <a:spcPts val="0"/>
              </a:spcAft>
              <a:buClr>
                <a:schemeClr val="lt1"/>
              </a:buClr>
              <a:buSzPts val="1400"/>
              <a:buChar char="•"/>
              <a:defRPr>
                <a:solidFill>
                  <a:schemeClr val="lt1"/>
                </a:solidFill>
              </a:defRPr>
            </a:lvl7pPr>
            <a:lvl8pPr marL="3657600" lvl="7" indent="-317500" algn="l" rtl="0">
              <a:lnSpc>
                <a:spcPct val="90000"/>
              </a:lnSpc>
              <a:spcBef>
                <a:spcPts val="400"/>
              </a:spcBef>
              <a:spcAft>
                <a:spcPts val="0"/>
              </a:spcAft>
              <a:buClr>
                <a:schemeClr val="lt1"/>
              </a:buClr>
              <a:buSzPts val="1400"/>
              <a:buChar char="•"/>
              <a:defRPr>
                <a:solidFill>
                  <a:schemeClr val="lt1"/>
                </a:solidFill>
              </a:defRPr>
            </a:lvl8pPr>
            <a:lvl9pPr marL="4114800" lvl="8" indent="-317500" algn="l" rtl="0">
              <a:lnSpc>
                <a:spcPct val="90000"/>
              </a:lnSpc>
              <a:spcBef>
                <a:spcPts val="400"/>
              </a:spcBef>
              <a:spcAft>
                <a:spcPts val="0"/>
              </a:spcAft>
              <a:buClr>
                <a:schemeClr val="lt1"/>
              </a:buClr>
              <a:buSzPts val="1400"/>
              <a:buChar char="•"/>
              <a:defRPr>
                <a:solidFill>
                  <a:schemeClr val="lt1"/>
                </a:solidFill>
              </a:defRPr>
            </a:lvl9pPr>
          </a:lstStyle>
          <a:p>
            <a:endParaRPr/>
          </a:p>
        </p:txBody>
      </p:sp>
      <p:sp>
        <p:nvSpPr>
          <p:cNvPr id="236" name="Google Shape;236;p29"/>
          <p:cNvSpPr txBox="1">
            <a:spLocks noGrp="1"/>
          </p:cNvSpPr>
          <p:nvPr>
            <p:ph type="body" idx="5"/>
          </p:nvPr>
        </p:nvSpPr>
        <p:spPr>
          <a:xfrm>
            <a:off x="486000" y="4860010"/>
            <a:ext cx="3240000" cy="1608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SzPts val="700"/>
              <a:buNone/>
              <a:defRPr sz="700"/>
            </a:lvl1pPr>
            <a:lvl2pPr marL="914400" lvl="1" indent="-228600" algn="l" rtl="0">
              <a:lnSpc>
                <a:spcPct val="100000"/>
              </a:lnSpc>
              <a:spcBef>
                <a:spcPts val="1300"/>
              </a:spcBef>
              <a:spcAft>
                <a:spcPts val="0"/>
              </a:spcAft>
              <a:buSzPts val="1100"/>
              <a:buNone/>
              <a:defRPr/>
            </a:lvl2pPr>
            <a:lvl3pPr marL="1371600" lvl="2" indent="-228600" algn="l" rtl="0">
              <a:lnSpc>
                <a:spcPct val="100000"/>
              </a:lnSpc>
              <a:spcBef>
                <a:spcPts val="1300"/>
              </a:spcBef>
              <a:spcAft>
                <a:spcPts val="0"/>
              </a:spcAft>
              <a:buSzPts val="1100"/>
              <a:buNone/>
              <a:defRPr/>
            </a:lvl3pPr>
            <a:lvl4pPr marL="1828800" lvl="3" indent="-228600" algn="l" rtl="0">
              <a:lnSpc>
                <a:spcPct val="100000"/>
              </a:lnSpc>
              <a:spcBef>
                <a:spcPts val="1300"/>
              </a:spcBef>
              <a:spcAft>
                <a:spcPts val="0"/>
              </a:spcAft>
              <a:buSzPts val="1700"/>
              <a:buNone/>
              <a:defRPr/>
            </a:lvl4pPr>
            <a:lvl5pPr marL="2286000" lvl="4" indent="-304800" algn="l" rtl="0">
              <a:lnSpc>
                <a:spcPct val="100000"/>
              </a:lnSpc>
              <a:spcBef>
                <a:spcPts val="1300"/>
              </a:spcBef>
              <a:spcAft>
                <a:spcPts val="0"/>
              </a:spcAft>
              <a:buSzPts val="1200"/>
              <a:buChar char="▪"/>
              <a:defRPr/>
            </a:lvl5pPr>
            <a:lvl6pPr marL="2743200" lvl="5" indent="-317500" algn="l" rtl="0">
              <a:lnSpc>
                <a:spcPct val="90000"/>
              </a:lnSpc>
              <a:spcBef>
                <a:spcPts val="1300"/>
              </a:spcBef>
              <a:spcAft>
                <a:spcPts val="0"/>
              </a:spcAft>
              <a:buSzPts val="1400"/>
              <a:buChar char="▪"/>
              <a:defRPr/>
            </a:lvl6pPr>
            <a:lvl7pPr marL="3200400" lvl="6" indent="-317500" algn="l" rtl="0">
              <a:lnSpc>
                <a:spcPct val="90000"/>
              </a:lnSpc>
              <a:spcBef>
                <a:spcPts val="1300"/>
              </a:spcBef>
              <a:spcAft>
                <a:spcPts val="0"/>
              </a:spcAft>
              <a:buSzPts val="1400"/>
              <a:buChar char="•"/>
              <a:defRPr/>
            </a:lvl7pPr>
            <a:lvl8pPr marL="3657600" lvl="7" indent="-317500" algn="l" rtl="0">
              <a:lnSpc>
                <a:spcPct val="90000"/>
              </a:lnSpc>
              <a:spcBef>
                <a:spcPts val="400"/>
              </a:spcBef>
              <a:spcAft>
                <a:spcPts val="0"/>
              </a:spcAft>
              <a:buSzPts val="1400"/>
              <a:buChar char="•"/>
              <a:defRPr/>
            </a:lvl8pPr>
            <a:lvl9pPr marL="4114800" lvl="8" indent="-317500" algn="l" rtl="0">
              <a:lnSpc>
                <a:spcPct val="90000"/>
              </a:lnSpc>
              <a:spcBef>
                <a:spcPts val="400"/>
              </a:spcBef>
              <a:spcAft>
                <a:spcPts val="0"/>
              </a:spcAft>
              <a:buSzPts val="1400"/>
              <a:buChar char="•"/>
              <a:defRPr/>
            </a:lvl9pPr>
          </a:lstStyle>
          <a:p>
            <a:endParaRPr/>
          </a:p>
        </p:txBody>
      </p:sp>
    </p:spTree>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Eight Text Boxes">
  <p:cSld name="Eight Text Boxes">
    <p:spTree>
      <p:nvGrpSpPr>
        <p:cNvPr id="1" name="Shape 237"/>
        <p:cNvGrpSpPr/>
        <p:nvPr/>
      </p:nvGrpSpPr>
      <p:grpSpPr>
        <a:xfrm>
          <a:off x="0" y="0"/>
          <a:ext cx="0" cy="0"/>
          <a:chOff x="0" y="0"/>
          <a:chExt cx="0" cy="0"/>
        </a:xfrm>
      </p:grpSpPr>
      <p:sp>
        <p:nvSpPr>
          <p:cNvPr id="238" name="Google Shape;238;p30"/>
          <p:cNvSpPr txBox="1">
            <a:spLocks noGrp="1"/>
          </p:cNvSpPr>
          <p:nvPr>
            <p:ph type="sldNum" idx="12"/>
          </p:nvPr>
        </p:nvSpPr>
        <p:spPr>
          <a:xfrm>
            <a:off x="245268" y="4860001"/>
            <a:ext cx="193200" cy="160800"/>
          </a:xfrm>
          <a:prstGeom prst="rect">
            <a:avLst/>
          </a:prstGeom>
          <a:noFill/>
          <a:ln>
            <a:noFill/>
          </a:ln>
        </p:spPr>
        <p:txBody>
          <a:bodyPr spcFirstLastPara="1" wrap="square" lIns="0" tIns="0" rIns="0" bIns="0" anchor="t" anchorCtr="0">
            <a:noAutofit/>
          </a:bodyPr>
          <a:lstStyle>
            <a:lvl1pPr marL="0" marR="0" lvl="0" indent="0" algn="l" rtl="0">
              <a:lnSpc>
                <a:spcPct val="100000"/>
              </a:lnSpc>
              <a:spcBef>
                <a:spcPts val="0"/>
              </a:spcBef>
              <a:spcAft>
                <a:spcPts val="0"/>
              </a:spcAft>
              <a:buClr>
                <a:srgbClr val="000000"/>
              </a:buClr>
              <a:buSzPts val="700"/>
              <a:buFont typeface="Arial"/>
              <a:buNone/>
              <a:defRPr sz="700" b="0" i="0" u="none" strike="noStrike" cap="none">
                <a:solidFill>
                  <a:schemeClr val="dk2"/>
                </a:solidFill>
                <a:latin typeface="Roboto Light"/>
                <a:ea typeface="Roboto Light"/>
                <a:cs typeface="Roboto Light"/>
                <a:sym typeface="Roboto Light"/>
              </a:defRPr>
            </a:lvl1pPr>
            <a:lvl2pPr marL="0" marR="0" lvl="1" indent="0" algn="l" rtl="0">
              <a:lnSpc>
                <a:spcPct val="100000"/>
              </a:lnSpc>
              <a:spcBef>
                <a:spcPts val="0"/>
              </a:spcBef>
              <a:spcAft>
                <a:spcPts val="0"/>
              </a:spcAft>
              <a:buClr>
                <a:srgbClr val="000000"/>
              </a:buClr>
              <a:buSzPts val="700"/>
              <a:buFont typeface="Arial"/>
              <a:buNone/>
              <a:defRPr sz="700" b="0" i="0" u="none" strike="noStrike" cap="none">
                <a:solidFill>
                  <a:schemeClr val="dk2"/>
                </a:solidFill>
                <a:latin typeface="Roboto Light"/>
                <a:ea typeface="Roboto Light"/>
                <a:cs typeface="Roboto Light"/>
                <a:sym typeface="Roboto Light"/>
              </a:defRPr>
            </a:lvl2pPr>
            <a:lvl3pPr marL="0" marR="0" lvl="2" indent="0" algn="l" rtl="0">
              <a:lnSpc>
                <a:spcPct val="100000"/>
              </a:lnSpc>
              <a:spcBef>
                <a:spcPts val="0"/>
              </a:spcBef>
              <a:spcAft>
                <a:spcPts val="0"/>
              </a:spcAft>
              <a:buClr>
                <a:srgbClr val="000000"/>
              </a:buClr>
              <a:buSzPts val="700"/>
              <a:buFont typeface="Arial"/>
              <a:buNone/>
              <a:defRPr sz="700" b="0" i="0" u="none" strike="noStrike" cap="none">
                <a:solidFill>
                  <a:schemeClr val="dk2"/>
                </a:solidFill>
                <a:latin typeface="Roboto Light"/>
                <a:ea typeface="Roboto Light"/>
                <a:cs typeface="Roboto Light"/>
                <a:sym typeface="Roboto Light"/>
              </a:defRPr>
            </a:lvl3pPr>
            <a:lvl4pPr marL="0" marR="0" lvl="3" indent="0" algn="l" rtl="0">
              <a:lnSpc>
                <a:spcPct val="100000"/>
              </a:lnSpc>
              <a:spcBef>
                <a:spcPts val="0"/>
              </a:spcBef>
              <a:spcAft>
                <a:spcPts val="0"/>
              </a:spcAft>
              <a:buClr>
                <a:srgbClr val="000000"/>
              </a:buClr>
              <a:buSzPts val="700"/>
              <a:buFont typeface="Arial"/>
              <a:buNone/>
              <a:defRPr sz="700" b="0" i="0" u="none" strike="noStrike" cap="none">
                <a:solidFill>
                  <a:schemeClr val="dk2"/>
                </a:solidFill>
                <a:latin typeface="Roboto Light"/>
                <a:ea typeface="Roboto Light"/>
                <a:cs typeface="Roboto Light"/>
                <a:sym typeface="Roboto Light"/>
              </a:defRPr>
            </a:lvl4pPr>
            <a:lvl5pPr marL="0" marR="0" lvl="4" indent="0" algn="l" rtl="0">
              <a:lnSpc>
                <a:spcPct val="100000"/>
              </a:lnSpc>
              <a:spcBef>
                <a:spcPts val="0"/>
              </a:spcBef>
              <a:spcAft>
                <a:spcPts val="0"/>
              </a:spcAft>
              <a:buClr>
                <a:srgbClr val="000000"/>
              </a:buClr>
              <a:buSzPts val="700"/>
              <a:buFont typeface="Arial"/>
              <a:buNone/>
              <a:defRPr sz="700" b="0" i="0" u="none" strike="noStrike" cap="none">
                <a:solidFill>
                  <a:schemeClr val="dk2"/>
                </a:solidFill>
                <a:latin typeface="Roboto Light"/>
                <a:ea typeface="Roboto Light"/>
                <a:cs typeface="Roboto Light"/>
                <a:sym typeface="Roboto Light"/>
              </a:defRPr>
            </a:lvl5pPr>
            <a:lvl6pPr marL="0" marR="0" lvl="5" indent="0" algn="l" rtl="0">
              <a:lnSpc>
                <a:spcPct val="100000"/>
              </a:lnSpc>
              <a:spcBef>
                <a:spcPts val="0"/>
              </a:spcBef>
              <a:spcAft>
                <a:spcPts val="0"/>
              </a:spcAft>
              <a:buClr>
                <a:srgbClr val="000000"/>
              </a:buClr>
              <a:buSzPts val="700"/>
              <a:buFont typeface="Arial"/>
              <a:buNone/>
              <a:defRPr sz="700" b="0" i="0" u="none" strike="noStrike" cap="none">
                <a:solidFill>
                  <a:schemeClr val="dk2"/>
                </a:solidFill>
                <a:latin typeface="Roboto Light"/>
                <a:ea typeface="Roboto Light"/>
                <a:cs typeface="Roboto Light"/>
                <a:sym typeface="Roboto Light"/>
              </a:defRPr>
            </a:lvl6pPr>
            <a:lvl7pPr marL="0" marR="0" lvl="6" indent="0" algn="l" rtl="0">
              <a:lnSpc>
                <a:spcPct val="100000"/>
              </a:lnSpc>
              <a:spcBef>
                <a:spcPts val="0"/>
              </a:spcBef>
              <a:spcAft>
                <a:spcPts val="0"/>
              </a:spcAft>
              <a:buClr>
                <a:srgbClr val="000000"/>
              </a:buClr>
              <a:buSzPts val="700"/>
              <a:buFont typeface="Arial"/>
              <a:buNone/>
              <a:defRPr sz="700" b="0" i="0" u="none" strike="noStrike" cap="none">
                <a:solidFill>
                  <a:schemeClr val="dk2"/>
                </a:solidFill>
                <a:latin typeface="Roboto Light"/>
                <a:ea typeface="Roboto Light"/>
                <a:cs typeface="Roboto Light"/>
                <a:sym typeface="Roboto Light"/>
              </a:defRPr>
            </a:lvl7pPr>
            <a:lvl8pPr marL="0" marR="0" lvl="7" indent="0" algn="l" rtl="0">
              <a:lnSpc>
                <a:spcPct val="100000"/>
              </a:lnSpc>
              <a:spcBef>
                <a:spcPts val="0"/>
              </a:spcBef>
              <a:spcAft>
                <a:spcPts val="0"/>
              </a:spcAft>
              <a:buClr>
                <a:srgbClr val="000000"/>
              </a:buClr>
              <a:buSzPts val="700"/>
              <a:buFont typeface="Arial"/>
              <a:buNone/>
              <a:defRPr sz="700" b="0" i="0" u="none" strike="noStrike" cap="none">
                <a:solidFill>
                  <a:schemeClr val="dk2"/>
                </a:solidFill>
                <a:latin typeface="Roboto Light"/>
                <a:ea typeface="Roboto Light"/>
                <a:cs typeface="Roboto Light"/>
                <a:sym typeface="Roboto Light"/>
              </a:defRPr>
            </a:lvl8pPr>
            <a:lvl9pPr marL="0" marR="0" lvl="8" indent="0" algn="l" rtl="0">
              <a:lnSpc>
                <a:spcPct val="100000"/>
              </a:lnSpc>
              <a:spcBef>
                <a:spcPts val="0"/>
              </a:spcBef>
              <a:spcAft>
                <a:spcPts val="0"/>
              </a:spcAft>
              <a:buClr>
                <a:srgbClr val="000000"/>
              </a:buClr>
              <a:buSzPts val="700"/>
              <a:buFont typeface="Arial"/>
              <a:buNone/>
              <a:defRPr sz="700" b="0" i="0" u="none" strike="noStrike" cap="none">
                <a:solidFill>
                  <a:schemeClr val="dk2"/>
                </a:solidFill>
                <a:latin typeface="Roboto Light"/>
                <a:ea typeface="Roboto Light"/>
                <a:cs typeface="Roboto Light"/>
                <a:sym typeface="Roboto Light"/>
              </a:defRPr>
            </a:lvl9pPr>
          </a:lstStyle>
          <a:p>
            <a:pPr marL="0" lvl="0" indent="0" algn="l" rtl="0">
              <a:spcBef>
                <a:spcPts val="0"/>
              </a:spcBef>
              <a:spcAft>
                <a:spcPts val="0"/>
              </a:spcAft>
              <a:buNone/>
            </a:pPr>
            <a:fld id="{00000000-1234-1234-1234-123412341234}" type="slidenum">
              <a:rPr lang="en-GB"/>
              <a:t>‹#›</a:t>
            </a:fld>
            <a:endParaRPr/>
          </a:p>
        </p:txBody>
      </p:sp>
      <p:pic>
        <p:nvPicPr>
          <p:cNvPr id="239" name="Google Shape;239;p30"/>
          <p:cNvPicPr preferRelativeResize="0"/>
          <p:nvPr/>
        </p:nvPicPr>
        <p:blipFill rotWithShape="1">
          <a:blip r:embed="rId2">
            <a:alphaModFix/>
          </a:blip>
          <a:srcRect/>
          <a:stretch/>
        </p:blipFill>
        <p:spPr>
          <a:xfrm>
            <a:off x="242307" y="1346203"/>
            <a:ext cx="8659388" cy="3381001"/>
          </a:xfrm>
          <a:prstGeom prst="rect">
            <a:avLst/>
          </a:prstGeom>
          <a:noFill/>
          <a:ln>
            <a:noFill/>
          </a:ln>
        </p:spPr>
      </p:pic>
      <p:sp>
        <p:nvSpPr>
          <p:cNvPr id="240" name="Google Shape;240;p30"/>
          <p:cNvSpPr txBox="1">
            <a:spLocks noGrp="1"/>
          </p:cNvSpPr>
          <p:nvPr>
            <p:ph type="title"/>
          </p:nvPr>
        </p:nvSpPr>
        <p:spPr>
          <a:xfrm>
            <a:off x="245268" y="367904"/>
            <a:ext cx="4088700" cy="8202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chemeClr val="accent1"/>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41" name="Google Shape;241;p30"/>
          <p:cNvSpPr txBox="1">
            <a:spLocks noGrp="1"/>
          </p:cNvSpPr>
          <p:nvPr>
            <p:ph type="body" idx="1"/>
          </p:nvPr>
        </p:nvSpPr>
        <p:spPr>
          <a:xfrm>
            <a:off x="245268" y="1354975"/>
            <a:ext cx="1928400" cy="1439100"/>
          </a:xfrm>
          <a:prstGeom prst="rect">
            <a:avLst/>
          </a:prstGeom>
          <a:solidFill>
            <a:schemeClr val="lt2"/>
          </a:solidFill>
          <a:ln>
            <a:noFill/>
          </a:ln>
        </p:spPr>
        <p:txBody>
          <a:bodyPr spcFirstLastPara="1" wrap="square" lIns="135000" tIns="216000" rIns="135000" bIns="135000" anchor="t" anchorCtr="0">
            <a:noAutofit/>
          </a:bodyPr>
          <a:lstStyle>
            <a:lvl1pPr marL="457200" lvl="0" indent="-228600" algn="ctr" rtl="0">
              <a:lnSpc>
                <a:spcPct val="100000"/>
              </a:lnSpc>
              <a:spcBef>
                <a:spcPts val="0"/>
              </a:spcBef>
              <a:spcAft>
                <a:spcPts val="0"/>
              </a:spcAft>
              <a:buSzPts val="1100"/>
              <a:buNone/>
              <a:defRPr sz="1100"/>
            </a:lvl1pPr>
            <a:lvl2pPr marL="914400" lvl="1" indent="-228600" algn="ctr" rtl="0">
              <a:lnSpc>
                <a:spcPct val="100000"/>
              </a:lnSpc>
              <a:spcBef>
                <a:spcPts val="1300"/>
              </a:spcBef>
              <a:spcAft>
                <a:spcPts val="0"/>
              </a:spcAft>
              <a:buClr>
                <a:schemeClr val="accent1"/>
              </a:buClr>
              <a:buSzPts val="1100"/>
              <a:buNone/>
              <a:defRPr sz="1100">
                <a:solidFill>
                  <a:schemeClr val="accent1"/>
                </a:solidFill>
              </a:defRPr>
            </a:lvl2pPr>
            <a:lvl3pPr marL="1371600" lvl="2" indent="-228600" algn="ctr" rtl="0">
              <a:lnSpc>
                <a:spcPct val="100000"/>
              </a:lnSpc>
              <a:spcBef>
                <a:spcPts val="1300"/>
              </a:spcBef>
              <a:spcAft>
                <a:spcPts val="0"/>
              </a:spcAft>
              <a:buSzPts val="1200"/>
              <a:buNone/>
              <a:defRPr sz="1200"/>
            </a:lvl3pPr>
            <a:lvl4pPr marL="1828800" lvl="3" indent="-228600" algn="ctr" rtl="0">
              <a:lnSpc>
                <a:spcPct val="100000"/>
              </a:lnSpc>
              <a:spcBef>
                <a:spcPts val="1300"/>
              </a:spcBef>
              <a:spcAft>
                <a:spcPts val="0"/>
              </a:spcAft>
              <a:buSzPts val="1100"/>
              <a:buNone/>
              <a:defRPr sz="1100"/>
            </a:lvl4pPr>
            <a:lvl5pPr marL="2286000" lvl="4" indent="-298450" algn="ctr" rtl="0">
              <a:lnSpc>
                <a:spcPct val="100000"/>
              </a:lnSpc>
              <a:spcBef>
                <a:spcPts val="1300"/>
              </a:spcBef>
              <a:spcAft>
                <a:spcPts val="0"/>
              </a:spcAft>
              <a:buSzPts val="1100"/>
              <a:buChar char="▪"/>
              <a:defRPr sz="1100"/>
            </a:lvl5pPr>
            <a:lvl6pPr marL="2743200" lvl="5" indent="-317500" algn="l" rtl="0">
              <a:lnSpc>
                <a:spcPct val="90000"/>
              </a:lnSpc>
              <a:spcBef>
                <a:spcPts val="1300"/>
              </a:spcBef>
              <a:spcAft>
                <a:spcPts val="0"/>
              </a:spcAft>
              <a:buSzPts val="1400"/>
              <a:buChar char="▪"/>
              <a:defRPr/>
            </a:lvl6pPr>
            <a:lvl7pPr marL="3200400" lvl="6" indent="-317500" algn="l" rtl="0">
              <a:lnSpc>
                <a:spcPct val="90000"/>
              </a:lnSpc>
              <a:spcBef>
                <a:spcPts val="1300"/>
              </a:spcBef>
              <a:spcAft>
                <a:spcPts val="0"/>
              </a:spcAft>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42" name="Google Shape;242;p30"/>
          <p:cNvSpPr txBox="1">
            <a:spLocks noGrp="1"/>
          </p:cNvSpPr>
          <p:nvPr>
            <p:ph type="body" idx="2"/>
          </p:nvPr>
        </p:nvSpPr>
        <p:spPr>
          <a:xfrm>
            <a:off x="2405365" y="1354974"/>
            <a:ext cx="1928400" cy="1439100"/>
          </a:xfrm>
          <a:prstGeom prst="rect">
            <a:avLst/>
          </a:prstGeom>
          <a:solidFill>
            <a:schemeClr val="lt2"/>
          </a:solidFill>
          <a:ln>
            <a:noFill/>
          </a:ln>
        </p:spPr>
        <p:txBody>
          <a:bodyPr spcFirstLastPara="1" wrap="square" lIns="135000" tIns="216000" rIns="135000" bIns="135000" anchor="t" anchorCtr="0">
            <a:noAutofit/>
          </a:bodyPr>
          <a:lstStyle>
            <a:lvl1pPr marL="457200" lvl="0" indent="-228600" algn="ctr" rtl="0">
              <a:lnSpc>
                <a:spcPct val="100000"/>
              </a:lnSpc>
              <a:spcBef>
                <a:spcPts val="0"/>
              </a:spcBef>
              <a:spcAft>
                <a:spcPts val="0"/>
              </a:spcAft>
              <a:buClr>
                <a:schemeClr val="dk2"/>
              </a:buClr>
              <a:buSzPts val="1100"/>
              <a:buNone/>
              <a:defRPr sz="1100">
                <a:solidFill>
                  <a:schemeClr val="dk2"/>
                </a:solidFill>
              </a:defRPr>
            </a:lvl1pPr>
            <a:lvl2pPr marL="914400" lvl="1" indent="-228600" algn="ctr" rtl="0">
              <a:lnSpc>
                <a:spcPct val="100000"/>
              </a:lnSpc>
              <a:spcBef>
                <a:spcPts val="1300"/>
              </a:spcBef>
              <a:spcAft>
                <a:spcPts val="0"/>
              </a:spcAft>
              <a:buClr>
                <a:schemeClr val="accent1"/>
              </a:buClr>
              <a:buSzPts val="1100"/>
              <a:buNone/>
              <a:defRPr sz="1100">
                <a:solidFill>
                  <a:schemeClr val="accent1"/>
                </a:solidFill>
              </a:defRPr>
            </a:lvl2pPr>
            <a:lvl3pPr marL="1371600" lvl="2" indent="-228600" algn="ctr" rtl="0">
              <a:lnSpc>
                <a:spcPct val="100000"/>
              </a:lnSpc>
              <a:spcBef>
                <a:spcPts val="1300"/>
              </a:spcBef>
              <a:spcAft>
                <a:spcPts val="0"/>
              </a:spcAft>
              <a:buClr>
                <a:schemeClr val="dk2"/>
              </a:buClr>
              <a:buSzPts val="1200"/>
              <a:buNone/>
              <a:defRPr sz="1200">
                <a:solidFill>
                  <a:schemeClr val="dk2"/>
                </a:solidFill>
              </a:defRPr>
            </a:lvl3pPr>
            <a:lvl4pPr marL="1828800" lvl="3" indent="-228600" algn="ctr" rtl="0">
              <a:lnSpc>
                <a:spcPct val="100000"/>
              </a:lnSpc>
              <a:spcBef>
                <a:spcPts val="1300"/>
              </a:spcBef>
              <a:spcAft>
                <a:spcPts val="0"/>
              </a:spcAft>
              <a:buClr>
                <a:schemeClr val="dk2"/>
              </a:buClr>
              <a:buSzPts val="1100"/>
              <a:buNone/>
              <a:defRPr sz="1100">
                <a:solidFill>
                  <a:schemeClr val="dk2"/>
                </a:solidFill>
              </a:defRPr>
            </a:lvl4pPr>
            <a:lvl5pPr marL="2286000" lvl="4" indent="-298450" algn="ctr" rtl="0">
              <a:lnSpc>
                <a:spcPct val="100000"/>
              </a:lnSpc>
              <a:spcBef>
                <a:spcPts val="1300"/>
              </a:spcBef>
              <a:spcAft>
                <a:spcPts val="0"/>
              </a:spcAft>
              <a:buClr>
                <a:schemeClr val="dk2"/>
              </a:buClr>
              <a:buSzPts val="1100"/>
              <a:buChar char="▪"/>
              <a:defRPr sz="1100">
                <a:solidFill>
                  <a:schemeClr val="dk2"/>
                </a:solidFill>
              </a:defRPr>
            </a:lvl5pPr>
            <a:lvl6pPr marL="2743200" lvl="5" indent="-317500" algn="l" rtl="0">
              <a:lnSpc>
                <a:spcPct val="90000"/>
              </a:lnSpc>
              <a:spcBef>
                <a:spcPts val="1300"/>
              </a:spcBef>
              <a:spcAft>
                <a:spcPts val="0"/>
              </a:spcAft>
              <a:buClr>
                <a:schemeClr val="dk2"/>
              </a:buClr>
              <a:buSzPts val="1400"/>
              <a:buChar char="▪"/>
              <a:defRPr/>
            </a:lvl6pPr>
            <a:lvl7pPr marL="3200400" lvl="6" indent="-317500" algn="l" rtl="0">
              <a:lnSpc>
                <a:spcPct val="90000"/>
              </a:lnSpc>
              <a:spcBef>
                <a:spcPts val="13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43" name="Google Shape;243;p30"/>
          <p:cNvSpPr txBox="1">
            <a:spLocks noGrp="1"/>
          </p:cNvSpPr>
          <p:nvPr>
            <p:ph type="body" idx="3"/>
          </p:nvPr>
        </p:nvSpPr>
        <p:spPr>
          <a:xfrm>
            <a:off x="4565462" y="1354973"/>
            <a:ext cx="1928400" cy="1439100"/>
          </a:xfrm>
          <a:prstGeom prst="rect">
            <a:avLst/>
          </a:prstGeom>
          <a:solidFill>
            <a:schemeClr val="accent1"/>
          </a:solidFill>
          <a:ln>
            <a:noFill/>
          </a:ln>
        </p:spPr>
        <p:txBody>
          <a:bodyPr spcFirstLastPara="1" wrap="square" lIns="135000" tIns="216000" rIns="135000" bIns="135000" anchor="t" anchorCtr="0">
            <a:noAutofit/>
          </a:bodyPr>
          <a:lstStyle>
            <a:lvl1pPr marL="457200" lvl="0" indent="-228600" algn="ctr" rtl="0">
              <a:lnSpc>
                <a:spcPct val="100000"/>
              </a:lnSpc>
              <a:spcBef>
                <a:spcPts val="0"/>
              </a:spcBef>
              <a:spcAft>
                <a:spcPts val="0"/>
              </a:spcAft>
              <a:buClr>
                <a:schemeClr val="lt1"/>
              </a:buClr>
              <a:buSzPts val="1100"/>
              <a:buNone/>
              <a:defRPr sz="1100">
                <a:solidFill>
                  <a:schemeClr val="lt1"/>
                </a:solidFill>
              </a:defRPr>
            </a:lvl1pPr>
            <a:lvl2pPr marL="914400" lvl="1" indent="-228600" algn="ctr" rtl="0">
              <a:lnSpc>
                <a:spcPct val="100000"/>
              </a:lnSpc>
              <a:spcBef>
                <a:spcPts val="1300"/>
              </a:spcBef>
              <a:spcAft>
                <a:spcPts val="0"/>
              </a:spcAft>
              <a:buClr>
                <a:schemeClr val="lt1"/>
              </a:buClr>
              <a:buSzPts val="1100"/>
              <a:buNone/>
              <a:defRPr sz="1100">
                <a:solidFill>
                  <a:schemeClr val="lt1"/>
                </a:solidFill>
              </a:defRPr>
            </a:lvl2pPr>
            <a:lvl3pPr marL="1371600" lvl="2" indent="-228600" algn="ctr" rtl="0">
              <a:lnSpc>
                <a:spcPct val="100000"/>
              </a:lnSpc>
              <a:spcBef>
                <a:spcPts val="1300"/>
              </a:spcBef>
              <a:spcAft>
                <a:spcPts val="0"/>
              </a:spcAft>
              <a:buClr>
                <a:schemeClr val="lt1"/>
              </a:buClr>
              <a:buSzPts val="1200"/>
              <a:buNone/>
              <a:defRPr sz="1200">
                <a:solidFill>
                  <a:schemeClr val="lt1"/>
                </a:solidFill>
              </a:defRPr>
            </a:lvl3pPr>
            <a:lvl4pPr marL="1828800" lvl="3" indent="-228600" algn="ctr" rtl="0">
              <a:lnSpc>
                <a:spcPct val="100000"/>
              </a:lnSpc>
              <a:spcBef>
                <a:spcPts val="1300"/>
              </a:spcBef>
              <a:spcAft>
                <a:spcPts val="0"/>
              </a:spcAft>
              <a:buClr>
                <a:schemeClr val="lt1"/>
              </a:buClr>
              <a:buSzPts val="1100"/>
              <a:buNone/>
              <a:defRPr sz="1100">
                <a:solidFill>
                  <a:schemeClr val="lt1"/>
                </a:solidFill>
              </a:defRPr>
            </a:lvl4pPr>
            <a:lvl5pPr marL="2286000" lvl="4" indent="-298450" algn="ctr" rtl="0">
              <a:lnSpc>
                <a:spcPct val="100000"/>
              </a:lnSpc>
              <a:spcBef>
                <a:spcPts val="1300"/>
              </a:spcBef>
              <a:spcAft>
                <a:spcPts val="0"/>
              </a:spcAft>
              <a:buClr>
                <a:schemeClr val="lt1"/>
              </a:buClr>
              <a:buSzPts val="1100"/>
              <a:buChar char="▪"/>
              <a:defRPr sz="1100">
                <a:solidFill>
                  <a:schemeClr val="lt1"/>
                </a:solidFill>
              </a:defRPr>
            </a:lvl5pPr>
            <a:lvl6pPr marL="2743200" lvl="5" indent="-317500" algn="l" rtl="0">
              <a:lnSpc>
                <a:spcPct val="90000"/>
              </a:lnSpc>
              <a:spcBef>
                <a:spcPts val="1300"/>
              </a:spcBef>
              <a:spcAft>
                <a:spcPts val="0"/>
              </a:spcAft>
              <a:buClr>
                <a:schemeClr val="lt1"/>
              </a:buClr>
              <a:buSzPts val="1400"/>
              <a:buChar char="▪"/>
              <a:defRPr>
                <a:solidFill>
                  <a:schemeClr val="lt1"/>
                </a:solidFill>
              </a:defRPr>
            </a:lvl6pPr>
            <a:lvl7pPr marL="3200400" lvl="6" indent="-317500" algn="l" rtl="0">
              <a:lnSpc>
                <a:spcPct val="90000"/>
              </a:lnSpc>
              <a:spcBef>
                <a:spcPts val="1300"/>
              </a:spcBef>
              <a:spcAft>
                <a:spcPts val="0"/>
              </a:spcAft>
              <a:buClr>
                <a:schemeClr val="lt1"/>
              </a:buClr>
              <a:buSzPts val="1400"/>
              <a:buChar char="•"/>
              <a:defRPr>
                <a:solidFill>
                  <a:schemeClr val="lt1"/>
                </a:solidFill>
              </a:defRPr>
            </a:lvl7pPr>
            <a:lvl8pPr marL="3657600" lvl="7" indent="-317500" algn="l" rtl="0">
              <a:lnSpc>
                <a:spcPct val="90000"/>
              </a:lnSpc>
              <a:spcBef>
                <a:spcPts val="400"/>
              </a:spcBef>
              <a:spcAft>
                <a:spcPts val="0"/>
              </a:spcAft>
              <a:buClr>
                <a:schemeClr val="lt1"/>
              </a:buClr>
              <a:buSzPts val="1400"/>
              <a:buChar char="•"/>
              <a:defRPr>
                <a:solidFill>
                  <a:schemeClr val="lt1"/>
                </a:solidFill>
              </a:defRPr>
            </a:lvl8pPr>
            <a:lvl9pPr marL="4114800" lvl="8" indent="-317500" algn="l" rtl="0">
              <a:lnSpc>
                <a:spcPct val="90000"/>
              </a:lnSpc>
              <a:spcBef>
                <a:spcPts val="400"/>
              </a:spcBef>
              <a:spcAft>
                <a:spcPts val="0"/>
              </a:spcAft>
              <a:buClr>
                <a:schemeClr val="lt1"/>
              </a:buClr>
              <a:buSzPts val="1400"/>
              <a:buChar char="•"/>
              <a:defRPr>
                <a:solidFill>
                  <a:schemeClr val="lt1"/>
                </a:solidFill>
              </a:defRPr>
            </a:lvl9pPr>
          </a:lstStyle>
          <a:p>
            <a:endParaRPr/>
          </a:p>
        </p:txBody>
      </p:sp>
      <p:sp>
        <p:nvSpPr>
          <p:cNvPr id="244" name="Google Shape;244;p30"/>
          <p:cNvSpPr txBox="1">
            <a:spLocks noGrp="1"/>
          </p:cNvSpPr>
          <p:nvPr>
            <p:ph type="body" idx="4"/>
          </p:nvPr>
        </p:nvSpPr>
        <p:spPr>
          <a:xfrm>
            <a:off x="6725558" y="1354972"/>
            <a:ext cx="1928400" cy="1439100"/>
          </a:xfrm>
          <a:prstGeom prst="rect">
            <a:avLst/>
          </a:prstGeom>
          <a:solidFill>
            <a:schemeClr val="accent1"/>
          </a:solidFill>
          <a:ln>
            <a:noFill/>
          </a:ln>
        </p:spPr>
        <p:txBody>
          <a:bodyPr spcFirstLastPara="1" wrap="square" lIns="135000" tIns="216000" rIns="135000" bIns="135000" anchor="t" anchorCtr="0">
            <a:noAutofit/>
          </a:bodyPr>
          <a:lstStyle>
            <a:lvl1pPr marL="457200" lvl="0" indent="-228600" algn="ctr" rtl="0">
              <a:lnSpc>
                <a:spcPct val="100000"/>
              </a:lnSpc>
              <a:spcBef>
                <a:spcPts val="0"/>
              </a:spcBef>
              <a:spcAft>
                <a:spcPts val="0"/>
              </a:spcAft>
              <a:buClr>
                <a:schemeClr val="lt1"/>
              </a:buClr>
              <a:buSzPts val="1100"/>
              <a:buNone/>
              <a:defRPr sz="1100">
                <a:solidFill>
                  <a:schemeClr val="lt1"/>
                </a:solidFill>
              </a:defRPr>
            </a:lvl1pPr>
            <a:lvl2pPr marL="914400" lvl="1" indent="-228600" algn="ctr" rtl="0">
              <a:lnSpc>
                <a:spcPct val="100000"/>
              </a:lnSpc>
              <a:spcBef>
                <a:spcPts val="1300"/>
              </a:spcBef>
              <a:spcAft>
                <a:spcPts val="0"/>
              </a:spcAft>
              <a:buClr>
                <a:schemeClr val="lt1"/>
              </a:buClr>
              <a:buSzPts val="1100"/>
              <a:buNone/>
              <a:defRPr sz="1100">
                <a:solidFill>
                  <a:schemeClr val="lt1"/>
                </a:solidFill>
              </a:defRPr>
            </a:lvl2pPr>
            <a:lvl3pPr marL="1371600" lvl="2" indent="-228600" algn="ctr" rtl="0">
              <a:lnSpc>
                <a:spcPct val="100000"/>
              </a:lnSpc>
              <a:spcBef>
                <a:spcPts val="1300"/>
              </a:spcBef>
              <a:spcAft>
                <a:spcPts val="0"/>
              </a:spcAft>
              <a:buClr>
                <a:schemeClr val="lt1"/>
              </a:buClr>
              <a:buSzPts val="1200"/>
              <a:buNone/>
              <a:defRPr sz="1200">
                <a:solidFill>
                  <a:schemeClr val="lt1"/>
                </a:solidFill>
              </a:defRPr>
            </a:lvl3pPr>
            <a:lvl4pPr marL="1828800" lvl="3" indent="-228600" algn="ctr" rtl="0">
              <a:lnSpc>
                <a:spcPct val="100000"/>
              </a:lnSpc>
              <a:spcBef>
                <a:spcPts val="1300"/>
              </a:spcBef>
              <a:spcAft>
                <a:spcPts val="0"/>
              </a:spcAft>
              <a:buClr>
                <a:schemeClr val="lt1"/>
              </a:buClr>
              <a:buSzPts val="1100"/>
              <a:buNone/>
              <a:defRPr sz="1100">
                <a:solidFill>
                  <a:schemeClr val="lt1"/>
                </a:solidFill>
              </a:defRPr>
            </a:lvl4pPr>
            <a:lvl5pPr marL="2286000" lvl="4" indent="-298450" algn="ctr" rtl="0">
              <a:lnSpc>
                <a:spcPct val="100000"/>
              </a:lnSpc>
              <a:spcBef>
                <a:spcPts val="1300"/>
              </a:spcBef>
              <a:spcAft>
                <a:spcPts val="0"/>
              </a:spcAft>
              <a:buClr>
                <a:schemeClr val="lt1"/>
              </a:buClr>
              <a:buSzPts val="1100"/>
              <a:buChar char="▪"/>
              <a:defRPr sz="1100">
                <a:solidFill>
                  <a:schemeClr val="lt1"/>
                </a:solidFill>
              </a:defRPr>
            </a:lvl5pPr>
            <a:lvl6pPr marL="2743200" lvl="5" indent="-317500" algn="l" rtl="0">
              <a:lnSpc>
                <a:spcPct val="90000"/>
              </a:lnSpc>
              <a:spcBef>
                <a:spcPts val="1300"/>
              </a:spcBef>
              <a:spcAft>
                <a:spcPts val="0"/>
              </a:spcAft>
              <a:buClr>
                <a:schemeClr val="lt1"/>
              </a:buClr>
              <a:buSzPts val="1400"/>
              <a:buChar char="▪"/>
              <a:defRPr>
                <a:solidFill>
                  <a:schemeClr val="lt1"/>
                </a:solidFill>
              </a:defRPr>
            </a:lvl6pPr>
            <a:lvl7pPr marL="3200400" lvl="6" indent="-317500" algn="l" rtl="0">
              <a:lnSpc>
                <a:spcPct val="90000"/>
              </a:lnSpc>
              <a:spcBef>
                <a:spcPts val="1300"/>
              </a:spcBef>
              <a:spcAft>
                <a:spcPts val="0"/>
              </a:spcAft>
              <a:buClr>
                <a:schemeClr val="lt1"/>
              </a:buClr>
              <a:buSzPts val="1400"/>
              <a:buChar char="•"/>
              <a:defRPr>
                <a:solidFill>
                  <a:schemeClr val="lt1"/>
                </a:solidFill>
              </a:defRPr>
            </a:lvl7pPr>
            <a:lvl8pPr marL="3657600" lvl="7" indent="-317500" algn="l" rtl="0">
              <a:lnSpc>
                <a:spcPct val="90000"/>
              </a:lnSpc>
              <a:spcBef>
                <a:spcPts val="400"/>
              </a:spcBef>
              <a:spcAft>
                <a:spcPts val="0"/>
              </a:spcAft>
              <a:buClr>
                <a:schemeClr val="lt1"/>
              </a:buClr>
              <a:buSzPts val="1400"/>
              <a:buChar char="•"/>
              <a:defRPr>
                <a:solidFill>
                  <a:schemeClr val="lt1"/>
                </a:solidFill>
              </a:defRPr>
            </a:lvl8pPr>
            <a:lvl9pPr marL="4114800" lvl="8" indent="-317500" algn="l" rtl="0">
              <a:lnSpc>
                <a:spcPct val="90000"/>
              </a:lnSpc>
              <a:spcBef>
                <a:spcPts val="400"/>
              </a:spcBef>
              <a:spcAft>
                <a:spcPts val="0"/>
              </a:spcAft>
              <a:buClr>
                <a:schemeClr val="lt1"/>
              </a:buClr>
              <a:buSzPts val="1400"/>
              <a:buChar char="•"/>
              <a:defRPr>
                <a:solidFill>
                  <a:schemeClr val="lt1"/>
                </a:solidFill>
              </a:defRPr>
            </a:lvl9pPr>
          </a:lstStyle>
          <a:p>
            <a:endParaRPr/>
          </a:p>
        </p:txBody>
      </p:sp>
      <p:sp>
        <p:nvSpPr>
          <p:cNvPr id="245" name="Google Shape;245;p30"/>
          <p:cNvSpPr txBox="1">
            <a:spLocks noGrp="1"/>
          </p:cNvSpPr>
          <p:nvPr>
            <p:ph type="body" idx="5"/>
          </p:nvPr>
        </p:nvSpPr>
        <p:spPr>
          <a:xfrm>
            <a:off x="245268" y="3036930"/>
            <a:ext cx="1928400" cy="1439100"/>
          </a:xfrm>
          <a:prstGeom prst="rect">
            <a:avLst/>
          </a:prstGeom>
          <a:solidFill>
            <a:schemeClr val="lt2"/>
          </a:solidFill>
          <a:ln>
            <a:noFill/>
          </a:ln>
        </p:spPr>
        <p:txBody>
          <a:bodyPr spcFirstLastPara="1" wrap="square" lIns="135000" tIns="216000" rIns="135000" bIns="135000" anchor="t" anchorCtr="0">
            <a:noAutofit/>
          </a:bodyPr>
          <a:lstStyle>
            <a:lvl1pPr marL="457200" lvl="0" indent="-228600" algn="ctr" rtl="0">
              <a:lnSpc>
                <a:spcPct val="100000"/>
              </a:lnSpc>
              <a:spcBef>
                <a:spcPts val="0"/>
              </a:spcBef>
              <a:spcAft>
                <a:spcPts val="0"/>
              </a:spcAft>
              <a:buSzPts val="1100"/>
              <a:buNone/>
              <a:defRPr sz="1100"/>
            </a:lvl1pPr>
            <a:lvl2pPr marL="914400" lvl="1" indent="-228600" algn="ctr" rtl="0">
              <a:lnSpc>
                <a:spcPct val="100000"/>
              </a:lnSpc>
              <a:spcBef>
                <a:spcPts val="1300"/>
              </a:spcBef>
              <a:spcAft>
                <a:spcPts val="0"/>
              </a:spcAft>
              <a:buClr>
                <a:schemeClr val="accent1"/>
              </a:buClr>
              <a:buSzPts val="1100"/>
              <a:buNone/>
              <a:defRPr sz="1100">
                <a:solidFill>
                  <a:schemeClr val="accent1"/>
                </a:solidFill>
              </a:defRPr>
            </a:lvl2pPr>
            <a:lvl3pPr marL="1371600" lvl="2" indent="-228600" algn="ctr" rtl="0">
              <a:lnSpc>
                <a:spcPct val="100000"/>
              </a:lnSpc>
              <a:spcBef>
                <a:spcPts val="1300"/>
              </a:spcBef>
              <a:spcAft>
                <a:spcPts val="0"/>
              </a:spcAft>
              <a:buSzPts val="1200"/>
              <a:buNone/>
              <a:defRPr sz="1200"/>
            </a:lvl3pPr>
            <a:lvl4pPr marL="1828800" lvl="3" indent="-228600" algn="ctr" rtl="0">
              <a:lnSpc>
                <a:spcPct val="100000"/>
              </a:lnSpc>
              <a:spcBef>
                <a:spcPts val="1300"/>
              </a:spcBef>
              <a:spcAft>
                <a:spcPts val="0"/>
              </a:spcAft>
              <a:buSzPts val="1100"/>
              <a:buNone/>
              <a:defRPr sz="1100"/>
            </a:lvl4pPr>
            <a:lvl5pPr marL="2286000" lvl="4" indent="-298450" algn="ctr" rtl="0">
              <a:lnSpc>
                <a:spcPct val="100000"/>
              </a:lnSpc>
              <a:spcBef>
                <a:spcPts val="1300"/>
              </a:spcBef>
              <a:spcAft>
                <a:spcPts val="0"/>
              </a:spcAft>
              <a:buSzPts val="1100"/>
              <a:buChar char="▪"/>
              <a:defRPr sz="1100"/>
            </a:lvl5pPr>
            <a:lvl6pPr marL="2743200" lvl="5" indent="-317500" algn="l" rtl="0">
              <a:lnSpc>
                <a:spcPct val="90000"/>
              </a:lnSpc>
              <a:spcBef>
                <a:spcPts val="1300"/>
              </a:spcBef>
              <a:spcAft>
                <a:spcPts val="0"/>
              </a:spcAft>
              <a:buSzPts val="1400"/>
              <a:buChar char="▪"/>
              <a:defRPr/>
            </a:lvl6pPr>
            <a:lvl7pPr marL="3200400" lvl="6" indent="-317500" algn="l" rtl="0">
              <a:lnSpc>
                <a:spcPct val="90000"/>
              </a:lnSpc>
              <a:spcBef>
                <a:spcPts val="1300"/>
              </a:spcBef>
              <a:spcAft>
                <a:spcPts val="0"/>
              </a:spcAft>
              <a:buSzPts val="1400"/>
              <a:buChar char="•"/>
              <a:defRPr/>
            </a:lvl7pPr>
            <a:lvl8pPr marL="3657600" lvl="7" indent="-317500" algn="l" rtl="0">
              <a:lnSpc>
                <a:spcPct val="90000"/>
              </a:lnSpc>
              <a:spcBef>
                <a:spcPts val="400"/>
              </a:spcBef>
              <a:spcAft>
                <a:spcPts val="0"/>
              </a:spcAft>
              <a:buSzPts val="1400"/>
              <a:buChar char="•"/>
              <a:defRPr/>
            </a:lvl8pPr>
            <a:lvl9pPr marL="4114800" lvl="8" indent="-317500" algn="l" rtl="0">
              <a:lnSpc>
                <a:spcPct val="90000"/>
              </a:lnSpc>
              <a:spcBef>
                <a:spcPts val="400"/>
              </a:spcBef>
              <a:spcAft>
                <a:spcPts val="0"/>
              </a:spcAft>
              <a:buSzPts val="1400"/>
              <a:buChar char="•"/>
              <a:defRPr/>
            </a:lvl9pPr>
          </a:lstStyle>
          <a:p>
            <a:endParaRPr/>
          </a:p>
        </p:txBody>
      </p:sp>
      <p:sp>
        <p:nvSpPr>
          <p:cNvPr id="246" name="Google Shape;246;p30"/>
          <p:cNvSpPr txBox="1">
            <a:spLocks noGrp="1"/>
          </p:cNvSpPr>
          <p:nvPr>
            <p:ph type="body" idx="6"/>
          </p:nvPr>
        </p:nvSpPr>
        <p:spPr>
          <a:xfrm>
            <a:off x="2405365" y="3036929"/>
            <a:ext cx="1928400" cy="1439100"/>
          </a:xfrm>
          <a:prstGeom prst="rect">
            <a:avLst/>
          </a:prstGeom>
          <a:solidFill>
            <a:schemeClr val="lt2"/>
          </a:solidFill>
          <a:ln>
            <a:noFill/>
          </a:ln>
        </p:spPr>
        <p:txBody>
          <a:bodyPr spcFirstLastPara="1" wrap="square" lIns="135000" tIns="216000" rIns="135000" bIns="135000" anchor="t" anchorCtr="0">
            <a:noAutofit/>
          </a:bodyPr>
          <a:lstStyle>
            <a:lvl1pPr marL="457200" lvl="0" indent="-228600" algn="ctr" rtl="0">
              <a:lnSpc>
                <a:spcPct val="100000"/>
              </a:lnSpc>
              <a:spcBef>
                <a:spcPts val="0"/>
              </a:spcBef>
              <a:spcAft>
                <a:spcPts val="0"/>
              </a:spcAft>
              <a:buSzPts val="1100"/>
              <a:buNone/>
              <a:defRPr sz="1100"/>
            </a:lvl1pPr>
            <a:lvl2pPr marL="914400" lvl="1" indent="-228600" algn="ctr" rtl="0">
              <a:lnSpc>
                <a:spcPct val="100000"/>
              </a:lnSpc>
              <a:spcBef>
                <a:spcPts val="1300"/>
              </a:spcBef>
              <a:spcAft>
                <a:spcPts val="0"/>
              </a:spcAft>
              <a:buClr>
                <a:schemeClr val="accent1"/>
              </a:buClr>
              <a:buSzPts val="1100"/>
              <a:buNone/>
              <a:defRPr sz="1100">
                <a:solidFill>
                  <a:schemeClr val="accent1"/>
                </a:solidFill>
              </a:defRPr>
            </a:lvl2pPr>
            <a:lvl3pPr marL="1371600" lvl="2" indent="-228600" algn="ctr" rtl="0">
              <a:lnSpc>
                <a:spcPct val="100000"/>
              </a:lnSpc>
              <a:spcBef>
                <a:spcPts val="1300"/>
              </a:spcBef>
              <a:spcAft>
                <a:spcPts val="0"/>
              </a:spcAft>
              <a:buSzPts val="1200"/>
              <a:buNone/>
              <a:defRPr sz="1200"/>
            </a:lvl3pPr>
            <a:lvl4pPr marL="1828800" lvl="3" indent="-228600" algn="ctr" rtl="0">
              <a:lnSpc>
                <a:spcPct val="100000"/>
              </a:lnSpc>
              <a:spcBef>
                <a:spcPts val="1300"/>
              </a:spcBef>
              <a:spcAft>
                <a:spcPts val="0"/>
              </a:spcAft>
              <a:buSzPts val="1100"/>
              <a:buNone/>
              <a:defRPr sz="1100"/>
            </a:lvl4pPr>
            <a:lvl5pPr marL="2286000" lvl="4" indent="-298450" algn="ctr" rtl="0">
              <a:lnSpc>
                <a:spcPct val="100000"/>
              </a:lnSpc>
              <a:spcBef>
                <a:spcPts val="1300"/>
              </a:spcBef>
              <a:spcAft>
                <a:spcPts val="0"/>
              </a:spcAft>
              <a:buSzPts val="1100"/>
              <a:buChar char="▪"/>
              <a:defRPr sz="1100"/>
            </a:lvl5pPr>
            <a:lvl6pPr marL="2743200" lvl="5" indent="-317500" algn="l" rtl="0">
              <a:lnSpc>
                <a:spcPct val="90000"/>
              </a:lnSpc>
              <a:spcBef>
                <a:spcPts val="1300"/>
              </a:spcBef>
              <a:spcAft>
                <a:spcPts val="0"/>
              </a:spcAft>
              <a:buClr>
                <a:schemeClr val="dk2"/>
              </a:buClr>
              <a:buSzPts val="1400"/>
              <a:buChar char="▪"/>
              <a:defRPr/>
            </a:lvl6pPr>
            <a:lvl7pPr marL="3200400" lvl="6" indent="-317500" algn="l" rtl="0">
              <a:lnSpc>
                <a:spcPct val="90000"/>
              </a:lnSpc>
              <a:spcBef>
                <a:spcPts val="13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47" name="Google Shape;247;p30"/>
          <p:cNvSpPr txBox="1">
            <a:spLocks noGrp="1"/>
          </p:cNvSpPr>
          <p:nvPr>
            <p:ph type="body" idx="7"/>
          </p:nvPr>
        </p:nvSpPr>
        <p:spPr>
          <a:xfrm>
            <a:off x="4565462" y="3036929"/>
            <a:ext cx="1928400" cy="1439100"/>
          </a:xfrm>
          <a:prstGeom prst="rect">
            <a:avLst/>
          </a:prstGeom>
          <a:solidFill>
            <a:schemeClr val="accent1"/>
          </a:solidFill>
          <a:ln>
            <a:noFill/>
          </a:ln>
        </p:spPr>
        <p:txBody>
          <a:bodyPr spcFirstLastPara="1" wrap="square" lIns="135000" tIns="216000" rIns="135000" bIns="135000" anchor="t" anchorCtr="0">
            <a:noAutofit/>
          </a:bodyPr>
          <a:lstStyle>
            <a:lvl1pPr marL="457200" lvl="0" indent="-228600" algn="ctr" rtl="0">
              <a:lnSpc>
                <a:spcPct val="100000"/>
              </a:lnSpc>
              <a:spcBef>
                <a:spcPts val="0"/>
              </a:spcBef>
              <a:spcAft>
                <a:spcPts val="0"/>
              </a:spcAft>
              <a:buClr>
                <a:schemeClr val="lt1"/>
              </a:buClr>
              <a:buSzPts val="1100"/>
              <a:buNone/>
              <a:defRPr sz="1100">
                <a:solidFill>
                  <a:schemeClr val="lt1"/>
                </a:solidFill>
              </a:defRPr>
            </a:lvl1pPr>
            <a:lvl2pPr marL="914400" lvl="1" indent="-228600" algn="ctr" rtl="0">
              <a:lnSpc>
                <a:spcPct val="100000"/>
              </a:lnSpc>
              <a:spcBef>
                <a:spcPts val="1300"/>
              </a:spcBef>
              <a:spcAft>
                <a:spcPts val="0"/>
              </a:spcAft>
              <a:buClr>
                <a:schemeClr val="lt1"/>
              </a:buClr>
              <a:buSzPts val="1100"/>
              <a:buNone/>
              <a:defRPr sz="1100">
                <a:solidFill>
                  <a:schemeClr val="lt1"/>
                </a:solidFill>
              </a:defRPr>
            </a:lvl2pPr>
            <a:lvl3pPr marL="1371600" lvl="2" indent="-228600" algn="ctr" rtl="0">
              <a:lnSpc>
                <a:spcPct val="100000"/>
              </a:lnSpc>
              <a:spcBef>
                <a:spcPts val="1300"/>
              </a:spcBef>
              <a:spcAft>
                <a:spcPts val="0"/>
              </a:spcAft>
              <a:buClr>
                <a:schemeClr val="lt1"/>
              </a:buClr>
              <a:buSzPts val="1200"/>
              <a:buNone/>
              <a:defRPr sz="1200">
                <a:solidFill>
                  <a:schemeClr val="lt1"/>
                </a:solidFill>
              </a:defRPr>
            </a:lvl3pPr>
            <a:lvl4pPr marL="1828800" lvl="3" indent="-228600" algn="ctr" rtl="0">
              <a:lnSpc>
                <a:spcPct val="100000"/>
              </a:lnSpc>
              <a:spcBef>
                <a:spcPts val="1300"/>
              </a:spcBef>
              <a:spcAft>
                <a:spcPts val="0"/>
              </a:spcAft>
              <a:buClr>
                <a:schemeClr val="lt1"/>
              </a:buClr>
              <a:buSzPts val="1100"/>
              <a:buNone/>
              <a:defRPr sz="1100">
                <a:solidFill>
                  <a:schemeClr val="lt1"/>
                </a:solidFill>
              </a:defRPr>
            </a:lvl4pPr>
            <a:lvl5pPr marL="2286000" lvl="4" indent="-298450" algn="ctr" rtl="0">
              <a:lnSpc>
                <a:spcPct val="100000"/>
              </a:lnSpc>
              <a:spcBef>
                <a:spcPts val="1300"/>
              </a:spcBef>
              <a:spcAft>
                <a:spcPts val="0"/>
              </a:spcAft>
              <a:buClr>
                <a:schemeClr val="lt1"/>
              </a:buClr>
              <a:buSzPts val="1100"/>
              <a:buChar char="▪"/>
              <a:defRPr sz="1100">
                <a:solidFill>
                  <a:schemeClr val="lt1"/>
                </a:solidFill>
              </a:defRPr>
            </a:lvl5pPr>
            <a:lvl6pPr marL="2743200" lvl="5" indent="-317500" algn="l" rtl="0">
              <a:lnSpc>
                <a:spcPct val="90000"/>
              </a:lnSpc>
              <a:spcBef>
                <a:spcPts val="1300"/>
              </a:spcBef>
              <a:spcAft>
                <a:spcPts val="0"/>
              </a:spcAft>
              <a:buClr>
                <a:schemeClr val="lt1"/>
              </a:buClr>
              <a:buSzPts val="1400"/>
              <a:buChar char="▪"/>
              <a:defRPr>
                <a:solidFill>
                  <a:schemeClr val="lt1"/>
                </a:solidFill>
              </a:defRPr>
            </a:lvl6pPr>
            <a:lvl7pPr marL="3200400" lvl="6" indent="-317500" algn="l" rtl="0">
              <a:lnSpc>
                <a:spcPct val="90000"/>
              </a:lnSpc>
              <a:spcBef>
                <a:spcPts val="1300"/>
              </a:spcBef>
              <a:spcAft>
                <a:spcPts val="0"/>
              </a:spcAft>
              <a:buClr>
                <a:schemeClr val="lt1"/>
              </a:buClr>
              <a:buSzPts val="1400"/>
              <a:buChar char="•"/>
              <a:defRPr>
                <a:solidFill>
                  <a:schemeClr val="lt1"/>
                </a:solidFill>
              </a:defRPr>
            </a:lvl7pPr>
            <a:lvl8pPr marL="3657600" lvl="7" indent="-317500" algn="l" rtl="0">
              <a:lnSpc>
                <a:spcPct val="90000"/>
              </a:lnSpc>
              <a:spcBef>
                <a:spcPts val="400"/>
              </a:spcBef>
              <a:spcAft>
                <a:spcPts val="0"/>
              </a:spcAft>
              <a:buClr>
                <a:schemeClr val="lt1"/>
              </a:buClr>
              <a:buSzPts val="1400"/>
              <a:buChar char="•"/>
              <a:defRPr>
                <a:solidFill>
                  <a:schemeClr val="lt1"/>
                </a:solidFill>
              </a:defRPr>
            </a:lvl8pPr>
            <a:lvl9pPr marL="4114800" lvl="8" indent="-317500" algn="l" rtl="0">
              <a:lnSpc>
                <a:spcPct val="90000"/>
              </a:lnSpc>
              <a:spcBef>
                <a:spcPts val="400"/>
              </a:spcBef>
              <a:spcAft>
                <a:spcPts val="0"/>
              </a:spcAft>
              <a:buClr>
                <a:schemeClr val="lt1"/>
              </a:buClr>
              <a:buSzPts val="1400"/>
              <a:buChar char="•"/>
              <a:defRPr>
                <a:solidFill>
                  <a:schemeClr val="lt1"/>
                </a:solidFill>
              </a:defRPr>
            </a:lvl9pPr>
          </a:lstStyle>
          <a:p>
            <a:endParaRPr/>
          </a:p>
        </p:txBody>
      </p:sp>
      <p:sp>
        <p:nvSpPr>
          <p:cNvPr id="248" name="Google Shape;248;p30"/>
          <p:cNvSpPr txBox="1">
            <a:spLocks noGrp="1"/>
          </p:cNvSpPr>
          <p:nvPr>
            <p:ph type="body" idx="8"/>
          </p:nvPr>
        </p:nvSpPr>
        <p:spPr>
          <a:xfrm>
            <a:off x="6725558" y="3036928"/>
            <a:ext cx="1928400" cy="1439100"/>
          </a:xfrm>
          <a:prstGeom prst="rect">
            <a:avLst/>
          </a:prstGeom>
          <a:solidFill>
            <a:schemeClr val="accent1"/>
          </a:solidFill>
          <a:ln>
            <a:noFill/>
          </a:ln>
        </p:spPr>
        <p:txBody>
          <a:bodyPr spcFirstLastPara="1" wrap="square" lIns="135000" tIns="216000" rIns="135000" bIns="135000" anchor="t" anchorCtr="0">
            <a:noAutofit/>
          </a:bodyPr>
          <a:lstStyle>
            <a:lvl1pPr marL="457200" lvl="0" indent="-228600" algn="ctr" rtl="0">
              <a:lnSpc>
                <a:spcPct val="100000"/>
              </a:lnSpc>
              <a:spcBef>
                <a:spcPts val="0"/>
              </a:spcBef>
              <a:spcAft>
                <a:spcPts val="0"/>
              </a:spcAft>
              <a:buClr>
                <a:schemeClr val="lt1"/>
              </a:buClr>
              <a:buSzPts val="1100"/>
              <a:buNone/>
              <a:defRPr sz="1100">
                <a:solidFill>
                  <a:schemeClr val="lt1"/>
                </a:solidFill>
              </a:defRPr>
            </a:lvl1pPr>
            <a:lvl2pPr marL="914400" lvl="1" indent="-228600" algn="ctr" rtl="0">
              <a:lnSpc>
                <a:spcPct val="100000"/>
              </a:lnSpc>
              <a:spcBef>
                <a:spcPts val="1300"/>
              </a:spcBef>
              <a:spcAft>
                <a:spcPts val="0"/>
              </a:spcAft>
              <a:buClr>
                <a:schemeClr val="lt1"/>
              </a:buClr>
              <a:buSzPts val="1100"/>
              <a:buNone/>
              <a:defRPr sz="1100">
                <a:solidFill>
                  <a:schemeClr val="lt1"/>
                </a:solidFill>
              </a:defRPr>
            </a:lvl2pPr>
            <a:lvl3pPr marL="1371600" lvl="2" indent="-228600" algn="ctr" rtl="0">
              <a:lnSpc>
                <a:spcPct val="100000"/>
              </a:lnSpc>
              <a:spcBef>
                <a:spcPts val="1300"/>
              </a:spcBef>
              <a:spcAft>
                <a:spcPts val="0"/>
              </a:spcAft>
              <a:buClr>
                <a:schemeClr val="lt1"/>
              </a:buClr>
              <a:buSzPts val="1200"/>
              <a:buNone/>
              <a:defRPr sz="1200">
                <a:solidFill>
                  <a:schemeClr val="lt1"/>
                </a:solidFill>
              </a:defRPr>
            </a:lvl3pPr>
            <a:lvl4pPr marL="1828800" lvl="3" indent="-228600" algn="ctr" rtl="0">
              <a:lnSpc>
                <a:spcPct val="100000"/>
              </a:lnSpc>
              <a:spcBef>
                <a:spcPts val="1300"/>
              </a:spcBef>
              <a:spcAft>
                <a:spcPts val="0"/>
              </a:spcAft>
              <a:buClr>
                <a:schemeClr val="lt1"/>
              </a:buClr>
              <a:buSzPts val="1100"/>
              <a:buNone/>
              <a:defRPr sz="1100">
                <a:solidFill>
                  <a:schemeClr val="lt1"/>
                </a:solidFill>
              </a:defRPr>
            </a:lvl4pPr>
            <a:lvl5pPr marL="2286000" lvl="4" indent="-298450" algn="ctr" rtl="0">
              <a:lnSpc>
                <a:spcPct val="100000"/>
              </a:lnSpc>
              <a:spcBef>
                <a:spcPts val="1300"/>
              </a:spcBef>
              <a:spcAft>
                <a:spcPts val="0"/>
              </a:spcAft>
              <a:buClr>
                <a:schemeClr val="lt1"/>
              </a:buClr>
              <a:buSzPts val="1100"/>
              <a:buChar char="▪"/>
              <a:defRPr sz="1100">
                <a:solidFill>
                  <a:schemeClr val="lt1"/>
                </a:solidFill>
              </a:defRPr>
            </a:lvl5pPr>
            <a:lvl6pPr marL="2743200" lvl="5" indent="-317500" algn="l" rtl="0">
              <a:lnSpc>
                <a:spcPct val="90000"/>
              </a:lnSpc>
              <a:spcBef>
                <a:spcPts val="1300"/>
              </a:spcBef>
              <a:spcAft>
                <a:spcPts val="0"/>
              </a:spcAft>
              <a:buClr>
                <a:schemeClr val="lt1"/>
              </a:buClr>
              <a:buSzPts val="1400"/>
              <a:buChar char="▪"/>
              <a:defRPr>
                <a:solidFill>
                  <a:schemeClr val="lt1"/>
                </a:solidFill>
              </a:defRPr>
            </a:lvl6pPr>
            <a:lvl7pPr marL="3200400" lvl="6" indent="-317500" algn="l" rtl="0">
              <a:lnSpc>
                <a:spcPct val="90000"/>
              </a:lnSpc>
              <a:spcBef>
                <a:spcPts val="1300"/>
              </a:spcBef>
              <a:spcAft>
                <a:spcPts val="0"/>
              </a:spcAft>
              <a:buClr>
                <a:schemeClr val="lt1"/>
              </a:buClr>
              <a:buSzPts val="1400"/>
              <a:buChar char="•"/>
              <a:defRPr>
                <a:solidFill>
                  <a:schemeClr val="lt1"/>
                </a:solidFill>
              </a:defRPr>
            </a:lvl7pPr>
            <a:lvl8pPr marL="3657600" lvl="7" indent="-317500" algn="l" rtl="0">
              <a:lnSpc>
                <a:spcPct val="90000"/>
              </a:lnSpc>
              <a:spcBef>
                <a:spcPts val="400"/>
              </a:spcBef>
              <a:spcAft>
                <a:spcPts val="0"/>
              </a:spcAft>
              <a:buClr>
                <a:schemeClr val="lt1"/>
              </a:buClr>
              <a:buSzPts val="1400"/>
              <a:buChar char="•"/>
              <a:defRPr>
                <a:solidFill>
                  <a:schemeClr val="lt1"/>
                </a:solidFill>
              </a:defRPr>
            </a:lvl8pPr>
            <a:lvl9pPr marL="4114800" lvl="8" indent="-317500" algn="l" rtl="0">
              <a:lnSpc>
                <a:spcPct val="90000"/>
              </a:lnSpc>
              <a:spcBef>
                <a:spcPts val="400"/>
              </a:spcBef>
              <a:spcAft>
                <a:spcPts val="0"/>
              </a:spcAft>
              <a:buClr>
                <a:schemeClr val="lt1"/>
              </a:buClr>
              <a:buSzPts val="1400"/>
              <a:buChar char="•"/>
              <a:defRPr>
                <a:solidFill>
                  <a:schemeClr val="lt1"/>
                </a:solidFill>
              </a:defRPr>
            </a:lvl9pPr>
          </a:lstStyle>
          <a:p>
            <a:endParaRPr/>
          </a:p>
        </p:txBody>
      </p:sp>
      <p:sp>
        <p:nvSpPr>
          <p:cNvPr id="249" name="Google Shape;249;p30"/>
          <p:cNvSpPr txBox="1">
            <a:spLocks noGrp="1"/>
          </p:cNvSpPr>
          <p:nvPr>
            <p:ph type="body" idx="9"/>
          </p:nvPr>
        </p:nvSpPr>
        <p:spPr>
          <a:xfrm>
            <a:off x="486000" y="4860010"/>
            <a:ext cx="3240000" cy="1608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SzPts val="700"/>
              <a:buNone/>
              <a:defRPr sz="700"/>
            </a:lvl1pPr>
            <a:lvl2pPr marL="914400" lvl="1" indent="-228600" algn="l" rtl="0">
              <a:lnSpc>
                <a:spcPct val="100000"/>
              </a:lnSpc>
              <a:spcBef>
                <a:spcPts val="1300"/>
              </a:spcBef>
              <a:spcAft>
                <a:spcPts val="0"/>
              </a:spcAft>
              <a:buSzPts val="1100"/>
              <a:buNone/>
              <a:defRPr/>
            </a:lvl2pPr>
            <a:lvl3pPr marL="1371600" lvl="2" indent="-228600" algn="l" rtl="0">
              <a:lnSpc>
                <a:spcPct val="100000"/>
              </a:lnSpc>
              <a:spcBef>
                <a:spcPts val="1300"/>
              </a:spcBef>
              <a:spcAft>
                <a:spcPts val="0"/>
              </a:spcAft>
              <a:buSzPts val="1100"/>
              <a:buNone/>
              <a:defRPr/>
            </a:lvl3pPr>
            <a:lvl4pPr marL="1828800" lvl="3" indent="-228600" algn="l" rtl="0">
              <a:lnSpc>
                <a:spcPct val="100000"/>
              </a:lnSpc>
              <a:spcBef>
                <a:spcPts val="1300"/>
              </a:spcBef>
              <a:spcAft>
                <a:spcPts val="0"/>
              </a:spcAft>
              <a:buSzPts val="1700"/>
              <a:buNone/>
              <a:defRPr/>
            </a:lvl4pPr>
            <a:lvl5pPr marL="2286000" lvl="4" indent="-304800" algn="l" rtl="0">
              <a:lnSpc>
                <a:spcPct val="100000"/>
              </a:lnSpc>
              <a:spcBef>
                <a:spcPts val="1300"/>
              </a:spcBef>
              <a:spcAft>
                <a:spcPts val="0"/>
              </a:spcAft>
              <a:buSzPts val="1200"/>
              <a:buChar char="▪"/>
              <a:defRPr/>
            </a:lvl5pPr>
            <a:lvl6pPr marL="2743200" lvl="5" indent="-317500" algn="l" rtl="0">
              <a:lnSpc>
                <a:spcPct val="90000"/>
              </a:lnSpc>
              <a:spcBef>
                <a:spcPts val="1300"/>
              </a:spcBef>
              <a:spcAft>
                <a:spcPts val="0"/>
              </a:spcAft>
              <a:buSzPts val="1400"/>
              <a:buChar char="▪"/>
              <a:defRPr/>
            </a:lvl6pPr>
            <a:lvl7pPr marL="3200400" lvl="6" indent="-317500" algn="l" rtl="0">
              <a:lnSpc>
                <a:spcPct val="90000"/>
              </a:lnSpc>
              <a:spcBef>
                <a:spcPts val="1300"/>
              </a:spcBef>
              <a:spcAft>
                <a:spcPts val="0"/>
              </a:spcAft>
              <a:buSzPts val="1400"/>
              <a:buChar char="•"/>
              <a:defRPr/>
            </a:lvl7pPr>
            <a:lvl8pPr marL="3657600" lvl="7" indent="-317500" algn="l" rtl="0">
              <a:lnSpc>
                <a:spcPct val="90000"/>
              </a:lnSpc>
              <a:spcBef>
                <a:spcPts val="400"/>
              </a:spcBef>
              <a:spcAft>
                <a:spcPts val="0"/>
              </a:spcAft>
              <a:buSzPts val="1400"/>
              <a:buChar char="•"/>
              <a:defRPr/>
            </a:lvl8pPr>
            <a:lvl9pPr marL="4114800" lvl="8" indent="-317500" algn="l" rtl="0">
              <a:lnSpc>
                <a:spcPct val="90000"/>
              </a:lnSpc>
              <a:spcBef>
                <a:spcPts val="400"/>
              </a:spcBef>
              <a:spcAft>
                <a:spcPts val="0"/>
              </a:spcAft>
              <a:buSzPts val="1400"/>
              <a:buChar char="•"/>
              <a:defRPr/>
            </a:lvl9pPr>
          </a:lstStyle>
          <a:p>
            <a:endParaRP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28"/>
        <p:cNvGrpSpPr/>
        <p:nvPr/>
      </p:nvGrpSpPr>
      <p:grpSpPr>
        <a:xfrm>
          <a:off x="0" y="0"/>
          <a:ext cx="0" cy="0"/>
          <a:chOff x="0" y="0"/>
          <a:chExt cx="0" cy="0"/>
        </a:xfrm>
      </p:grpSpPr>
      <p:sp>
        <p:nvSpPr>
          <p:cNvPr id="29" name="Google Shape;29;p4"/>
          <p:cNvSpPr txBox="1">
            <a:spLocks noGrp="1"/>
          </p:cNvSpPr>
          <p:nvPr>
            <p:ph type="body" idx="1"/>
          </p:nvPr>
        </p:nvSpPr>
        <p:spPr>
          <a:xfrm>
            <a:off x="245268" y="1194197"/>
            <a:ext cx="4088700" cy="31590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dk2"/>
              </a:buClr>
              <a:buSzPts val="1400"/>
              <a:buNone/>
              <a:defRPr/>
            </a:lvl1pPr>
            <a:lvl2pPr marL="914400" lvl="1" indent="-228600" algn="l" rtl="0">
              <a:lnSpc>
                <a:spcPct val="100000"/>
              </a:lnSpc>
              <a:spcBef>
                <a:spcPts val="1300"/>
              </a:spcBef>
              <a:spcAft>
                <a:spcPts val="0"/>
              </a:spcAft>
              <a:buClr>
                <a:schemeClr val="accent1"/>
              </a:buClr>
              <a:buSzPts val="1400"/>
              <a:buNone/>
              <a:defRPr/>
            </a:lvl2pPr>
            <a:lvl3pPr marL="1371600" lvl="2" indent="-228600" algn="l" rtl="0">
              <a:lnSpc>
                <a:spcPct val="100000"/>
              </a:lnSpc>
              <a:spcBef>
                <a:spcPts val="1300"/>
              </a:spcBef>
              <a:spcAft>
                <a:spcPts val="0"/>
              </a:spcAft>
              <a:buClr>
                <a:schemeClr val="dk2"/>
              </a:buClr>
              <a:buSzPts val="1400"/>
              <a:buNone/>
              <a:defRPr/>
            </a:lvl3pPr>
            <a:lvl4pPr marL="1828800" lvl="3" indent="-228600" algn="l" rtl="0">
              <a:lnSpc>
                <a:spcPct val="100000"/>
              </a:lnSpc>
              <a:spcBef>
                <a:spcPts val="1300"/>
              </a:spcBef>
              <a:spcAft>
                <a:spcPts val="0"/>
              </a:spcAft>
              <a:buClr>
                <a:schemeClr val="dk2"/>
              </a:buClr>
              <a:buSzPts val="1400"/>
              <a:buNone/>
              <a:defRPr/>
            </a:lvl4pPr>
            <a:lvl5pPr marL="2286000" lvl="4" indent="-304800" algn="l" rtl="0">
              <a:lnSpc>
                <a:spcPct val="100000"/>
              </a:lnSpc>
              <a:spcBef>
                <a:spcPts val="1300"/>
              </a:spcBef>
              <a:spcAft>
                <a:spcPts val="0"/>
              </a:spcAft>
              <a:buClr>
                <a:schemeClr val="dk2"/>
              </a:buClr>
              <a:buSzPts val="1200"/>
              <a:buChar char="▪"/>
              <a:defRPr/>
            </a:lvl5pPr>
            <a:lvl6pPr marL="2743200" lvl="5" indent="-304800" algn="l" rtl="0">
              <a:lnSpc>
                <a:spcPct val="90000"/>
              </a:lnSpc>
              <a:spcBef>
                <a:spcPts val="1300"/>
              </a:spcBef>
              <a:spcAft>
                <a:spcPts val="0"/>
              </a:spcAft>
              <a:buClr>
                <a:schemeClr val="dk2"/>
              </a:buClr>
              <a:buSzPts val="1200"/>
              <a:buChar char="▪"/>
              <a:defRPr sz="1200"/>
            </a:lvl6pPr>
            <a:lvl7pPr marL="3200400" lvl="6" indent="-317500" algn="l" rtl="0">
              <a:lnSpc>
                <a:spcPct val="90000"/>
              </a:lnSpc>
              <a:spcBef>
                <a:spcPts val="13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0" name="Google Shape;30;p4"/>
          <p:cNvSpPr txBox="1">
            <a:spLocks noGrp="1"/>
          </p:cNvSpPr>
          <p:nvPr>
            <p:ph type="body" idx="2"/>
          </p:nvPr>
        </p:nvSpPr>
        <p:spPr>
          <a:xfrm>
            <a:off x="4810127" y="1194197"/>
            <a:ext cx="4088700" cy="31590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dk2"/>
              </a:buClr>
              <a:buSzPts val="1400"/>
              <a:buNone/>
              <a:defRPr/>
            </a:lvl1pPr>
            <a:lvl2pPr marL="914400" lvl="1" indent="-228600" algn="l" rtl="0">
              <a:lnSpc>
                <a:spcPct val="100000"/>
              </a:lnSpc>
              <a:spcBef>
                <a:spcPts val="1300"/>
              </a:spcBef>
              <a:spcAft>
                <a:spcPts val="0"/>
              </a:spcAft>
              <a:buClr>
                <a:schemeClr val="accent1"/>
              </a:buClr>
              <a:buSzPts val="1400"/>
              <a:buNone/>
              <a:defRPr/>
            </a:lvl2pPr>
            <a:lvl3pPr marL="1371600" lvl="2" indent="-228600" algn="l" rtl="0">
              <a:lnSpc>
                <a:spcPct val="100000"/>
              </a:lnSpc>
              <a:spcBef>
                <a:spcPts val="1300"/>
              </a:spcBef>
              <a:spcAft>
                <a:spcPts val="0"/>
              </a:spcAft>
              <a:buClr>
                <a:schemeClr val="dk2"/>
              </a:buClr>
              <a:buSzPts val="1400"/>
              <a:buNone/>
              <a:defRPr/>
            </a:lvl3pPr>
            <a:lvl4pPr marL="1828800" lvl="3" indent="-228600" algn="l" rtl="0">
              <a:lnSpc>
                <a:spcPct val="100000"/>
              </a:lnSpc>
              <a:spcBef>
                <a:spcPts val="1300"/>
              </a:spcBef>
              <a:spcAft>
                <a:spcPts val="0"/>
              </a:spcAft>
              <a:buClr>
                <a:schemeClr val="dk2"/>
              </a:buClr>
              <a:buSzPts val="1400"/>
              <a:buNone/>
              <a:defRPr/>
            </a:lvl4pPr>
            <a:lvl5pPr marL="2286000" lvl="4" indent="-317500" algn="l" rtl="0">
              <a:lnSpc>
                <a:spcPct val="100000"/>
              </a:lnSpc>
              <a:spcBef>
                <a:spcPts val="1300"/>
              </a:spcBef>
              <a:spcAft>
                <a:spcPts val="0"/>
              </a:spcAft>
              <a:buClr>
                <a:schemeClr val="dk2"/>
              </a:buClr>
              <a:buSzPts val="1400"/>
              <a:buChar char="▪"/>
              <a:defRPr/>
            </a:lvl5pPr>
            <a:lvl6pPr marL="2743200" lvl="5" indent="-304800" algn="l" rtl="0">
              <a:lnSpc>
                <a:spcPct val="90000"/>
              </a:lnSpc>
              <a:spcBef>
                <a:spcPts val="1300"/>
              </a:spcBef>
              <a:spcAft>
                <a:spcPts val="0"/>
              </a:spcAft>
              <a:buClr>
                <a:schemeClr val="dk2"/>
              </a:buClr>
              <a:buSzPts val="1200"/>
              <a:buChar char="▪"/>
              <a:defRPr sz="1200"/>
            </a:lvl6pPr>
            <a:lvl7pPr marL="3200400" lvl="6" indent="-317500" algn="l" rtl="0">
              <a:lnSpc>
                <a:spcPct val="90000"/>
              </a:lnSpc>
              <a:spcBef>
                <a:spcPts val="13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1" name="Google Shape;31;p4"/>
          <p:cNvSpPr txBox="1">
            <a:spLocks noGrp="1"/>
          </p:cNvSpPr>
          <p:nvPr>
            <p:ph type="sldNum" idx="12"/>
          </p:nvPr>
        </p:nvSpPr>
        <p:spPr>
          <a:xfrm>
            <a:off x="245268" y="4860001"/>
            <a:ext cx="193200" cy="160800"/>
          </a:xfrm>
          <a:prstGeom prst="rect">
            <a:avLst/>
          </a:prstGeom>
          <a:noFill/>
          <a:ln>
            <a:noFill/>
          </a:ln>
        </p:spPr>
        <p:txBody>
          <a:bodyPr spcFirstLastPara="1" wrap="square" lIns="0" tIns="0" rIns="0" bIns="0" anchor="t" anchorCtr="0">
            <a:noAutofit/>
          </a:bodyPr>
          <a:lstStyle>
            <a:lvl1pPr marL="0" marR="0" lvl="0" indent="0" algn="l" rtl="0">
              <a:lnSpc>
                <a:spcPct val="100000"/>
              </a:lnSpc>
              <a:spcBef>
                <a:spcPts val="0"/>
              </a:spcBef>
              <a:spcAft>
                <a:spcPts val="0"/>
              </a:spcAft>
              <a:buClr>
                <a:srgbClr val="000000"/>
              </a:buClr>
              <a:buSzPts val="700"/>
              <a:buFont typeface="Arial"/>
              <a:buNone/>
              <a:defRPr sz="700" b="0" i="0" u="none" strike="noStrike" cap="none">
                <a:solidFill>
                  <a:schemeClr val="dk2"/>
                </a:solidFill>
                <a:latin typeface="Roboto Light"/>
                <a:ea typeface="Roboto Light"/>
                <a:cs typeface="Roboto Light"/>
                <a:sym typeface="Roboto Light"/>
              </a:defRPr>
            </a:lvl1pPr>
            <a:lvl2pPr marL="0" marR="0" lvl="1" indent="0" algn="l" rtl="0">
              <a:lnSpc>
                <a:spcPct val="100000"/>
              </a:lnSpc>
              <a:spcBef>
                <a:spcPts val="0"/>
              </a:spcBef>
              <a:spcAft>
                <a:spcPts val="0"/>
              </a:spcAft>
              <a:buClr>
                <a:srgbClr val="000000"/>
              </a:buClr>
              <a:buSzPts val="700"/>
              <a:buFont typeface="Arial"/>
              <a:buNone/>
              <a:defRPr sz="700" b="0" i="0" u="none" strike="noStrike" cap="none">
                <a:solidFill>
                  <a:schemeClr val="dk2"/>
                </a:solidFill>
                <a:latin typeface="Roboto Light"/>
                <a:ea typeface="Roboto Light"/>
                <a:cs typeface="Roboto Light"/>
                <a:sym typeface="Roboto Light"/>
              </a:defRPr>
            </a:lvl2pPr>
            <a:lvl3pPr marL="0" marR="0" lvl="2" indent="0" algn="l" rtl="0">
              <a:lnSpc>
                <a:spcPct val="100000"/>
              </a:lnSpc>
              <a:spcBef>
                <a:spcPts val="0"/>
              </a:spcBef>
              <a:spcAft>
                <a:spcPts val="0"/>
              </a:spcAft>
              <a:buClr>
                <a:srgbClr val="000000"/>
              </a:buClr>
              <a:buSzPts val="700"/>
              <a:buFont typeface="Arial"/>
              <a:buNone/>
              <a:defRPr sz="700" b="0" i="0" u="none" strike="noStrike" cap="none">
                <a:solidFill>
                  <a:schemeClr val="dk2"/>
                </a:solidFill>
                <a:latin typeface="Roboto Light"/>
                <a:ea typeface="Roboto Light"/>
                <a:cs typeface="Roboto Light"/>
                <a:sym typeface="Roboto Light"/>
              </a:defRPr>
            </a:lvl3pPr>
            <a:lvl4pPr marL="0" marR="0" lvl="3" indent="0" algn="l" rtl="0">
              <a:lnSpc>
                <a:spcPct val="100000"/>
              </a:lnSpc>
              <a:spcBef>
                <a:spcPts val="0"/>
              </a:spcBef>
              <a:spcAft>
                <a:spcPts val="0"/>
              </a:spcAft>
              <a:buClr>
                <a:srgbClr val="000000"/>
              </a:buClr>
              <a:buSzPts val="700"/>
              <a:buFont typeface="Arial"/>
              <a:buNone/>
              <a:defRPr sz="700" b="0" i="0" u="none" strike="noStrike" cap="none">
                <a:solidFill>
                  <a:schemeClr val="dk2"/>
                </a:solidFill>
                <a:latin typeface="Roboto Light"/>
                <a:ea typeface="Roboto Light"/>
                <a:cs typeface="Roboto Light"/>
                <a:sym typeface="Roboto Light"/>
              </a:defRPr>
            </a:lvl4pPr>
            <a:lvl5pPr marL="0" marR="0" lvl="4" indent="0" algn="l" rtl="0">
              <a:lnSpc>
                <a:spcPct val="100000"/>
              </a:lnSpc>
              <a:spcBef>
                <a:spcPts val="0"/>
              </a:spcBef>
              <a:spcAft>
                <a:spcPts val="0"/>
              </a:spcAft>
              <a:buClr>
                <a:srgbClr val="000000"/>
              </a:buClr>
              <a:buSzPts val="700"/>
              <a:buFont typeface="Arial"/>
              <a:buNone/>
              <a:defRPr sz="700" b="0" i="0" u="none" strike="noStrike" cap="none">
                <a:solidFill>
                  <a:schemeClr val="dk2"/>
                </a:solidFill>
                <a:latin typeface="Roboto Light"/>
                <a:ea typeface="Roboto Light"/>
                <a:cs typeface="Roboto Light"/>
                <a:sym typeface="Roboto Light"/>
              </a:defRPr>
            </a:lvl5pPr>
            <a:lvl6pPr marL="0" marR="0" lvl="5" indent="0" algn="l" rtl="0">
              <a:lnSpc>
                <a:spcPct val="100000"/>
              </a:lnSpc>
              <a:spcBef>
                <a:spcPts val="0"/>
              </a:spcBef>
              <a:spcAft>
                <a:spcPts val="0"/>
              </a:spcAft>
              <a:buClr>
                <a:srgbClr val="000000"/>
              </a:buClr>
              <a:buSzPts val="700"/>
              <a:buFont typeface="Arial"/>
              <a:buNone/>
              <a:defRPr sz="700" b="0" i="0" u="none" strike="noStrike" cap="none">
                <a:solidFill>
                  <a:schemeClr val="dk2"/>
                </a:solidFill>
                <a:latin typeface="Roboto Light"/>
                <a:ea typeface="Roboto Light"/>
                <a:cs typeface="Roboto Light"/>
                <a:sym typeface="Roboto Light"/>
              </a:defRPr>
            </a:lvl6pPr>
            <a:lvl7pPr marL="0" marR="0" lvl="6" indent="0" algn="l" rtl="0">
              <a:lnSpc>
                <a:spcPct val="100000"/>
              </a:lnSpc>
              <a:spcBef>
                <a:spcPts val="0"/>
              </a:spcBef>
              <a:spcAft>
                <a:spcPts val="0"/>
              </a:spcAft>
              <a:buClr>
                <a:srgbClr val="000000"/>
              </a:buClr>
              <a:buSzPts val="700"/>
              <a:buFont typeface="Arial"/>
              <a:buNone/>
              <a:defRPr sz="700" b="0" i="0" u="none" strike="noStrike" cap="none">
                <a:solidFill>
                  <a:schemeClr val="dk2"/>
                </a:solidFill>
                <a:latin typeface="Roboto Light"/>
                <a:ea typeface="Roboto Light"/>
                <a:cs typeface="Roboto Light"/>
                <a:sym typeface="Roboto Light"/>
              </a:defRPr>
            </a:lvl7pPr>
            <a:lvl8pPr marL="0" marR="0" lvl="7" indent="0" algn="l" rtl="0">
              <a:lnSpc>
                <a:spcPct val="100000"/>
              </a:lnSpc>
              <a:spcBef>
                <a:spcPts val="0"/>
              </a:spcBef>
              <a:spcAft>
                <a:spcPts val="0"/>
              </a:spcAft>
              <a:buClr>
                <a:srgbClr val="000000"/>
              </a:buClr>
              <a:buSzPts val="700"/>
              <a:buFont typeface="Arial"/>
              <a:buNone/>
              <a:defRPr sz="700" b="0" i="0" u="none" strike="noStrike" cap="none">
                <a:solidFill>
                  <a:schemeClr val="dk2"/>
                </a:solidFill>
                <a:latin typeface="Roboto Light"/>
                <a:ea typeface="Roboto Light"/>
                <a:cs typeface="Roboto Light"/>
                <a:sym typeface="Roboto Light"/>
              </a:defRPr>
            </a:lvl8pPr>
            <a:lvl9pPr marL="0" marR="0" lvl="8" indent="0" algn="l" rtl="0">
              <a:lnSpc>
                <a:spcPct val="100000"/>
              </a:lnSpc>
              <a:spcBef>
                <a:spcPts val="0"/>
              </a:spcBef>
              <a:spcAft>
                <a:spcPts val="0"/>
              </a:spcAft>
              <a:buClr>
                <a:srgbClr val="000000"/>
              </a:buClr>
              <a:buSzPts val="700"/>
              <a:buFont typeface="Arial"/>
              <a:buNone/>
              <a:defRPr sz="700" b="0" i="0" u="none" strike="noStrike" cap="none">
                <a:solidFill>
                  <a:schemeClr val="dk2"/>
                </a:solidFill>
                <a:latin typeface="Roboto Light"/>
                <a:ea typeface="Roboto Light"/>
                <a:cs typeface="Roboto Light"/>
                <a:sym typeface="Roboto Light"/>
              </a:defRPr>
            </a:lvl9pPr>
          </a:lstStyle>
          <a:p>
            <a:pPr marL="0" lvl="0" indent="0" algn="l" rtl="0">
              <a:spcBef>
                <a:spcPts val="0"/>
              </a:spcBef>
              <a:spcAft>
                <a:spcPts val="0"/>
              </a:spcAft>
              <a:buNone/>
            </a:pPr>
            <a:fld id="{00000000-1234-1234-1234-123412341234}" type="slidenum">
              <a:rPr lang="en-GB"/>
              <a:t>‹#›</a:t>
            </a:fld>
            <a:endParaRPr/>
          </a:p>
        </p:txBody>
      </p:sp>
      <p:sp>
        <p:nvSpPr>
          <p:cNvPr id="32" name="Google Shape;32;p4"/>
          <p:cNvSpPr txBox="1">
            <a:spLocks noGrp="1"/>
          </p:cNvSpPr>
          <p:nvPr>
            <p:ph type="title"/>
          </p:nvPr>
        </p:nvSpPr>
        <p:spPr>
          <a:xfrm>
            <a:off x="245268" y="367904"/>
            <a:ext cx="4088700" cy="8202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chemeClr val="accent1"/>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pic>
        <p:nvPicPr>
          <p:cNvPr id="33" name="Google Shape;33;p4"/>
          <p:cNvPicPr preferRelativeResize="0"/>
          <p:nvPr/>
        </p:nvPicPr>
        <p:blipFill rotWithShape="1">
          <a:blip r:embed="rId2">
            <a:alphaModFix/>
          </a:blip>
          <a:srcRect/>
          <a:stretch/>
        </p:blipFill>
        <p:spPr>
          <a:xfrm>
            <a:off x="241892" y="4463897"/>
            <a:ext cx="8668531" cy="267463"/>
          </a:xfrm>
          <a:prstGeom prst="rect">
            <a:avLst/>
          </a:prstGeom>
          <a:noFill/>
          <a:ln>
            <a:noFill/>
          </a:ln>
        </p:spPr>
      </p:pic>
      <p:sp>
        <p:nvSpPr>
          <p:cNvPr id="34" name="Google Shape;34;p4"/>
          <p:cNvSpPr txBox="1">
            <a:spLocks noGrp="1"/>
          </p:cNvSpPr>
          <p:nvPr>
            <p:ph type="body" idx="3"/>
          </p:nvPr>
        </p:nvSpPr>
        <p:spPr>
          <a:xfrm>
            <a:off x="486000" y="4860010"/>
            <a:ext cx="3240000" cy="1608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SzPts val="700"/>
              <a:buNone/>
              <a:defRPr sz="700"/>
            </a:lvl1pPr>
            <a:lvl2pPr marL="914400" lvl="1" indent="-228600" algn="l" rtl="0">
              <a:lnSpc>
                <a:spcPct val="100000"/>
              </a:lnSpc>
              <a:spcBef>
                <a:spcPts val="1300"/>
              </a:spcBef>
              <a:spcAft>
                <a:spcPts val="0"/>
              </a:spcAft>
              <a:buSzPts val="1100"/>
              <a:buNone/>
              <a:defRPr/>
            </a:lvl2pPr>
            <a:lvl3pPr marL="1371600" lvl="2" indent="-228600" algn="l" rtl="0">
              <a:lnSpc>
                <a:spcPct val="100000"/>
              </a:lnSpc>
              <a:spcBef>
                <a:spcPts val="1300"/>
              </a:spcBef>
              <a:spcAft>
                <a:spcPts val="0"/>
              </a:spcAft>
              <a:buSzPts val="1100"/>
              <a:buNone/>
              <a:defRPr/>
            </a:lvl3pPr>
            <a:lvl4pPr marL="1828800" lvl="3" indent="-228600" algn="l" rtl="0">
              <a:lnSpc>
                <a:spcPct val="100000"/>
              </a:lnSpc>
              <a:spcBef>
                <a:spcPts val="1300"/>
              </a:spcBef>
              <a:spcAft>
                <a:spcPts val="0"/>
              </a:spcAft>
              <a:buSzPts val="1700"/>
              <a:buNone/>
              <a:defRPr/>
            </a:lvl4pPr>
            <a:lvl5pPr marL="2286000" lvl="4" indent="-304800" algn="l" rtl="0">
              <a:lnSpc>
                <a:spcPct val="100000"/>
              </a:lnSpc>
              <a:spcBef>
                <a:spcPts val="1300"/>
              </a:spcBef>
              <a:spcAft>
                <a:spcPts val="0"/>
              </a:spcAft>
              <a:buSzPts val="1200"/>
              <a:buChar char="▪"/>
              <a:defRPr/>
            </a:lvl5pPr>
            <a:lvl6pPr marL="2743200" lvl="5" indent="-317500" algn="l" rtl="0">
              <a:lnSpc>
                <a:spcPct val="90000"/>
              </a:lnSpc>
              <a:spcBef>
                <a:spcPts val="1300"/>
              </a:spcBef>
              <a:spcAft>
                <a:spcPts val="0"/>
              </a:spcAft>
              <a:buSzPts val="1400"/>
              <a:buChar char="▪"/>
              <a:defRPr/>
            </a:lvl6pPr>
            <a:lvl7pPr marL="3200400" lvl="6" indent="-317500" algn="l" rtl="0">
              <a:lnSpc>
                <a:spcPct val="90000"/>
              </a:lnSpc>
              <a:spcBef>
                <a:spcPts val="1300"/>
              </a:spcBef>
              <a:spcAft>
                <a:spcPts val="0"/>
              </a:spcAft>
              <a:buSzPts val="1400"/>
              <a:buChar char="•"/>
              <a:defRPr/>
            </a:lvl7pPr>
            <a:lvl8pPr marL="3657600" lvl="7" indent="-317500" algn="l" rtl="0">
              <a:lnSpc>
                <a:spcPct val="90000"/>
              </a:lnSpc>
              <a:spcBef>
                <a:spcPts val="400"/>
              </a:spcBef>
              <a:spcAft>
                <a:spcPts val="0"/>
              </a:spcAft>
              <a:buSzPts val="1400"/>
              <a:buChar char="•"/>
              <a:defRPr/>
            </a:lvl8pPr>
            <a:lvl9pPr marL="4114800" lvl="8" indent="-317500" algn="l" rtl="0">
              <a:lnSpc>
                <a:spcPct val="90000"/>
              </a:lnSpc>
              <a:spcBef>
                <a:spcPts val="400"/>
              </a:spcBef>
              <a:spcAft>
                <a:spcPts val="0"/>
              </a:spcAft>
              <a:buSzPts val="1400"/>
              <a:buChar char="•"/>
              <a:defRPr/>
            </a:lvl9pPr>
          </a:lstStyle>
          <a:p>
            <a:endParaRPr/>
          </a:p>
        </p:txBody>
      </p:sp>
    </p:spTree>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Quote Slide">
  <p:cSld name="Quote Slide">
    <p:spTree>
      <p:nvGrpSpPr>
        <p:cNvPr id="1" name="Shape 250"/>
        <p:cNvGrpSpPr/>
        <p:nvPr/>
      </p:nvGrpSpPr>
      <p:grpSpPr>
        <a:xfrm>
          <a:off x="0" y="0"/>
          <a:ext cx="0" cy="0"/>
          <a:chOff x="0" y="0"/>
          <a:chExt cx="0" cy="0"/>
        </a:xfrm>
      </p:grpSpPr>
      <p:sp>
        <p:nvSpPr>
          <p:cNvPr id="251" name="Google Shape;251;p31"/>
          <p:cNvSpPr txBox="1">
            <a:spLocks noGrp="1"/>
          </p:cNvSpPr>
          <p:nvPr>
            <p:ph type="title"/>
          </p:nvPr>
        </p:nvSpPr>
        <p:spPr>
          <a:xfrm>
            <a:off x="245268" y="367904"/>
            <a:ext cx="4088700" cy="8202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chemeClr val="accent1"/>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52" name="Google Shape;252;p31"/>
          <p:cNvSpPr txBox="1">
            <a:spLocks noGrp="1"/>
          </p:cNvSpPr>
          <p:nvPr>
            <p:ph type="sldNum" idx="12"/>
          </p:nvPr>
        </p:nvSpPr>
        <p:spPr>
          <a:xfrm>
            <a:off x="245268" y="4860001"/>
            <a:ext cx="193200" cy="160800"/>
          </a:xfrm>
          <a:prstGeom prst="rect">
            <a:avLst/>
          </a:prstGeom>
          <a:noFill/>
          <a:ln>
            <a:noFill/>
          </a:ln>
        </p:spPr>
        <p:txBody>
          <a:bodyPr spcFirstLastPara="1" wrap="square" lIns="0" tIns="0" rIns="0" bIns="0" anchor="t" anchorCtr="0">
            <a:noAutofit/>
          </a:bodyPr>
          <a:lstStyle>
            <a:lvl1pPr marL="0" marR="0" lvl="0" indent="0" algn="l" rtl="0">
              <a:lnSpc>
                <a:spcPct val="100000"/>
              </a:lnSpc>
              <a:spcBef>
                <a:spcPts val="0"/>
              </a:spcBef>
              <a:spcAft>
                <a:spcPts val="0"/>
              </a:spcAft>
              <a:buClr>
                <a:srgbClr val="000000"/>
              </a:buClr>
              <a:buSzPts val="700"/>
              <a:buFont typeface="Arial"/>
              <a:buNone/>
              <a:defRPr sz="700" b="0" i="0" u="none" strike="noStrike" cap="none">
                <a:solidFill>
                  <a:schemeClr val="dk2"/>
                </a:solidFill>
                <a:latin typeface="Roboto Light"/>
                <a:ea typeface="Roboto Light"/>
                <a:cs typeface="Roboto Light"/>
                <a:sym typeface="Roboto Light"/>
              </a:defRPr>
            </a:lvl1pPr>
            <a:lvl2pPr marL="0" marR="0" lvl="1" indent="0" algn="l" rtl="0">
              <a:lnSpc>
                <a:spcPct val="100000"/>
              </a:lnSpc>
              <a:spcBef>
                <a:spcPts val="0"/>
              </a:spcBef>
              <a:spcAft>
                <a:spcPts val="0"/>
              </a:spcAft>
              <a:buClr>
                <a:srgbClr val="000000"/>
              </a:buClr>
              <a:buSzPts val="700"/>
              <a:buFont typeface="Arial"/>
              <a:buNone/>
              <a:defRPr sz="700" b="0" i="0" u="none" strike="noStrike" cap="none">
                <a:solidFill>
                  <a:schemeClr val="dk2"/>
                </a:solidFill>
                <a:latin typeface="Roboto Light"/>
                <a:ea typeface="Roboto Light"/>
                <a:cs typeface="Roboto Light"/>
                <a:sym typeface="Roboto Light"/>
              </a:defRPr>
            </a:lvl2pPr>
            <a:lvl3pPr marL="0" marR="0" lvl="2" indent="0" algn="l" rtl="0">
              <a:lnSpc>
                <a:spcPct val="100000"/>
              </a:lnSpc>
              <a:spcBef>
                <a:spcPts val="0"/>
              </a:spcBef>
              <a:spcAft>
                <a:spcPts val="0"/>
              </a:spcAft>
              <a:buClr>
                <a:srgbClr val="000000"/>
              </a:buClr>
              <a:buSzPts val="700"/>
              <a:buFont typeface="Arial"/>
              <a:buNone/>
              <a:defRPr sz="700" b="0" i="0" u="none" strike="noStrike" cap="none">
                <a:solidFill>
                  <a:schemeClr val="dk2"/>
                </a:solidFill>
                <a:latin typeface="Roboto Light"/>
                <a:ea typeface="Roboto Light"/>
                <a:cs typeface="Roboto Light"/>
                <a:sym typeface="Roboto Light"/>
              </a:defRPr>
            </a:lvl3pPr>
            <a:lvl4pPr marL="0" marR="0" lvl="3" indent="0" algn="l" rtl="0">
              <a:lnSpc>
                <a:spcPct val="100000"/>
              </a:lnSpc>
              <a:spcBef>
                <a:spcPts val="0"/>
              </a:spcBef>
              <a:spcAft>
                <a:spcPts val="0"/>
              </a:spcAft>
              <a:buClr>
                <a:srgbClr val="000000"/>
              </a:buClr>
              <a:buSzPts val="700"/>
              <a:buFont typeface="Arial"/>
              <a:buNone/>
              <a:defRPr sz="700" b="0" i="0" u="none" strike="noStrike" cap="none">
                <a:solidFill>
                  <a:schemeClr val="dk2"/>
                </a:solidFill>
                <a:latin typeface="Roboto Light"/>
                <a:ea typeface="Roboto Light"/>
                <a:cs typeface="Roboto Light"/>
                <a:sym typeface="Roboto Light"/>
              </a:defRPr>
            </a:lvl4pPr>
            <a:lvl5pPr marL="0" marR="0" lvl="4" indent="0" algn="l" rtl="0">
              <a:lnSpc>
                <a:spcPct val="100000"/>
              </a:lnSpc>
              <a:spcBef>
                <a:spcPts val="0"/>
              </a:spcBef>
              <a:spcAft>
                <a:spcPts val="0"/>
              </a:spcAft>
              <a:buClr>
                <a:srgbClr val="000000"/>
              </a:buClr>
              <a:buSzPts val="700"/>
              <a:buFont typeface="Arial"/>
              <a:buNone/>
              <a:defRPr sz="700" b="0" i="0" u="none" strike="noStrike" cap="none">
                <a:solidFill>
                  <a:schemeClr val="dk2"/>
                </a:solidFill>
                <a:latin typeface="Roboto Light"/>
                <a:ea typeface="Roboto Light"/>
                <a:cs typeface="Roboto Light"/>
                <a:sym typeface="Roboto Light"/>
              </a:defRPr>
            </a:lvl5pPr>
            <a:lvl6pPr marL="0" marR="0" lvl="5" indent="0" algn="l" rtl="0">
              <a:lnSpc>
                <a:spcPct val="100000"/>
              </a:lnSpc>
              <a:spcBef>
                <a:spcPts val="0"/>
              </a:spcBef>
              <a:spcAft>
                <a:spcPts val="0"/>
              </a:spcAft>
              <a:buClr>
                <a:srgbClr val="000000"/>
              </a:buClr>
              <a:buSzPts val="700"/>
              <a:buFont typeface="Arial"/>
              <a:buNone/>
              <a:defRPr sz="700" b="0" i="0" u="none" strike="noStrike" cap="none">
                <a:solidFill>
                  <a:schemeClr val="dk2"/>
                </a:solidFill>
                <a:latin typeface="Roboto Light"/>
                <a:ea typeface="Roboto Light"/>
                <a:cs typeface="Roboto Light"/>
                <a:sym typeface="Roboto Light"/>
              </a:defRPr>
            </a:lvl6pPr>
            <a:lvl7pPr marL="0" marR="0" lvl="6" indent="0" algn="l" rtl="0">
              <a:lnSpc>
                <a:spcPct val="100000"/>
              </a:lnSpc>
              <a:spcBef>
                <a:spcPts val="0"/>
              </a:spcBef>
              <a:spcAft>
                <a:spcPts val="0"/>
              </a:spcAft>
              <a:buClr>
                <a:srgbClr val="000000"/>
              </a:buClr>
              <a:buSzPts val="700"/>
              <a:buFont typeface="Arial"/>
              <a:buNone/>
              <a:defRPr sz="700" b="0" i="0" u="none" strike="noStrike" cap="none">
                <a:solidFill>
                  <a:schemeClr val="dk2"/>
                </a:solidFill>
                <a:latin typeface="Roboto Light"/>
                <a:ea typeface="Roboto Light"/>
                <a:cs typeface="Roboto Light"/>
                <a:sym typeface="Roboto Light"/>
              </a:defRPr>
            </a:lvl7pPr>
            <a:lvl8pPr marL="0" marR="0" lvl="7" indent="0" algn="l" rtl="0">
              <a:lnSpc>
                <a:spcPct val="100000"/>
              </a:lnSpc>
              <a:spcBef>
                <a:spcPts val="0"/>
              </a:spcBef>
              <a:spcAft>
                <a:spcPts val="0"/>
              </a:spcAft>
              <a:buClr>
                <a:srgbClr val="000000"/>
              </a:buClr>
              <a:buSzPts val="700"/>
              <a:buFont typeface="Arial"/>
              <a:buNone/>
              <a:defRPr sz="700" b="0" i="0" u="none" strike="noStrike" cap="none">
                <a:solidFill>
                  <a:schemeClr val="dk2"/>
                </a:solidFill>
                <a:latin typeface="Roboto Light"/>
                <a:ea typeface="Roboto Light"/>
                <a:cs typeface="Roboto Light"/>
                <a:sym typeface="Roboto Light"/>
              </a:defRPr>
            </a:lvl8pPr>
            <a:lvl9pPr marL="0" marR="0" lvl="8" indent="0" algn="l" rtl="0">
              <a:lnSpc>
                <a:spcPct val="100000"/>
              </a:lnSpc>
              <a:spcBef>
                <a:spcPts val="0"/>
              </a:spcBef>
              <a:spcAft>
                <a:spcPts val="0"/>
              </a:spcAft>
              <a:buClr>
                <a:srgbClr val="000000"/>
              </a:buClr>
              <a:buSzPts val="700"/>
              <a:buFont typeface="Arial"/>
              <a:buNone/>
              <a:defRPr sz="700" b="0" i="0" u="none" strike="noStrike" cap="none">
                <a:solidFill>
                  <a:schemeClr val="dk2"/>
                </a:solidFill>
                <a:latin typeface="Roboto Light"/>
                <a:ea typeface="Roboto Light"/>
                <a:cs typeface="Roboto Light"/>
                <a:sym typeface="Roboto Light"/>
              </a:defRPr>
            </a:lvl9pPr>
          </a:lstStyle>
          <a:p>
            <a:pPr marL="0" lvl="0" indent="0" algn="l" rtl="0">
              <a:spcBef>
                <a:spcPts val="0"/>
              </a:spcBef>
              <a:spcAft>
                <a:spcPts val="0"/>
              </a:spcAft>
              <a:buNone/>
            </a:pPr>
            <a:fld id="{00000000-1234-1234-1234-123412341234}" type="slidenum">
              <a:rPr lang="en-GB"/>
              <a:t>‹#›</a:t>
            </a:fld>
            <a:endParaRPr/>
          </a:p>
        </p:txBody>
      </p:sp>
      <p:pic>
        <p:nvPicPr>
          <p:cNvPr id="253" name="Google Shape;253;p31"/>
          <p:cNvPicPr preferRelativeResize="0"/>
          <p:nvPr/>
        </p:nvPicPr>
        <p:blipFill rotWithShape="1">
          <a:blip r:embed="rId2">
            <a:alphaModFix/>
          </a:blip>
          <a:srcRect/>
          <a:stretch/>
        </p:blipFill>
        <p:spPr>
          <a:xfrm>
            <a:off x="242307" y="1346203"/>
            <a:ext cx="8659388" cy="3381001"/>
          </a:xfrm>
          <a:prstGeom prst="rect">
            <a:avLst/>
          </a:prstGeom>
          <a:noFill/>
          <a:ln>
            <a:noFill/>
          </a:ln>
        </p:spPr>
      </p:pic>
      <p:sp>
        <p:nvSpPr>
          <p:cNvPr id="254" name="Google Shape;254;p31"/>
          <p:cNvSpPr txBox="1">
            <a:spLocks noGrp="1"/>
          </p:cNvSpPr>
          <p:nvPr>
            <p:ph type="body" idx="1"/>
          </p:nvPr>
        </p:nvSpPr>
        <p:spPr>
          <a:xfrm>
            <a:off x="0" y="1367378"/>
            <a:ext cx="6253200" cy="3133800"/>
          </a:xfrm>
          <a:prstGeom prst="rect">
            <a:avLst/>
          </a:prstGeom>
          <a:solidFill>
            <a:schemeClr val="accent2"/>
          </a:solidFill>
          <a:ln>
            <a:noFill/>
          </a:ln>
        </p:spPr>
        <p:txBody>
          <a:bodyPr spcFirstLastPara="1" wrap="square" lIns="245700" tIns="245700" rIns="245700" bIns="245700" anchor="t" anchorCtr="0">
            <a:noAutofit/>
          </a:bodyPr>
          <a:lstStyle>
            <a:lvl1pPr marL="457200" lvl="0" indent="-228600" algn="l" rtl="0">
              <a:lnSpc>
                <a:spcPct val="100000"/>
              </a:lnSpc>
              <a:spcBef>
                <a:spcPts val="0"/>
              </a:spcBef>
              <a:spcAft>
                <a:spcPts val="0"/>
              </a:spcAft>
              <a:buClr>
                <a:schemeClr val="lt1"/>
              </a:buClr>
              <a:buSzPts val="2000"/>
              <a:buNone/>
              <a:defRPr sz="2000">
                <a:solidFill>
                  <a:schemeClr val="lt1"/>
                </a:solidFill>
              </a:defRPr>
            </a:lvl1pPr>
            <a:lvl2pPr marL="914400" lvl="1" indent="-228600" algn="l" rtl="0">
              <a:lnSpc>
                <a:spcPct val="100000"/>
              </a:lnSpc>
              <a:spcBef>
                <a:spcPts val="1100"/>
              </a:spcBef>
              <a:spcAft>
                <a:spcPts val="0"/>
              </a:spcAft>
              <a:buClr>
                <a:schemeClr val="lt1"/>
              </a:buClr>
              <a:buSzPts val="1200"/>
              <a:buNone/>
              <a:defRPr sz="1200">
                <a:solidFill>
                  <a:schemeClr val="lt1"/>
                </a:solidFill>
              </a:defRPr>
            </a:lvl2pPr>
            <a:lvl3pPr marL="1371600" lvl="2" indent="-228600" algn="l" rtl="0">
              <a:lnSpc>
                <a:spcPct val="100000"/>
              </a:lnSpc>
              <a:spcBef>
                <a:spcPts val="0"/>
              </a:spcBef>
              <a:spcAft>
                <a:spcPts val="0"/>
              </a:spcAft>
              <a:buClr>
                <a:schemeClr val="lt1"/>
              </a:buClr>
              <a:buSzPts val="1100"/>
              <a:buNone/>
              <a:defRPr>
                <a:solidFill>
                  <a:schemeClr val="lt1"/>
                </a:solidFill>
              </a:defRPr>
            </a:lvl3pPr>
            <a:lvl4pPr marL="1828800" lvl="3" indent="-228600" algn="l" rtl="0">
              <a:lnSpc>
                <a:spcPct val="100000"/>
              </a:lnSpc>
              <a:spcBef>
                <a:spcPts val="1300"/>
              </a:spcBef>
              <a:spcAft>
                <a:spcPts val="0"/>
              </a:spcAft>
              <a:buClr>
                <a:schemeClr val="lt1"/>
              </a:buClr>
              <a:buSzPts val="1700"/>
              <a:buNone/>
              <a:defRPr>
                <a:solidFill>
                  <a:schemeClr val="lt1"/>
                </a:solidFill>
              </a:defRPr>
            </a:lvl4pPr>
            <a:lvl5pPr marL="2286000" lvl="4" indent="-304800" algn="l" rtl="0">
              <a:lnSpc>
                <a:spcPct val="100000"/>
              </a:lnSpc>
              <a:spcBef>
                <a:spcPts val="1300"/>
              </a:spcBef>
              <a:spcAft>
                <a:spcPts val="0"/>
              </a:spcAft>
              <a:buClr>
                <a:schemeClr val="lt1"/>
              </a:buClr>
              <a:buSzPts val="1200"/>
              <a:buChar char="▪"/>
              <a:defRPr>
                <a:solidFill>
                  <a:schemeClr val="lt1"/>
                </a:solidFill>
              </a:defRPr>
            </a:lvl5pPr>
            <a:lvl6pPr marL="2743200" lvl="5" indent="-317500" algn="l" rtl="0">
              <a:lnSpc>
                <a:spcPct val="90000"/>
              </a:lnSpc>
              <a:spcBef>
                <a:spcPts val="1300"/>
              </a:spcBef>
              <a:spcAft>
                <a:spcPts val="0"/>
              </a:spcAft>
              <a:buClr>
                <a:schemeClr val="lt1"/>
              </a:buClr>
              <a:buSzPts val="1400"/>
              <a:buChar char="▪"/>
              <a:defRPr>
                <a:solidFill>
                  <a:schemeClr val="lt1"/>
                </a:solidFill>
              </a:defRPr>
            </a:lvl6pPr>
            <a:lvl7pPr marL="3200400" lvl="6" indent="-317500" algn="l" rtl="0">
              <a:lnSpc>
                <a:spcPct val="90000"/>
              </a:lnSpc>
              <a:spcBef>
                <a:spcPts val="1300"/>
              </a:spcBef>
              <a:spcAft>
                <a:spcPts val="0"/>
              </a:spcAft>
              <a:buClr>
                <a:schemeClr val="lt1"/>
              </a:buClr>
              <a:buSzPts val="1400"/>
              <a:buChar char="•"/>
              <a:defRPr>
                <a:solidFill>
                  <a:schemeClr val="lt1"/>
                </a:solidFill>
              </a:defRPr>
            </a:lvl7pPr>
            <a:lvl8pPr marL="3657600" lvl="7" indent="-317500" algn="l" rtl="0">
              <a:lnSpc>
                <a:spcPct val="90000"/>
              </a:lnSpc>
              <a:spcBef>
                <a:spcPts val="400"/>
              </a:spcBef>
              <a:spcAft>
                <a:spcPts val="0"/>
              </a:spcAft>
              <a:buClr>
                <a:schemeClr val="lt1"/>
              </a:buClr>
              <a:buSzPts val="1400"/>
              <a:buChar char="•"/>
              <a:defRPr>
                <a:solidFill>
                  <a:schemeClr val="lt1"/>
                </a:solidFill>
              </a:defRPr>
            </a:lvl8pPr>
            <a:lvl9pPr marL="4114800" lvl="8" indent="-317500" algn="l" rtl="0">
              <a:lnSpc>
                <a:spcPct val="90000"/>
              </a:lnSpc>
              <a:spcBef>
                <a:spcPts val="400"/>
              </a:spcBef>
              <a:spcAft>
                <a:spcPts val="0"/>
              </a:spcAft>
              <a:buClr>
                <a:schemeClr val="lt1"/>
              </a:buClr>
              <a:buSzPts val="1400"/>
              <a:buChar char="•"/>
              <a:defRPr>
                <a:solidFill>
                  <a:schemeClr val="lt1"/>
                </a:solidFill>
              </a:defRPr>
            </a:lvl9pPr>
          </a:lstStyle>
          <a:p>
            <a:endParaRPr/>
          </a:p>
        </p:txBody>
      </p:sp>
      <p:sp>
        <p:nvSpPr>
          <p:cNvPr id="255" name="Google Shape;255;p31"/>
          <p:cNvSpPr txBox="1">
            <a:spLocks noGrp="1"/>
          </p:cNvSpPr>
          <p:nvPr>
            <p:ph type="body" idx="2"/>
          </p:nvPr>
        </p:nvSpPr>
        <p:spPr>
          <a:xfrm>
            <a:off x="486000" y="4860010"/>
            <a:ext cx="3240000" cy="1608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SzPts val="700"/>
              <a:buNone/>
              <a:defRPr sz="700"/>
            </a:lvl1pPr>
            <a:lvl2pPr marL="914400" lvl="1" indent="-228600" algn="l" rtl="0">
              <a:lnSpc>
                <a:spcPct val="100000"/>
              </a:lnSpc>
              <a:spcBef>
                <a:spcPts val="1300"/>
              </a:spcBef>
              <a:spcAft>
                <a:spcPts val="0"/>
              </a:spcAft>
              <a:buSzPts val="1100"/>
              <a:buNone/>
              <a:defRPr/>
            </a:lvl2pPr>
            <a:lvl3pPr marL="1371600" lvl="2" indent="-228600" algn="l" rtl="0">
              <a:lnSpc>
                <a:spcPct val="100000"/>
              </a:lnSpc>
              <a:spcBef>
                <a:spcPts val="1300"/>
              </a:spcBef>
              <a:spcAft>
                <a:spcPts val="0"/>
              </a:spcAft>
              <a:buSzPts val="1100"/>
              <a:buNone/>
              <a:defRPr/>
            </a:lvl3pPr>
            <a:lvl4pPr marL="1828800" lvl="3" indent="-228600" algn="l" rtl="0">
              <a:lnSpc>
                <a:spcPct val="100000"/>
              </a:lnSpc>
              <a:spcBef>
                <a:spcPts val="1300"/>
              </a:spcBef>
              <a:spcAft>
                <a:spcPts val="0"/>
              </a:spcAft>
              <a:buSzPts val="1700"/>
              <a:buNone/>
              <a:defRPr/>
            </a:lvl4pPr>
            <a:lvl5pPr marL="2286000" lvl="4" indent="-304800" algn="l" rtl="0">
              <a:lnSpc>
                <a:spcPct val="100000"/>
              </a:lnSpc>
              <a:spcBef>
                <a:spcPts val="1300"/>
              </a:spcBef>
              <a:spcAft>
                <a:spcPts val="0"/>
              </a:spcAft>
              <a:buSzPts val="1200"/>
              <a:buChar char="▪"/>
              <a:defRPr/>
            </a:lvl5pPr>
            <a:lvl6pPr marL="2743200" lvl="5" indent="-317500" algn="l" rtl="0">
              <a:lnSpc>
                <a:spcPct val="90000"/>
              </a:lnSpc>
              <a:spcBef>
                <a:spcPts val="1300"/>
              </a:spcBef>
              <a:spcAft>
                <a:spcPts val="0"/>
              </a:spcAft>
              <a:buSzPts val="1400"/>
              <a:buChar char="▪"/>
              <a:defRPr/>
            </a:lvl6pPr>
            <a:lvl7pPr marL="3200400" lvl="6" indent="-317500" algn="l" rtl="0">
              <a:lnSpc>
                <a:spcPct val="90000"/>
              </a:lnSpc>
              <a:spcBef>
                <a:spcPts val="1300"/>
              </a:spcBef>
              <a:spcAft>
                <a:spcPts val="0"/>
              </a:spcAft>
              <a:buSzPts val="1400"/>
              <a:buChar char="•"/>
              <a:defRPr/>
            </a:lvl7pPr>
            <a:lvl8pPr marL="3657600" lvl="7" indent="-317500" algn="l" rtl="0">
              <a:lnSpc>
                <a:spcPct val="90000"/>
              </a:lnSpc>
              <a:spcBef>
                <a:spcPts val="400"/>
              </a:spcBef>
              <a:spcAft>
                <a:spcPts val="0"/>
              </a:spcAft>
              <a:buSzPts val="1400"/>
              <a:buChar char="•"/>
              <a:defRPr/>
            </a:lvl8pPr>
            <a:lvl9pPr marL="4114800" lvl="8" indent="-317500" algn="l" rtl="0">
              <a:lnSpc>
                <a:spcPct val="90000"/>
              </a:lnSpc>
              <a:spcBef>
                <a:spcPts val="400"/>
              </a:spcBef>
              <a:spcAft>
                <a:spcPts val="0"/>
              </a:spcAft>
              <a:buSzPts val="1400"/>
              <a:buChar char="•"/>
              <a:defRPr/>
            </a:lvl9pPr>
          </a:lstStyle>
          <a:p>
            <a:endParaRPr/>
          </a:p>
        </p:txBody>
      </p:sp>
    </p:spTree>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matchingName="Quote Slide Image">
  <p:cSld name="Quote Slide Image">
    <p:bg>
      <p:bgPr>
        <a:blipFill>
          <a:blip r:embed="rId2">
            <a:alphaModFix/>
          </a:blip>
          <a:stretch>
            <a:fillRect/>
          </a:stretch>
        </a:blipFill>
        <a:effectLst/>
      </p:bgPr>
    </p:bg>
    <p:spTree>
      <p:nvGrpSpPr>
        <p:cNvPr id="1" name="Shape 256"/>
        <p:cNvGrpSpPr/>
        <p:nvPr/>
      </p:nvGrpSpPr>
      <p:grpSpPr>
        <a:xfrm>
          <a:off x="0" y="0"/>
          <a:ext cx="0" cy="0"/>
          <a:chOff x="0" y="0"/>
          <a:chExt cx="0" cy="0"/>
        </a:xfrm>
      </p:grpSpPr>
      <p:pic>
        <p:nvPicPr>
          <p:cNvPr id="257" name="Google Shape;257;p32"/>
          <p:cNvPicPr preferRelativeResize="0"/>
          <p:nvPr/>
        </p:nvPicPr>
        <p:blipFill rotWithShape="1">
          <a:blip r:embed="rId3">
            <a:alphaModFix/>
          </a:blip>
          <a:srcRect/>
          <a:stretch/>
        </p:blipFill>
        <p:spPr>
          <a:xfrm>
            <a:off x="242307" y="1346203"/>
            <a:ext cx="4105660" cy="3630172"/>
          </a:xfrm>
          <a:prstGeom prst="rect">
            <a:avLst/>
          </a:prstGeom>
          <a:noFill/>
          <a:ln>
            <a:noFill/>
          </a:ln>
        </p:spPr>
      </p:pic>
      <p:sp>
        <p:nvSpPr>
          <p:cNvPr id="258" name="Google Shape;258;p32"/>
          <p:cNvSpPr txBox="1">
            <a:spLocks noGrp="1"/>
          </p:cNvSpPr>
          <p:nvPr>
            <p:ph type="body" idx="1"/>
          </p:nvPr>
        </p:nvSpPr>
        <p:spPr>
          <a:xfrm>
            <a:off x="0" y="2014200"/>
            <a:ext cx="3129300" cy="3129300"/>
          </a:xfrm>
          <a:prstGeom prst="rect">
            <a:avLst/>
          </a:prstGeom>
          <a:solidFill>
            <a:schemeClr val="lt2"/>
          </a:solidFill>
          <a:ln>
            <a:noFill/>
          </a:ln>
        </p:spPr>
        <p:txBody>
          <a:bodyPr spcFirstLastPara="1" wrap="square" lIns="245700" tIns="245700" rIns="245700" bIns="245700" anchor="t" anchorCtr="0">
            <a:noAutofit/>
          </a:bodyPr>
          <a:lstStyle>
            <a:lvl1pPr marL="457200" lvl="0" indent="-228600" algn="l" rtl="0">
              <a:lnSpc>
                <a:spcPct val="100000"/>
              </a:lnSpc>
              <a:spcBef>
                <a:spcPts val="0"/>
              </a:spcBef>
              <a:spcAft>
                <a:spcPts val="0"/>
              </a:spcAft>
              <a:buSzPts val="2000"/>
              <a:buNone/>
              <a:defRPr sz="2000"/>
            </a:lvl1pPr>
            <a:lvl2pPr marL="914400" lvl="1" indent="-228600" algn="l" rtl="0">
              <a:lnSpc>
                <a:spcPct val="100000"/>
              </a:lnSpc>
              <a:spcBef>
                <a:spcPts val="1100"/>
              </a:spcBef>
              <a:spcAft>
                <a:spcPts val="0"/>
              </a:spcAft>
              <a:buClr>
                <a:schemeClr val="dk1"/>
              </a:buClr>
              <a:buSzPts val="1200"/>
              <a:buNone/>
              <a:defRPr sz="1200">
                <a:solidFill>
                  <a:schemeClr val="dk1"/>
                </a:solidFill>
              </a:defRPr>
            </a:lvl2pPr>
            <a:lvl3pPr marL="1371600" lvl="2" indent="-228600" algn="l" rtl="0">
              <a:lnSpc>
                <a:spcPct val="100000"/>
              </a:lnSpc>
              <a:spcBef>
                <a:spcPts val="0"/>
              </a:spcBef>
              <a:spcAft>
                <a:spcPts val="0"/>
              </a:spcAft>
              <a:buSzPts val="1100"/>
              <a:buNone/>
              <a:defRPr/>
            </a:lvl3pPr>
            <a:lvl4pPr marL="1828800" lvl="3" indent="-228600" algn="l" rtl="0">
              <a:lnSpc>
                <a:spcPct val="100000"/>
              </a:lnSpc>
              <a:spcBef>
                <a:spcPts val="1300"/>
              </a:spcBef>
              <a:spcAft>
                <a:spcPts val="0"/>
              </a:spcAft>
              <a:buSzPts val="1700"/>
              <a:buNone/>
              <a:defRPr/>
            </a:lvl4pPr>
            <a:lvl5pPr marL="2286000" lvl="4" indent="-304800" algn="l" rtl="0">
              <a:lnSpc>
                <a:spcPct val="100000"/>
              </a:lnSpc>
              <a:spcBef>
                <a:spcPts val="1300"/>
              </a:spcBef>
              <a:spcAft>
                <a:spcPts val="0"/>
              </a:spcAft>
              <a:buSzPts val="1200"/>
              <a:buChar char="▪"/>
              <a:defRPr/>
            </a:lvl5pPr>
            <a:lvl6pPr marL="2743200" lvl="5" indent="-317500" algn="l" rtl="0">
              <a:lnSpc>
                <a:spcPct val="90000"/>
              </a:lnSpc>
              <a:spcBef>
                <a:spcPts val="1300"/>
              </a:spcBef>
              <a:spcAft>
                <a:spcPts val="0"/>
              </a:spcAft>
              <a:buSzPts val="1400"/>
              <a:buChar char="▪"/>
              <a:defRPr/>
            </a:lvl6pPr>
            <a:lvl7pPr marL="3200400" lvl="6" indent="-317500" algn="l" rtl="0">
              <a:lnSpc>
                <a:spcPct val="90000"/>
              </a:lnSpc>
              <a:spcBef>
                <a:spcPts val="1300"/>
              </a:spcBef>
              <a:spcAft>
                <a:spcPts val="0"/>
              </a:spcAft>
              <a:buSzPts val="1400"/>
              <a:buChar char="•"/>
              <a:defRPr/>
            </a:lvl7pPr>
            <a:lvl8pPr marL="3657600" lvl="7" indent="-317500" algn="l" rtl="0">
              <a:lnSpc>
                <a:spcPct val="90000"/>
              </a:lnSpc>
              <a:spcBef>
                <a:spcPts val="400"/>
              </a:spcBef>
              <a:spcAft>
                <a:spcPts val="0"/>
              </a:spcAft>
              <a:buSzPts val="1400"/>
              <a:buChar char="•"/>
              <a:defRPr/>
            </a:lvl8pPr>
            <a:lvl9pPr marL="4114800" lvl="8" indent="-317500" algn="l" rtl="0">
              <a:lnSpc>
                <a:spcPct val="90000"/>
              </a:lnSpc>
              <a:spcBef>
                <a:spcPts val="400"/>
              </a:spcBef>
              <a:spcAft>
                <a:spcPts val="0"/>
              </a:spcAft>
              <a:buSzPts val="1400"/>
              <a:buChar char="•"/>
              <a:defRPr/>
            </a:lvl9pPr>
          </a:lstStyle>
          <a:p>
            <a:endParaRPr/>
          </a:p>
        </p:txBody>
      </p:sp>
      <p:sp>
        <p:nvSpPr>
          <p:cNvPr id="259" name="Google Shape;259;p32"/>
          <p:cNvSpPr txBox="1">
            <a:spLocks noGrp="1"/>
          </p:cNvSpPr>
          <p:nvPr>
            <p:ph type="sldNum" idx="12"/>
          </p:nvPr>
        </p:nvSpPr>
        <p:spPr>
          <a:xfrm>
            <a:off x="8556784" y="4749851"/>
            <a:ext cx="548700" cy="393600"/>
          </a:xfrm>
          <a:prstGeom prst="rect">
            <a:avLst/>
          </a:prstGeom>
          <a:noFill/>
          <a:ln>
            <a:noFill/>
          </a:ln>
        </p:spPr>
        <p:txBody>
          <a:bodyPr spcFirstLastPara="1" wrap="square" lIns="0" tIns="0" rIns="0" bIns="0" anchor="t"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Light"/>
                <a:ea typeface="Roboto Light"/>
                <a:cs typeface="Roboto Light"/>
                <a:sym typeface="Roboto Light"/>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Light"/>
                <a:ea typeface="Roboto Light"/>
                <a:cs typeface="Roboto Light"/>
                <a:sym typeface="Roboto Light"/>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Light"/>
                <a:ea typeface="Roboto Light"/>
                <a:cs typeface="Roboto Light"/>
                <a:sym typeface="Roboto Light"/>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Light"/>
                <a:ea typeface="Roboto Light"/>
                <a:cs typeface="Roboto Light"/>
                <a:sym typeface="Roboto Light"/>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Light"/>
                <a:ea typeface="Roboto Light"/>
                <a:cs typeface="Roboto Light"/>
                <a:sym typeface="Roboto Light"/>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Light"/>
                <a:ea typeface="Roboto Light"/>
                <a:cs typeface="Roboto Light"/>
                <a:sym typeface="Roboto Light"/>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Light"/>
                <a:ea typeface="Roboto Light"/>
                <a:cs typeface="Roboto Light"/>
                <a:sym typeface="Roboto Light"/>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Light"/>
                <a:ea typeface="Roboto Light"/>
                <a:cs typeface="Roboto Light"/>
                <a:sym typeface="Roboto Light"/>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Light"/>
                <a:ea typeface="Roboto Light"/>
                <a:cs typeface="Roboto Light"/>
                <a:sym typeface="Roboto Light"/>
              </a:defRPr>
            </a:lvl9pPr>
          </a:lstStyle>
          <a:p>
            <a:pPr marL="0" lvl="0" indent="0" algn="r" rtl="0">
              <a:spcBef>
                <a:spcPts val="0"/>
              </a:spcBef>
              <a:spcAft>
                <a:spcPts val="0"/>
              </a:spcAft>
              <a:buNone/>
            </a:pPr>
            <a:fld id="{00000000-1234-1234-1234-123412341234}" type="slidenum">
              <a:rPr lang="en-GB"/>
              <a:t>‹#›</a:t>
            </a:fld>
            <a:endParaRPr/>
          </a:p>
        </p:txBody>
      </p:sp>
      <p:pic>
        <p:nvPicPr>
          <p:cNvPr id="260" name="Google Shape;260;p32"/>
          <p:cNvPicPr preferRelativeResize="0"/>
          <p:nvPr/>
        </p:nvPicPr>
        <p:blipFill rotWithShape="1">
          <a:blip r:embed="rId4">
            <a:alphaModFix/>
          </a:blip>
          <a:srcRect/>
          <a:stretch/>
        </p:blipFill>
        <p:spPr>
          <a:xfrm>
            <a:off x="8410193" y="0"/>
            <a:ext cx="733807" cy="733807"/>
          </a:xfrm>
          <a:prstGeom prst="rect">
            <a:avLst/>
          </a:prstGeom>
          <a:noFill/>
          <a:ln>
            <a:noFill/>
          </a:ln>
        </p:spPr>
      </p:pic>
    </p:spTree>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Image">
  <p:cSld name="Title and Image">
    <p:bg>
      <p:bgPr>
        <a:blipFill>
          <a:blip r:embed="rId2">
            <a:alphaModFix/>
          </a:blip>
          <a:stretch>
            <a:fillRect/>
          </a:stretch>
        </a:blipFill>
        <a:effectLst/>
      </p:bgPr>
    </p:bg>
    <p:spTree>
      <p:nvGrpSpPr>
        <p:cNvPr id="1" name="Shape 261"/>
        <p:cNvGrpSpPr/>
        <p:nvPr/>
      </p:nvGrpSpPr>
      <p:grpSpPr>
        <a:xfrm>
          <a:off x="0" y="0"/>
          <a:ext cx="0" cy="0"/>
          <a:chOff x="0" y="0"/>
          <a:chExt cx="0" cy="0"/>
        </a:xfrm>
      </p:grpSpPr>
      <p:sp>
        <p:nvSpPr>
          <p:cNvPr id="262" name="Google Shape;262;p33"/>
          <p:cNvSpPr txBox="1">
            <a:spLocks noGrp="1"/>
          </p:cNvSpPr>
          <p:nvPr>
            <p:ph type="title"/>
          </p:nvPr>
        </p:nvSpPr>
        <p:spPr>
          <a:xfrm>
            <a:off x="245268" y="367904"/>
            <a:ext cx="4088700" cy="3552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chemeClr val="accent1"/>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63" name="Google Shape;263;p33"/>
          <p:cNvSpPr txBox="1">
            <a:spLocks noGrp="1"/>
          </p:cNvSpPr>
          <p:nvPr>
            <p:ph type="sldNum" idx="12"/>
          </p:nvPr>
        </p:nvSpPr>
        <p:spPr>
          <a:xfrm>
            <a:off x="245268" y="4860001"/>
            <a:ext cx="193200" cy="160800"/>
          </a:xfrm>
          <a:prstGeom prst="rect">
            <a:avLst/>
          </a:prstGeom>
          <a:noFill/>
          <a:ln>
            <a:noFill/>
          </a:ln>
        </p:spPr>
        <p:txBody>
          <a:bodyPr spcFirstLastPara="1" wrap="square" lIns="0" tIns="0" rIns="0" bIns="0" anchor="t" anchorCtr="0">
            <a:noAutofit/>
          </a:bodyPr>
          <a:lstStyle>
            <a:lvl1pPr marL="0" marR="0" lvl="0" indent="0" algn="l" rtl="0">
              <a:lnSpc>
                <a:spcPct val="100000"/>
              </a:lnSpc>
              <a:spcBef>
                <a:spcPts val="0"/>
              </a:spcBef>
              <a:spcAft>
                <a:spcPts val="0"/>
              </a:spcAft>
              <a:buClr>
                <a:srgbClr val="000000"/>
              </a:buClr>
              <a:buSzPts val="700"/>
              <a:buFont typeface="Arial"/>
              <a:buNone/>
              <a:defRPr sz="700" b="0" i="0" u="none" strike="noStrike" cap="none">
                <a:solidFill>
                  <a:schemeClr val="dk2"/>
                </a:solidFill>
                <a:latin typeface="Roboto Light"/>
                <a:ea typeface="Roboto Light"/>
                <a:cs typeface="Roboto Light"/>
                <a:sym typeface="Roboto Light"/>
              </a:defRPr>
            </a:lvl1pPr>
            <a:lvl2pPr marL="0" marR="0" lvl="1" indent="0" algn="l" rtl="0">
              <a:lnSpc>
                <a:spcPct val="100000"/>
              </a:lnSpc>
              <a:spcBef>
                <a:spcPts val="0"/>
              </a:spcBef>
              <a:spcAft>
                <a:spcPts val="0"/>
              </a:spcAft>
              <a:buClr>
                <a:srgbClr val="000000"/>
              </a:buClr>
              <a:buSzPts val="700"/>
              <a:buFont typeface="Arial"/>
              <a:buNone/>
              <a:defRPr sz="700" b="0" i="0" u="none" strike="noStrike" cap="none">
                <a:solidFill>
                  <a:schemeClr val="dk2"/>
                </a:solidFill>
                <a:latin typeface="Roboto Light"/>
                <a:ea typeface="Roboto Light"/>
                <a:cs typeface="Roboto Light"/>
                <a:sym typeface="Roboto Light"/>
              </a:defRPr>
            </a:lvl2pPr>
            <a:lvl3pPr marL="0" marR="0" lvl="2" indent="0" algn="l" rtl="0">
              <a:lnSpc>
                <a:spcPct val="100000"/>
              </a:lnSpc>
              <a:spcBef>
                <a:spcPts val="0"/>
              </a:spcBef>
              <a:spcAft>
                <a:spcPts val="0"/>
              </a:spcAft>
              <a:buClr>
                <a:srgbClr val="000000"/>
              </a:buClr>
              <a:buSzPts val="700"/>
              <a:buFont typeface="Arial"/>
              <a:buNone/>
              <a:defRPr sz="700" b="0" i="0" u="none" strike="noStrike" cap="none">
                <a:solidFill>
                  <a:schemeClr val="dk2"/>
                </a:solidFill>
                <a:latin typeface="Roboto Light"/>
                <a:ea typeface="Roboto Light"/>
                <a:cs typeface="Roboto Light"/>
                <a:sym typeface="Roboto Light"/>
              </a:defRPr>
            </a:lvl3pPr>
            <a:lvl4pPr marL="0" marR="0" lvl="3" indent="0" algn="l" rtl="0">
              <a:lnSpc>
                <a:spcPct val="100000"/>
              </a:lnSpc>
              <a:spcBef>
                <a:spcPts val="0"/>
              </a:spcBef>
              <a:spcAft>
                <a:spcPts val="0"/>
              </a:spcAft>
              <a:buClr>
                <a:srgbClr val="000000"/>
              </a:buClr>
              <a:buSzPts val="700"/>
              <a:buFont typeface="Arial"/>
              <a:buNone/>
              <a:defRPr sz="700" b="0" i="0" u="none" strike="noStrike" cap="none">
                <a:solidFill>
                  <a:schemeClr val="dk2"/>
                </a:solidFill>
                <a:latin typeface="Roboto Light"/>
                <a:ea typeface="Roboto Light"/>
                <a:cs typeface="Roboto Light"/>
                <a:sym typeface="Roboto Light"/>
              </a:defRPr>
            </a:lvl4pPr>
            <a:lvl5pPr marL="0" marR="0" lvl="4" indent="0" algn="l" rtl="0">
              <a:lnSpc>
                <a:spcPct val="100000"/>
              </a:lnSpc>
              <a:spcBef>
                <a:spcPts val="0"/>
              </a:spcBef>
              <a:spcAft>
                <a:spcPts val="0"/>
              </a:spcAft>
              <a:buClr>
                <a:srgbClr val="000000"/>
              </a:buClr>
              <a:buSzPts val="700"/>
              <a:buFont typeface="Arial"/>
              <a:buNone/>
              <a:defRPr sz="700" b="0" i="0" u="none" strike="noStrike" cap="none">
                <a:solidFill>
                  <a:schemeClr val="dk2"/>
                </a:solidFill>
                <a:latin typeface="Roboto Light"/>
                <a:ea typeface="Roboto Light"/>
                <a:cs typeface="Roboto Light"/>
                <a:sym typeface="Roboto Light"/>
              </a:defRPr>
            </a:lvl5pPr>
            <a:lvl6pPr marL="0" marR="0" lvl="5" indent="0" algn="l" rtl="0">
              <a:lnSpc>
                <a:spcPct val="100000"/>
              </a:lnSpc>
              <a:spcBef>
                <a:spcPts val="0"/>
              </a:spcBef>
              <a:spcAft>
                <a:spcPts val="0"/>
              </a:spcAft>
              <a:buClr>
                <a:srgbClr val="000000"/>
              </a:buClr>
              <a:buSzPts val="700"/>
              <a:buFont typeface="Arial"/>
              <a:buNone/>
              <a:defRPr sz="700" b="0" i="0" u="none" strike="noStrike" cap="none">
                <a:solidFill>
                  <a:schemeClr val="dk2"/>
                </a:solidFill>
                <a:latin typeface="Roboto Light"/>
                <a:ea typeface="Roboto Light"/>
                <a:cs typeface="Roboto Light"/>
                <a:sym typeface="Roboto Light"/>
              </a:defRPr>
            </a:lvl6pPr>
            <a:lvl7pPr marL="0" marR="0" lvl="6" indent="0" algn="l" rtl="0">
              <a:lnSpc>
                <a:spcPct val="100000"/>
              </a:lnSpc>
              <a:spcBef>
                <a:spcPts val="0"/>
              </a:spcBef>
              <a:spcAft>
                <a:spcPts val="0"/>
              </a:spcAft>
              <a:buClr>
                <a:srgbClr val="000000"/>
              </a:buClr>
              <a:buSzPts val="700"/>
              <a:buFont typeface="Arial"/>
              <a:buNone/>
              <a:defRPr sz="700" b="0" i="0" u="none" strike="noStrike" cap="none">
                <a:solidFill>
                  <a:schemeClr val="dk2"/>
                </a:solidFill>
                <a:latin typeface="Roboto Light"/>
                <a:ea typeface="Roboto Light"/>
                <a:cs typeface="Roboto Light"/>
                <a:sym typeface="Roboto Light"/>
              </a:defRPr>
            </a:lvl7pPr>
            <a:lvl8pPr marL="0" marR="0" lvl="7" indent="0" algn="l" rtl="0">
              <a:lnSpc>
                <a:spcPct val="100000"/>
              </a:lnSpc>
              <a:spcBef>
                <a:spcPts val="0"/>
              </a:spcBef>
              <a:spcAft>
                <a:spcPts val="0"/>
              </a:spcAft>
              <a:buClr>
                <a:srgbClr val="000000"/>
              </a:buClr>
              <a:buSzPts val="700"/>
              <a:buFont typeface="Arial"/>
              <a:buNone/>
              <a:defRPr sz="700" b="0" i="0" u="none" strike="noStrike" cap="none">
                <a:solidFill>
                  <a:schemeClr val="dk2"/>
                </a:solidFill>
                <a:latin typeface="Roboto Light"/>
                <a:ea typeface="Roboto Light"/>
                <a:cs typeface="Roboto Light"/>
                <a:sym typeface="Roboto Light"/>
              </a:defRPr>
            </a:lvl8pPr>
            <a:lvl9pPr marL="0" marR="0" lvl="8" indent="0" algn="l" rtl="0">
              <a:lnSpc>
                <a:spcPct val="100000"/>
              </a:lnSpc>
              <a:spcBef>
                <a:spcPts val="0"/>
              </a:spcBef>
              <a:spcAft>
                <a:spcPts val="0"/>
              </a:spcAft>
              <a:buClr>
                <a:srgbClr val="000000"/>
              </a:buClr>
              <a:buSzPts val="700"/>
              <a:buFont typeface="Arial"/>
              <a:buNone/>
              <a:defRPr sz="700" b="0" i="0" u="none" strike="noStrike" cap="none">
                <a:solidFill>
                  <a:schemeClr val="dk2"/>
                </a:solidFill>
                <a:latin typeface="Roboto Light"/>
                <a:ea typeface="Roboto Light"/>
                <a:cs typeface="Roboto Light"/>
                <a:sym typeface="Roboto Light"/>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Image and Caption">
  <p:cSld name="Image and Caption">
    <p:bg>
      <p:bgPr>
        <a:blipFill>
          <a:blip r:embed="rId2">
            <a:alphaModFix/>
          </a:blip>
          <a:stretch>
            <a:fillRect/>
          </a:stretch>
        </a:blipFill>
        <a:effectLst/>
      </p:bgPr>
    </p:bg>
    <p:spTree>
      <p:nvGrpSpPr>
        <p:cNvPr id="1" name="Shape 264"/>
        <p:cNvGrpSpPr/>
        <p:nvPr/>
      </p:nvGrpSpPr>
      <p:grpSpPr>
        <a:xfrm>
          <a:off x="0" y="0"/>
          <a:ext cx="0" cy="0"/>
          <a:chOff x="0" y="0"/>
          <a:chExt cx="0" cy="0"/>
        </a:xfrm>
      </p:grpSpPr>
      <p:sp>
        <p:nvSpPr>
          <p:cNvPr id="265" name="Google Shape;265;p34"/>
          <p:cNvSpPr/>
          <p:nvPr/>
        </p:nvSpPr>
        <p:spPr>
          <a:xfrm>
            <a:off x="8395019" y="-1"/>
            <a:ext cx="749100" cy="751200"/>
          </a:xfrm>
          <a:prstGeom prst="rect">
            <a:avLst/>
          </a:prstGeom>
          <a:solidFill>
            <a:schemeClr val="accent1"/>
          </a:solidFill>
          <a:ln>
            <a:noFill/>
          </a:ln>
        </p:spPr>
        <p:txBody>
          <a:bodyPr spcFirstLastPara="1" wrap="square" lIns="67500" tIns="35100" rIns="67500" bIns="35100" anchor="ctr" anchorCtr="0">
            <a:noAutofit/>
          </a:bodyPr>
          <a:lstStyle/>
          <a:p>
            <a:pPr marL="0" marR="0" lvl="0" indent="0" algn="ctr" rtl="0">
              <a:lnSpc>
                <a:spcPct val="90000"/>
              </a:lnSpc>
              <a:spcBef>
                <a:spcPts val="0"/>
              </a:spcBef>
              <a:spcAft>
                <a:spcPts val="0"/>
              </a:spcAft>
              <a:buClr>
                <a:srgbClr val="000000"/>
              </a:buClr>
              <a:buSzPts val="1400"/>
              <a:buFont typeface="Arial"/>
              <a:buNone/>
            </a:pPr>
            <a:endParaRPr sz="1400" b="0" i="0" u="none" strike="noStrike" cap="none">
              <a:solidFill>
                <a:schemeClr val="lt1"/>
              </a:solidFill>
              <a:latin typeface="Roboto Light"/>
              <a:ea typeface="Roboto Light"/>
              <a:cs typeface="Roboto Light"/>
              <a:sym typeface="Roboto Light"/>
            </a:endParaRPr>
          </a:p>
        </p:txBody>
      </p:sp>
      <p:pic>
        <p:nvPicPr>
          <p:cNvPr id="266" name="Google Shape;266;p34"/>
          <p:cNvPicPr preferRelativeResize="0"/>
          <p:nvPr/>
        </p:nvPicPr>
        <p:blipFill rotWithShape="1">
          <a:blip r:embed="rId3">
            <a:alphaModFix/>
          </a:blip>
          <a:srcRect/>
          <a:stretch/>
        </p:blipFill>
        <p:spPr>
          <a:xfrm>
            <a:off x="8410193" y="0"/>
            <a:ext cx="733807" cy="733807"/>
          </a:xfrm>
          <a:prstGeom prst="rect">
            <a:avLst/>
          </a:prstGeom>
          <a:noFill/>
          <a:ln>
            <a:noFill/>
          </a:ln>
        </p:spPr>
      </p:pic>
      <p:sp>
        <p:nvSpPr>
          <p:cNvPr id="267" name="Google Shape;267;p34"/>
          <p:cNvSpPr txBox="1">
            <a:spLocks noGrp="1"/>
          </p:cNvSpPr>
          <p:nvPr>
            <p:ph type="body" idx="1"/>
          </p:nvPr>
        </p:nvSpPr>
        <p:spPr>
          <a:xfrm>
            <a:off x="3042458" y="4194201"/>
            <a:ext cx="6101700" cy="411000"/>
          </a:xfrm>
          <a:prstGeom prst="rect">
            <a:avLst/>
          </a:prstGeom>
          <a:solidFill>
            <a:schemeClr val="lt2"/>
          </a:solidFill>
          <a:ln>
            <a:noFill/>
          </a:ln>
        </p:spPr>
        <p:txBody>
          <a:bodyPr spcFirstLastPara="1" wrap="square" lIns="135000" tIns="135000" rIns="243000" bIns="135000" anchor="ctr" anchorCtr="0">
            <a:spAutoFit/>
          </a:bodyPr>
          <a:lstStyle>
            <a:lvl1pPr marL="457200" lvl="0" indent="-228600" algn="l" rtl="0">
              <a:lnSpc>
                <a:spcPct val="100000"/>
              </a:lnSpc>
              <a:spcBef>
                <a:spcPts val="0"/>
              </a:spcBef>
              <a:spcAft>
                <a:spcPts val="0"/>
              </a:spcAft>
              <a:buSzPts val="900"/>
              <a:buNone/>
              <a:defRPr sz="900"/>
            </a:lvl1pPr>
            <a:lvl2pPr marL="914400" lvl="1" indent="-228600" algn="l" rtl="0">
              <a:lnSpc>
                <a:spcPct val="100000"/>
              </a:lnSpc>
              <a:spcBef>
                <a:spcPts val="1300"/>
              </a:spcBef>
              <a:spcAft>
                <a:spcPts val="0"/>
              </a:spcAft>
              <a:buSzPts val="1400"/>
              <a:buNone/>
              <a:defRPr/>
            </a:lvl2pPr>
            <a:lvl3pPr marL="1371600" lvl="2" indent="-228600" algn="l" rtl="0">
              <a:lnSpc>
                <a:spcPct val="100000"/>
              </a:lnSpc>
              <a:spcBef>
                <a:spcPts val="1300"/>
              </a:spcBef>
              <a:spcAft>
                <a:spcPts val="0"/>
              </a:spcAft>
              <a:buSzPts val="1400"/>
              <a:buNone/>
              <a:defRPr/>
            </a:lvl3pPr>
            <a:lvl4pPr marL="1828800" lvl="3" indent="-228600" algn="l" rtl="0">
              <a:lnSpc>
                <a:spcPct val="100000"/>
              </a:lnSpc>
              <a:spcBef>
                <a:spcPts val="1300"/>
              </a:spcBef>
              <a:spcAft>
                <a:spcPts val="0"/>
              </a:spcAft>
              <a:buSzPts val="1400"/>
              <a:buNone/>
              <a:defRPr/>
            </a:lvl4pPr>
            <a:lvl5pPr marL="2286000" lvl="4" indent="-317500" algn="l" rtl="0">
              <a:lnSpc>
                <a:spcPct val="100000"/>
              </a:lnSpc>
              <a:spcBef>
                <a:spcPts val="1300"/>
              </a:spcBef>
              <a:spcAft>
                <a:spcPts val="0"/>
              </a:spcAft>
              <a:buSzPts val="1400"/>
              <a:buChar char="▪"/>
              <a:defRPr/>
            </a:lvl5pPr>
            <a:lvl6pPr marL="2743200" lvl="5" indent="-317500" algn="l" rtl="0">
              <a:lnSpc>
                <a:spcPct val="90000"/>
              </a:lnSpc>
              <a:spcBef>
                <a:spcPts val="1300"/>
              </a:spcBef>
              <a:spcAft>
                <a:spcPts val="0"/>
              </a:spcAft>
              <a:buSzPts val="1400"/>
              <a:buChar char="▪"/>
              <a:defRPr/>
            </a:lvl6pPr>
            <a:lvl7pPr marL="3200400" lvl="6" indent="-317500" algn="l" rtl="0">
              <a:lnSpc>
                <a:spcPct val="90000"/>
              </a:lnSpc>
              <a:spcBef>
                <a:spcPts val="1300"/>
              </a:spcBef>
              <a:spcAft>
                <a:spcPts val="0"/>
              </a:spcAft>
              <a:buSzPts val="1400"/>
              <a:buChar char="•"/>
              <a:defRPr/>
            </a:lvl7pPr>
            <a:lvl8pPr marL="3657600" lvl="7" indent="-317500" algn="l" rtl="0">
              <a:lnSpc>
                <a:spcPct val="90000"/>
              </a:lnSpc>
              <a:spcBef>
                <a:spcPts val="400"/>
              </a:spcBef>
              <a:spcAft>
                <a:spcPts val="0"/>
              </a:spcAft>
              <a:buSzPts val="1400"/>
              <a:buChar char="•"/>
              <a:defRPr/>
            </a:lvl8pPr>
            <a:lvl9pPr marL="4114800" lvl="8" indent="-317500" algn="l" rtl="0">
              <a:lnSpc>
                <a:spcPct val="90000"/>
              </a:lnSpc>
              <a:spcBef>
                <a:spcPts val="400"/>
              </a:spcBef>
              <a:spcAft>
                <a:spcPts val="0"/>
              </a:spcAft>
              <a:buSzPts val="1400"/>
              <a:buChar char="•"/>
              <a:defRPr/>
            </a:lvl9pPr>
          </a:lstStyle>
          <a:p>
            <a:endParaRPr/>
          </a:p>
        </p:txBody>
      </p:sp>
      <p:sp>
        <p:nvSpPr>
          <p:cNvPr id="268" name="Google Shape;268;p34"/>
          <p:cNvSpPr txBox="1">
            <a:spLocks noGrp="1"/>
          </p:cNvSpPr>
          <p:nvPr>
            <p:ph type="sldNum" idx="12"/>
          </p:nvPr>
        </p:nvSpPr>
        <p:spPr>
          <a:xfrm>
            <a:off x="8556784" y="4749851"/>
            <a:ext cx="548700" cy="393600"/>
          </a:xfrm>
          <a:prstGeom prst="rect">
            <a:avLst/>
          </a:prstGeom>
          <a:noFill/>
          <a:ln>
            <a:noFill/>
          </a:ln>
        </p:spPr>
        <p:txBody>
          <a:bodyPr spcFirstLastPara="1" wrap="square" lIns="0" tIns="0" rIns="0" bIns="0" anchor="t"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Light"/>
                <a:ea typeface="Roboto Light"/>
                <a:cs typeface="Roboto Light"/>
                <a:sym typeface="Roboto Light"/>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Light"/>
                <a:ea typeface="Roboto Light"/>
                <a:cs typeface="Roboto Light"/>
                <a:sym typeface="Roboto Light"/>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Light"/>
                <a:ea typeface="Roboto Light"/>
                <a:cs typeface="Roboto Light"/>
                <a:sym typeface="Roboto Light"/>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Light"/>
                <a:ea typeface="Roboto Light"/>
                <a:cs typeface="Roboto Light"/>
                <a:sym typeface="Roboto Light"/>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Light"/>
                <a:ea typeface="Roboto Light"/>
                <a:cs typeface="Roboto Light"/>
                <a:sym typeface="Roboto Light"/>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Light"/>
                <a:ea typeface="Roboto Light"/>
                <a:cs typeface="Roboto Light"/>
                <a:sym typeface="Roboto Light"/>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Light"/>
                <a:ea typeface="Roboto Light"/>
                <a:cs typeface="Roboto Light"/>
                <a:sym typeface="Roboto Light"/>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Light"/>
                <a:ea typeface="Roboto Light"/>
                <a:cs typeface="Roboto Light"/>
                <a:sym typeface="Roboto Light"/>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Light"/>
                <a:ea typeface="Roboto Light"/>
                <a:cs typeface="Roboto Light"/>
                <a:sym typeface="Roboto Light"/>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Content and Bullet List">
  <p:cSld name="Content and Bullet List">
    <p:spTree>
      <p:nvGrpSpPr>
        <p:cNvPr id="1" name="Shape 269"/>
        <p:cNvGrpSpPr/>
        <p:nvPr/>
      </p:nvGrpSpPr>
      <p:grpSpPr>
        <a:xfrm>
          <a:off x="0" y="0"/>
          <a:ext cx="0" cy="0"/>
          <a:chOff x="0" y="0"/>
          <a:chExt cx="0" cy="0"/>
        </a:xfrm>
      </p:grpSpPr>
      <p:pic>
        <p:nvPicPr>
          <p:cNvPr id="270" name="Google Shape;270;p35"/>
          <p:cNvPicPr preferRelativeResize="0"/>
          <p:nvPr/>
        </p:nvPicPr>
        <p:blipFill rotWithShape="1">
          <a:blip r:embed="rId2">
            <a:alphaModFix/>
          </a:blip>
          <a:srcRect/>
          <a:stretch/>
        </p:blipFill>
        <p:spPr>
          <a:xfrm>
            <a:off x="4800600" y="1104836"/>
            <a:ext cx="4109412" cy="3626525"/>
          </a:xfrm>
          <a:prstGeom prst="rect">
            <a:avLst/>
          </a:prstGeom>
          <a:noFill/>
          <a:ln>
            <a:noFill/>
          </a:ln>
        </p:spPr>
      </p:pic>
      <p:sp>
        <p:nvSpPr>
          <p:cNvPr id="271" name="Google Shape;271;p35"/>
          <p:cNvSpPr txBox="1">
            <a:spLocks noGrp="1"/>
          </p:cNvSpPr>
          <p:nvPr>
            <p:ph type="body" idx="1"/>
          </p:nvPr>
        </p:nvSpPr>
        <p:spPr>
          <a:xfrm>
            <a:off x="245268" y="1194197"/>
            <a:ext cx="4088700" cy="31590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dk2"/>
              </a:buClr>
              <a:buSzPts val="1400"/>
              <a:buNone/>
              <a:defRPr/>
            </a:lvl1pPr>
            <a:lvl2pPr marL="914400" lvl="1" indent="-228600" algn="l" rtl="0">
              <a:lnSpc>
                <a:spcPct val="100000"/>
              </a:lnSpc>
              <a:spcBef>
                <a:spcPts val="1300"/>
              </a:spcBef>
              <a:spcAft>
                <a:spcPts val="0"/>
              </a:spcAft>
              <a:buClr>
                <a:schemeClr val="accent1"/>
              </a:buClr>
              <a:buSzPts val="1400"/>
              <a:buNone/>
              <a:defRPr/>
            </a:lvl2pPr>
            <a:lvl3pPr marL="1371600" lvl="2" indent="-228600" algn="l" rtl="0">
              <a:lnSpc>
                <a:spcPct val="100000"/>
              </a:lnSpc>
              <a:spcBef>
                <a:spcPts val="1300"/>
              </a:spcBef>
              <a:spcAft>
                <a:spcPts val="0"/>
              </a:spcAft>
              <a:buClr>
                <a:schemeClr val="dk2"/>
              </a:buClr>
              <a:buSzPts val="1400"/>
              <a:buNone/>
              <a:defRPr/>
            </a:lvl3pPr>
            <a:lvl4pPr marL="1828800" lvl="3" indent="-228600" algn="l" rtl="0">
              <a:lnSpc>
                <a:spcPct val="100000"/>
              </a:lnSpc>
              <a:spcBef>
                <a:spcPts val="1300"/>
              </a:spcBef>
              <a:spcAft>
                <a:spcPts val="0"/>
              </a:spcAft>
              <a:buClr>
                <a:schemeClr val="dk2"/>
              </a:buClr>
              <a:buSzPts val="1400"/>
              <a:buNone/>
              <a:defRPr/>
            </a:lvl4pPr>
            <a:lvl5pPr marL="2286000" lvl="4" indent="-304800" algn="l" rtl="0">
              <a:lnSpc>
                <a:spcPct val="100000"/>
              </a:lnSpc>
              <a:spcBef>
                <a:spcPts val="1300"/>
              </a:spcBef>
              <a:spcAft>
                <a:spcPts val="0"/>
              </a:spcAft>
              <a:buClr>
                <a:schemeClr val="dk2"/>
              </a:buClr>
              <a:buSzPts val="1200"/>
              <a:buChar char="▪"/>
              <a:defRPr/>
            </a:lvl5pPr>
            <a:lvl6pPr marL="2743200" lvl="5" indent="-304800" algn="l" rtl="0">
              <a:lnSpc>
                <a:spcPct val="90000"/>
              </a:lnSpc>
              <a:spcBef>
                <a:spcPts val="1300"/>
              </a:spcBef>
              <a:spcAft>
                <a:spcPts val="0"/>
              </a:spcAft>
              <a:buClr>
                <a:schemeClr val="dk2"/>
              </a:buClr>
              <a:buSzPts val="1200"/>
              <a:buChar char="▪"/>
              <a:defRPr sz="1200"/>
            </a:lvl6pPr>
            <a:lvl7pPr marL="3200400" lvl="6" indent="-317500" algn="l" rtl="0">
              <a:lnSpc>
                <a:spcPct val="90000"/>
              </a:lnSpc>
              <a:spcBef>
                <a:spcPts val="13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72" name="Google Shape;272;p35"/>
          <p:cNvSpPr txBox="1">
            <a:spLocks noGrp="1"/>
          </p:cNvSpPr>
          <p:nvPr>
            <p:ph type="sldNum" idx="12"/>
          </p:nvPr>
        </p:nvSpPr>
        <p:spPr>
          <a:xfrm>
            <a:off x="245268" y="4860001"/>
            <a:ext cx="193200" cy="160800"/>
          </a:xfrm>
          <a:prstGeom prst="rect">
            <a:avLst/>
          </a:prstGeom>
          <a:noFill/>
          <a:ln>
            <a:noFill/>
          </a:ln>
        </p:spPr>
        <p:txBody>
          <a:bodyPr spcFirstLastPara="1" wrap="square" lIns="0" tIns="0" rIns="0" bIns="0" anchor="t" anchorCtr="0">
            <a:noAutofit/>
          </a:bodyPr>
          <a:lstStyle>
            <a:lvl1pPr marL="0" marR="0" lvl="0" indent="0" algn="l" rtl="0">
              <a:lnSpc>
                <a:spcPct val="100000"/>
              </a:lnSpc>
              <a:spcBef>
                <a:spcPts val="0"/>
              </a:spcBef>
              <a:spcAft>
                <a:spcPts val="0"/>
              </a:spcAft>
              <a:buClr>
                <a:srgbClr val="000000"/>
              </a:buClr>
              <a:buSzPts val="700"/>
              <a:buFont typeface="Arial"/>
              <a:buNone/>
              <a:defRPr sz="700" b="0" i="0" u="none" strike="noStrike" cap="none">
                <a:solidFill>
                  <a:schemeClr val="dk2"/>
                </a:solidFill>
                <a:latin typeface="Roboto Light"/>
                <a:ea typeface="Roboto Light"/>
                <a:cs typeface="Roboto Light"/>
                <a:sym typeface="Roboto Light"/>
              </a:defRPr>
            </a:lvl1pPr>
            <a:lvl2pPr marL="0" marR="0" lvl="1" indent="0" algn="l" rtl="0">
              <a:lnSpc>
                <a:spcPct val="100000"/>
              </a:lnSpc>
              <a:spcBef>
                <a:spcPts val="0"/>
              </a:spcBef>
              <a:spcAft>
                <a:spcPts val="0"/>
              </a:spcAft>
              <a:buClr>
                <a:srgbClr val="000000"/>
              </a:buClr>
              <a:buSzPts val="700"/>
              <a:buFont typeface="Arial"/>
              <a:buNone/>
              <a:defRPr sz="700" b="0" i="0" u="none" strike="noStrike" cap="none">
                <a:solidFill>
                  <a:schemeClr val="dk2"/>
                </a:solidFill>
                <a:latin typeface="Roboto Light"/>
                <a:ea typeface="Roboto Light"/>
                <a:cs typeface="Roboto Light"/>
                <a:sym typeface="Roboto Light"/>
              </a:defRPr>
            </a:lvl2pPr>
            <a:lvl3pPr marL="0" marR="0" lvl="2" indent="0" algn="l" rtl="0">
              <a:lnSpc>
                <a:spcPct val="100000"/>
              </a:lnSpc>
              <a:spcBef>
                <a:spcPts val="0"/>
              </a:spcBef>
              <a:spcAft>
                <a:spcPts val="0"/>
              </a:spcAft>
              <a:buClr>
                <a:srgbClr val="000000"/>
              </a:buClr>
              <a:buSzPts val="700"/>
              <a:buFont typeface="Arial"/>
              <a:buNone/>
              <a:defRPr sz="700" b="0" i="0" u="none" strike="noStrike" cap="none">
                <a:solidFill>
                  <a:schemeClr val="dk2"/>
                </a:solidFill>
                <a:latin typeface="Roboto Light"/>
                <a:ea typeface="Roboto Light"/>
                <a:cs typeface="Roboto Light"/>
                <a:sym typeface="Roboto Light"/>
              </a:defRPr>
            </a:lvl3pPr>
            <a:lvl4pPr marL="0" marR="0" lvl="3" indent="0" algn="l" rtl="0">
              <a:lnSpc>
                <a:spcPct val="100000"/>
              </a:lnSpc>
              <a:spcBef>
                <a:spcPts val="0"/>
              </a:spcBef>
              <a:spcAft>
                <a:spcPts val="0"/>
              </a:spcAft>
              <a:buClr>
                <a:srgbClr val="000000"/>
              </a:buClr>
              <a:buSzPts val="700"/>
              <a:buFont typeface="Arial"/>
              <a:buNone/>
              <a:defRPr sz="700" b="0" i="0" u="none" strike="noStrike" cap="none">
                <a:solidFill>
                  <a:schemeClr val="dk2"/>
                </a:solidFill>
                <a:latin typeface="Roboto Light"/>
                <a:ea typeface="Roboto Light"/>
                <a:cs typeface="Roboto Light"/>
                <a:sym typeface="Roboto Light"/>
              </a:defRPr>
            </a:lvl4pPr>
            <a:lvl5pPr marL="0" marR="0" lvl="4" indent="0" algn="l" rtl="0">
              <a:lnSpc>
                <a:spcPct val="100000"/>
              </a:lnSpc>
              <a:spcBef>
                <a:spcPts val="0"/>
              </a:spcBef>
              <a:spcAft>
                <a:spcPts val="0"/>
              </a:spcAft>
              <a:buClr>
                <a:srgbClr val="000000"/>
              </a:buClr>
              <a:buSzPts val="700"/>
              <a:buFont typeface="Arial"/>
              <a:buNone/>
              <a:defRPr sz="700" b="0" i="0" u="none" strike="noStrike" cap="none">
                <a:solidFill>
                  <a:schemeClr val="dk2"/>
                </a:solidFill>
                <a:latin typeface="Roboto Light"/>
                <a:ea typeface="Roboto Light"/>
                <a:cs typeface="Roboto Light"/>
                <a:sym typeface="Roboto Light"/>
              </a:defRPr>
            </a:lvl5pPr>
            <a:lvl6pPr marL="0" marR="0" lvl="5" indent="0" algn="l" rtl="0">
              <a:lnSpc>
                <a:spcPct val="100000"/>
              </a:lnSpc>
              <a:spcBef>
                <a:spcPts val="0"/>
              </a:spcBef>
              <a:spcAft>
                <a:spcPts val="0"/>
              </a:spcAft>
              <a:buClr>
                <a:srgbClr val="000000"/>
              </a:buClr>
              <a:buSzPts val="700"/>
              <a:buFont typeface="Arial"/>
              <a:buNone/>
              <a:defRPr sz="700" b="0" i="0" u="none" strike="noStrike" cap="none">
                <a:solidFill>
                  <a:schemeClr val="dk2"/>
                </a:solidFill>
                <a:latin typeface="Roboto Light"/>
                <a:ea typeface="Roboto Light"/>
                <a:cs typeface="Roboto Light"/>
                <a:sym typeface="Roboto Light"/>
              </a:defRPr>
            </a:lvl6pPr>
            <a:lvl7pPr marL="0" marR="0" lvl="6" indent="0" algn="l" rtl="0">
              <a:lnSpc>
                <a:spcPct val="100000"/>
              </a:lnSpc>
              <a:spcBef>
                <a:spcPts val="0"/>
              </a:spcBef>
              <a:spcAft>
                <a:spcPts val="0"/>
              </a:spcAft>
              <a:buClr>
                <a:srgbClr val="000000"/>
              </a:buClr>
              <a:buSzPts val="700"/>
              <a:buFont typeface="Arial"/>
              <a:buNone/>
              <a:defRPr sz="700" b="0" i="0" u="none" strike="noStrike" cap="none">
                <a:solidFill>
                  <a:schemeClr val="dk2"/>
                </a:solidFill>
                <a:latin typeface="Roboto Light"/>
                <a:ea typeface="Roboto Light"/>
                <a:cs typeface="Roboto Light"/>
                <a:sym typeface="Roboto Light"/>
              </a:defRPr>
            </a:lvl7pPr>
            <a:lvl8pPr marL="0" marR="0" lvl="7" indent="0" algn="l" rtl="0">
              <a:lnSpc>
                <a:spcPct val="100000"/>
              </a:lnSpc>
              <a:spcBef>
                <a:spcPts val="0"/>
              </a:spcBef>
              <a:spcAft>
                <a:spcPts val="0"/>
              </a:spcAft>
              <a:buClr>
                <a:srgbClr val="000000"/>
              </a:buClr>
              <a:buSzPts val="700"/>
              <a:buFont typeface="Arial"/>
              <a:buNone/>
              <a:defRPr sz="700" b="0" i="0" u="none" strike="noStrike" cap="none">
                <a:solidFill>
                  <a:schemeClr val="dk2"/>
                </a:solidFill>
                <a:latin typeface="Roboto Light"/>
                <a:ea typeface="Roboto Light"/>
                <a:cs typeface="Roboto Light"/>
                <a:sym typeface="Roboto Light"/>
              </a:defRPr>
            </a:lvl8pPr>
            <a:lvl9pPr marL="0" marR="0" lvl="8" indent="0" algn="l" rtl="0">
              <a:lnSpc>
                <a:spcPct val="100000"/>
              </a:lnSpc>
              <a:spcBef>
                <a:spcPts val="0"/>
              </a:spcBef>
              <a:spcAft>
                <a:spcPts val="0"/>
              </a:spcAft>
              <a:buClr>
                <a:srgbClr val="000000"/>
              </a:buClr>
              <a:buSzPts val="700"/>
              <a:buFont typeface="Arial"/>
              <a:buNone/>
              <a:defRPr sz="700" b="0" i="0" u="none" strike="noStrike" cap="none">
                <a:solidFill>
                  <a:schemeClr val="dk2"/>
                </a:solidFill>
                <a:latin typeface="Roboto Light"/>
                <a:ea typeface="Roboto Light"/>
                <a:cs typeface="Roboto Light"/>
                <a:sym typeface="Roboto Light"/>
              </a:defRPr>
            </a:lvl9pPr>
          </a:lstStyle>
          <a:p>
            <a:pPr marL="0" lvl="0" indent="0" algn="l" rtl="0">
              <a:spcBef>
                <a:spcPts val="0"/>
              </a:spcBef>
              <a:spcAft>
                <a:spcPts val="0"/>
              </a:spcAft>
              <a:buNone/>
            </a:pPr>
            <a:fld id="{00000000-1234-1234-1234-123412341234}" type="slidenum">
              <a:rPr lang="en-GB"/>
              <a:t>‹#›</a:t>
            </a:fld>
            <a:endParaRPr/>
          </a:p>
        </p:txBody>
      </p:sp>
      <p:sp>
        <p:nvSpPr>
          <p:cNvPr id="273" name="Google Shape;273;p35"/>
          <p:cNvSpPr txBox="1">
            <a:spLocks noGrp="1"/>
          </p:cNvSpPr>
          <p:nvPr>
            <p:ph type="title"/>
          </p:nvPr>
        </p:nvSpPr>
        <p:spPr>
          <a:xfrm>
            <a:off x="245268" y="367904"/>
            <a:ext cx="4088700" cy="8202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chemeClr val="accent1"/>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74" name="Google Shape;274;p35"/>
          <p:cNvSpPr txBox="1">
            <a:spLocks noGrp="1"/>
          </p:cNvSpPr>
          <p:nvPr>
            <p:ph type="body" idx="2"/>
          </p:nvPr>
        </p:nvSpPr>
        <p:spPr>
          <a:xfrm>
            <a:off x="5266114" y="1579960"/>
            <a:ext cx="3192000" cy="2077800"/>
          </a:xfrm>
          <a:prstGeom prst="rect">
            <a:avLst/>
          </a:prstGeom>
          <a:noFill/>
          <a:ln>
            <a:noFill/>
          </a:ln>
        </p:spPr>
        <p:txBody>
          <a:bodyPr spcFirstLastPara="1" wrap="square" lIns="0" tIns="0" rIns="0" bIns="0" anchor="t" anchorCtr="0">
            <a:noAutofit/>
          </a:bodyPr>
          <a:lstStyle>
            <a:lvl1pPr marL="457200" lvl="0" indent="-304800" algn="l" rtl="0">
              <a:lnSpc>
                <a:spcPct val="100000"/>
              </a:lnSpc>
              <a:spcBef>
                <a:spcPts val="0"/>
              </a:spcBef>
              <a:spcAft>
                <a:spcPts val="0"/>
              </a:spcAft>
              <a:buClr>
                <a:schemeClr val="lt1"/>
              </a:buClr>
              <a:buSzPts val="1200"/>
              <a:buFont typeface="Noto Sans Symbols"/>
              <a:buChar char="▪"/>
              <a:defRPr>
                <a:solidFill>
                  <a:schemeClr val="lt1"/>
                </a:solidFill>
              </a:defRPr>
            </a:lvl1pPr>
            <a:lvl2pPr marL="914400" lvl="1" indent="-304800" algn="l" rtl="0">
              <a:lnSpc>
                <a:spcPct val="100000"/>
              </a:lnSpc>
              <a:spcBef>
                <a:spcPts val="1300"/>
              </a:spcBef>
              <a:spcAft>
                <a:spcPts val="0"/>
              </a:spcAft>
              <a:buClr>
                <a:schemeClr val="lt1"/>
              </a:buClr>
              <a:buSzPts val="1200"/>
              <a:buFont typeface="Noto Sans Symbols"/>
              <a:buChar char="▪"/>
              <a:defRPr sz="1200">
                <a:solidFill>
                  <a:schemeClr val="lt1"/>
                </a:solidFill>
                <a:latin typeface="Roboto Light"/>
                <a:ea typeface="Roboto Light"/>
                <a:cs typeface="Roboto Light"/>
                <a:sym typeface="Roboto Light"/>
              </a:defRPr>
            </a:lvl2pPr>
            <a:lvl3pPr marL="1371600" lvl="2" indent="-228600" algn="l" rtl="0">
              <a:lnSpc>
                <a:spcPct val="100000"/>
              </a:lnSpc>
              <a:spcBef>
                <a:spcPts val="1300"/>
              </a:spcBef>
              <a:spcAft>
                <a:spcPts val="0"/>
              </a:spcAft>
              <a:buClr>
                <a:schemeClr val="lt1"/>
              </a:buClr>
              <a:buSzPts val="1100"/>
              <a:buNone/>
              <a:defRPr>
                <a:solidFill>
                  <a:schemeClr val="lt1"/>
                </a:solidFill>
              </a:defRPr>
            </a:lvl3pPr>
            <a:lvl4pPr marL="1828800" lvl="3" indent="-228600" algn="l" rtl="0">
              <a:lnSpc>
                <a:spcPct val="100000"/>
              </a:lnSpc>
              <a:spcBef>
                <a:spcPts val="1300"/>
              </a:spcBef>
              <a:spcAft>
                <a:spcPts val="0"/>
              </a:spcAft>
              <a:buClr>
                <a:schemeClr val="lt1"/>
              </a:buClr>
              <a:buSzPts val="1700"/>
              <a:buNone/>
              <a:defRPr>
                <a:solidFill>
                  <a:schemeClr val="lt1"/>
                </a:solidFill>
              </a:defRPr>
            </a:lvl4pPr>
            <a:lvl5pPr marL="2286000" lvl="4" indent="-304800" algn="l" rtl="0">
              <a:lnSpc>
                <a:spcPct val="100000"/>
              </a:lnSpc>
              <a:spcBef>
                <a:spcPts val="1300"/>
              </a:spcBef>
              <a:spcAft>
                <a:spcPts val="0"/>
              </a:spcAft>
              <a:buClr>
                <a:schemeClr val="lt1"/>
              </a:buClr>
              <a:buSzPts val="1200"/>
              <a:buChar char="▪"/>
              <a:defRPr>
                <a:solidFill>
                  <a:schemeClr val="lt1"/>
                </a:solidFill>
              </a:defRPr>
            </a:lvl5pPr>
            <a:lvl6pPr marL="2743200" lvl="5" indent="-317500" algn="l" rtl="0">
              <a:lnSpc>
                <a:spcPct val="90000"/>
              </a:lnSpc>
              <a:spcBef>
                <a:spcPts val="1300"/>
              </a:spcBef>
              <a:spcAft>
                <a:spcPts val="0"/>
              </a:spcAft>
              <a:buClr>
                <a:schemeClr val="lt1"/>
              </a:buClr>
              <a:buSzPts val="1400"/>
              <a:buChar char="▪"/>
              <a:defRPr>
                <a:solidFill>
                  <a:schemeClr val="lt1"/>
                </a:solidFill>
              </a:defRPr>
            </a:lvl6pPr>
            <a:lvl7pPr marL="3200400" lvl="6" indent="-317500" algn="l" rtl="0">
              <a:lnSpc>
                <a:spcPct val="90000"/>
              </a:lnSpc>
              <a:spcBef>
                <a:spcPts val="1300"/>
              </a:spcBef>
              <a:spcAft>
                <a:spcPts val="0"/>
              </a:spcAft>
              <a:buClr>
                <a:schemeClr val="lt1"/>
              </a:buClr>
              <a:buSzPts val="1400"/>
              <a:buChar char="•"/>
              <a:defRPr>
                <a:solidFill>
                  <a:schemeClr val="lt1"/>
                </a:solidFill>
              </a:defRPr>
            </a:lvl7pPr>
            <a:lvl8pPr marL="3657600" lvl="7" indent="-317500" algn="l" rtl="0">
              <a:lnSpc>
                <a:spcPct val="90000"/>
              </a:lnSpc>
              <a:spcBef>
                <a:spcPts val="400"/>
              </a:spcBef>
              <a:spcAft>
                <a:spcPts val="0"/>
              </a:spcAft>
              <a:buClr>
                <a:schemeClr val="lt1"/>
              </a:buClr>
              <a:buSzPts val="1400"/>
              <a:buChar char="•"/>
              <a:defRPr>
                <a:solidFill>
                  <a:schemeClr val="lt1"/>
                </a:solidFill>
              </a:defRPr>
            </a:lvl8pPr>
            <a:lvl9pPr marL="4114800" lvl="8" indent="-317500" algn="l" rtl="0">
              <a:lnSpc>
                <a:spcPct val="90000"/>
              </a:lnSpc>
              <a:spcBef>
                <a:spcPts val="400"/>
              </a:spcBef>
              <a:spcAft>
                <a:spcPts val="0"/>
              </a:spcAft>
              <a:buClr>
                <a:schemeClr val="lt1"/>
              </a:buClr>
              <a:buSzPts val="1400"/>
              <a:buChar char="•"/>
              <a:defRPr>
                <a:solidFill>
                  <a:schemeClr val="lt1"/>
                </a:solidFill>
              </a:defRPr>
            </a:lvl9pPr>
          </a:lstStyle>
          <a:p>
            <a:endParaRPr/>
          </a:p>
        </p:txBody>
      </p:sp>
      <p:sp>
        <p:nvSpPr>
          <p:cNvPr id="275" name="Google Shape;275;p35"/>
          <p:cNvSpPr txBox="1">
            <a:spLocks noGrp="1"/>
          </p:cNvSpPr>
          <p:nvPr>
            <p:ph type="body" idx="3"/>
          </p:nvPr>
        </p:nvSpPr>
        <p:spPr>
          <a:xfrm>
            <a:off x="486000" y="4860010"/>
            <a:ext cx="3240000" cy="1608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SzPts val="700"/>
              <a:buNone/>
              <a:defRPr sz="700"/>
            </a:lvl1pPr>
            <a:lvl2pPr marL="914400" lvl="1" indent="-228600" algn="l" rtl="0">
              <a:lnSpc>
                <a:spcPct val="100000"/>
              </a:lnSpc>
              <a:spcBef>
                <a:spcPts val="1300"/>
              </a:spcBef>
              <a:spcAft>
                <a:spcPts val="0"/>
              </a:spcAft>
              <a:buSzPts val="1100"/>
              <a:buNone/>
              <a:defRPr/>
            </a:lvl2pPr>
            <a:lvl3pPr marL="1371600" lvl="2" indent="-228600" algn="l" rtl="0">
              <a:lnSpc>
                <a:spcPct val="100000"/>
              </a:lnSpc>
              <a:spcBef>
                <a:spcPts val="1300"/>
              </a:spcBef>
              <a:spcAft>
                <a:spcPts val="0"/>
              </a:spcAft>
              <a:buSzPts val="1100"/>
              <a:buNone/>
              <a:defRPr/>
            </a:lvl3pPr>
            <a:lvl4pPr marL="1828800" lvl="3" indent="-228600" algn="l" rtl="0">
              <a:lnSpc>
                <a:spcPct val="100000"/>
              </a:lnSpc>
              <a:spcBef>
                <a:spcPts val="1300"/>
              </a:spcBef>
              <a:spcAft>
                <a:spcPts val="0"/>
              </a:spcAft>
              <a:buSzPts val="1700"/>
              <a:buNone/>
              <a:defRPr/>
            </a:lvl4pPr>
            <a:lvl5pPr marL="2286000" lvl="4" indent="-304800" algn="l" rtl="0">
              <a:lnSpc>
                <a:spcPct val="100000"/>
              </a:lnSpc>
              <a:spcBef>
                <a:spcPts val="1300"/>
              </a:spcBef>
              <a:spcAft>
                <a:spcPts val="0"/>
              </a:spcAft>
              <a:buSzPts val="1200"/>
              <a:buChar char="▪"/>
              <a:defRPr/>
            </a:lvl5pPr>
            <a:lvl6pPr marL="2743200" lvl="5" indent="-317500" algn="l" rtl="0">
              <a:lnSpc>
                <a:spcPct val="90000"/>
              </a:lnSpc>
              <a:spcBef>
                <a:spcPts val="1300"/>
              </a:spcBef>
              <a:spcAft>
                <a:spcPts val="0"/>
              </a:spcAft>
              <a:buSzPts val="1400"/>
              <a:buChar char="▪"/>
              <a:defRPr/>
            </a:lvl6pPr>
            <a:lvl7pPr marL="3200400" lvl="6" indent="-317500" algn="l" rtl="0">
              <a:lnSpc>
                <a:spcPct val="90000"/>
              </a:lnSpc>
              <a:spcBef>
                <a:spcPts val="1300"/>
              </a:spcBef>
              <a:spcAft>
                <a:spcPts val="0"/>
              </a:spcAft>
              <a:buSzPts val="1400"/>
              <a:buChar char="•"/>
              <a:defRPr/>
            </a:lvl7pPr>
            <a:lvl8pPr marL="3657600" lvl="7" indent="-317500" algn="l" rtl="0">
              <a:lnSpc>
                <a:spcPct val="90000"/>
              </a:lnSpc>
              <a:spcBef>
                <a:spcPts val="400"/>
              </a:spcBef>
              <a:spcAft>
                <a:spcPts val="0"/>
              </a:spcAft>
              <a:buSzPts val="1400"/>
              <a:buChar char="•"/>
              <a:defRPr/>
            </a:lvl8pPr>
            <a:lvl9pPr marL="4114800" lvl="8" indent="-317500" algn="l" rtl="0">
              <a:lnSpc>
                <a:spcPct val="90000"/>
              </a:lnSpc>
              <a:spcBef>
                <a:spcPts val="400"/>
              </a:spcBef>
              <a:spcAft>
                <a:spcPts val="0"/>
              </a:spcAft>
              <a:buSzPts val="1400"/>
              <a:buChar char="•"/>
              <a:defRPr/>
            </a:lvl9pPr>
          </a:lstStyle>
          <a:p>
            <a:endParaRPr/>
          </a:p>
        </p:txBody>
      </p:sp>
    </p:spTree>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matchingName="Closing Slide">
  <p:cSld name="Closing Slide">
    <p:bg>
      <p:bgPr>
        <a:blipFill>
          <a:blip r:embed="rId2">
            <a:alphaModFix/>
          </a:blip>
          <a:stretch>
            <a:fillRect/>
          </a:stretch>
        </a:blipFill>
        <a:effectLst/>
      </p:bgPr>
    </p:bg>
    <p:spTree>
      <p:nvGrpSpPr>
        <p:cNvPr id="1" name="Shape 276"/>
        <p:cNvGrpSpPr/>
        <p:nvPr/>
      </p:nvGrpSpPr>
      <p:grpSpPr>
        <a:xfrm>
          <a:off x="0" y="0"/>
          <a:ext cx="0" cy="0"/>
          <a:chOff x="0" y="0"/>
          <a:chExt cx="0" cy="0"/>
        </a:xfrm>
      </p:grpSpPr>
      <p:pic>
        <p:nvPicPr>
          <p:cNvPr id="277" name="Google Shape;277;p36"/>
          <p:cNvPicPr preferRelativeResize="0"/>
          <p:nvPr/>
        </p:nvPicPr>
        <p:blipFill rotWithShape="1">
          <a:blip r:embed="rId3">
            <a:alphaModFix/>
          </a:blip>
          <a:srcRect/>
          <a:stretch/>
        </p:blipFill>
        <p:spPr>
          <a:xfrm>
            <a:off x="245269" y="3024130"/>
            <a:ext cx="3861058" cy="1703074"/>
          </a:xfrm>
          <a:prstGeom prst="rect">
            <a:avLst/>
          </a:prstGeom>
          <a:noFill/>
          <a:ln>
            <a:noFill/>
          </a:ln>
        </p:spPr>
      </p:pic>
      <p:sp>
        <p:nvSpPr>
          <p:cNvPr id="278" name="Google Shape;278;p36"/>
          <p:cNvSpPr txBox="1">
            <a:spLocks noGrp="1"/>
          </p:cNvSpPr>
          <p:nvPr>
            <p:ph type="title"/>
          </p:nvPr>
        </p:nvSpPr>
        <p:spPr>
          <a:xfrm>
            <a:off x="486000" y="3402000"/>
            <a:ext cx="3183900" cy="7545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chemeClr val="lt1"/>
              </a:buClr>
              <a:buSzPts val="2700"/>
              <a:buFont typeface="Roboto Light"/>
              <a:buNone/>
              <a:defRPr sz="2700">
                <a:solidFill>
                  <a:schemeClr val="lt1"/>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79" name="Google Shape;279;p36"/>
          <p:cNvSpPr txBox="1">
            <a:spLocks noGrp="1"/>
          </p:cNvSpPr>
          <p:nvPr>
            <p:ph type="sldNum" idx="12"/>
          </p:nvPr>
        </p:nvSpPr>
        <p:spPr>
          <a:xfrm>
            <a:off x="245268" y="4860001"/>
            <a:ext cx="193200" cy="160800"/>
          </a:xfrm>
          <a:prstGeom prst="rect">
            <a:avLst/>
          </a:prstGeom>
          <a:noFill/>
          <a:ln>
            <a:noFill/>
          </a:ln>
        </p:spPr>
        <p:txBody>
          <a:bodyPr spcFirstLastPara="1" wrap="square" lIns="0" tIns="0" rIns="0" bIns="0" anchor="t" anchorCtr="0">
            <a:noAutofit/>
          </a:bodyPr>
          <a:lstStyle>
            <a:lvl1pPr marL="0" marR="0" lvl="0" indent="0" algn="l" rtl="0">
              <a:lnSpc>
                <a:spcPct val="100000"/>
              </a:lnSpc>
              <a:spcBef>
                <a:spcPts val="0"/>
              </a:spcBef>
              <a:spcAft>
                <a:spcPts val="0"/>
              </a:spcAft>
              <a:buClr>
                <a:srgbClr val="000000"/>
              </a:buClr>
              <a:buSzPts val="700"/>
              <a:buFont typeface="Arial"/>
              <a:buNone/>
              <a:defRPr sz="700" b="0" i="0" u="none" strike="noStrike" cap="none">
                <a:solidFill>
                  <a:schemeClr val="dk2"/>
                </a:solidFill>
                <a:latin typeface="Roboto Light"/>
                <a:ea typeface="Roboto Light"/>
                <a:cs typeface="Roboto Light"/>
                <a:sym typeface="Roboto Light"/>
              </a:defRPr>
            </a:lvl1pPr>
            <a:lvl2pPr marL="0" marR="0" lvl="1" indent="0" algn="l" rtl="0">
              <a:lnSpc>
                <a:spcPct val="100000"/>
              </a:lnSpc>
              <a:spcBef>
                <a:spcPts val="0"/>
              </a:spcBef>
              <a:spcAft>
                <a:spcPts val="0"/>
              </a:spcAft>
              <a:buClr>
                <a:srgbClr val="000000"/>
              </a:buClr>
              <a:buSzPts val="700"/>
              <a:buFont typeface="Arial"/>
              <a:buNone/>
              <a:defRPr sz="700" b="0" i="0" u="none" strike="noStrike" cap="none">
                <a:solidFill>
                  <a:schemeClr val="dk2"/>
                </a:solidFill>
                <a:latin typeface="Roboto Light"/>
                <a:ea typeface="Roboto Light"/>
                <a:cs typeface="Roboto Light"/>
                <a:sym typeface="Roboto Light"/>
              </a:defRPr>
            </a:lvl2pPr>
            <a:lvl3pPr marL="0" marR="0" lvl="2" indent="0" algn="l" rtl="0">
              <a:lnSpc>
                <a:spcPct val="100000"/>
              </a:lnSpc>
              <a:spcBef>
                <a:spcPts val="0"/>
              </a:spcBef>
              <a:spcAft>
                <a:spcPts val="0"/>
              </a:spcAft>
              <a:buClr>
                <a:srgbClr val="000000"/>
              </a:buClr>
              <a:buSzPts val="700"/>
              <a:buFont typeface="Arial"/>
              <a:buNone/>
              <a:defRPr sz="700" b="0" i="0" u="none" strike="noStrike" cap="none">
                <a:solidFill>
                  <a:schemeClr val="dk2"/>
                </a:solidFill>
                <a:latin typeface="Roboto Light"/>
                <a:ea typeface="Roboto Light"/>
                <a:cs typeface="Roboto Light"/>
                <a:sym typeface="Roboto Light"/>
              </a:defRPr>
            </a:lvl3pPr>
            <a:lvl4pPr marL="0" marR="0" lvl="3" indent="0" algn="l" rtl="0">
              <a:lnSpc>
                <a:spcPct val="100000"/>
              </a:lnSpc>
              <a:spcBef>
                <a:spcPts val="0"/>
              </a:spcBef>
              <a:spcAft>
                <a:spcPts val="0"/>
              </a:spcAft>
              <a:buClr>
                <a:srgbClr val="000000"/>
              </a:buClr>
              <a:buSzPts val="700"/>
              <a:buFont typeface="Arial"/>
              <a:buNone/>
              <a:defRPr sz="700" b="0" i="0" u="none" strike="noStrike" cap="none">
                <a:solidFill>
                  <a:schemeClr val="dk2"/>
                </a:solidFill>
                <a:latin typeface="Roboto Light"/>
                <a:ea typeface="Roboto Light"/>
                <a:cs typeface="Roboto Light"/>
                <a:sym typeface="Roboto Light"/>
              </a:defRPr>
            </a:lvl4pPr>
            <a:lvl5pPr marL="0" marR="0" lvl="4" indent="0" algn="l" rtl="0">
              <a:lnSpc>
                <a:spcPct val="100000"/>
              </a:lnSpc>
              <a:spcBef>
                <a:spcPts val="0"/>
              </a:spcBef>
              <a:spcAft>
                <a:spcPts val="0"/>
              </a:spcAft>
              <a:buClr>
                <a:srgbClr val="000000"/>
              </a:buClr>
              <a:buSzPts val="700"/>
              <a:buFont typeface="Arial"/>
              <a:buNone/>
              <a:defRPr sz="700" b="0" i="0" u="none" strike="noStrike" cap="none">
                <a:solidFill>
                  <a:schemeClr val="dk2"/>
                </a:solidFill>
                <a:latin typeface="Roboto Light"/>
                <a:ea typeface="Roboto Light"/>
                <a:cs typeface="Roboto Light"/>
                <a:sym typeface="Roboto Light"/>
              </a:defRPr>
            </a:lvl5pPr>
            <a:lvl6pPr marL="0" marR="0" lvl="5" indent="0" algn="l" rtl="0">
              <a:lnSpc>
                <a:spcPct val="100000"/>
              </a:lnSpc>
              <a:spcBef>
                <a:spcPts val="0"/>
              </a:spcBef>
              <a:spcAft>
                <a:spcPts val="0"/>
              </a:spcAft>
              <a:buClr>
                <a:srgbClr val="000000"/>
              </a:buClr>
              <a:buSzPts val="700"/>
              <a:buFont typeface="Arial"/>
              <a:buNone/>
              <a:defRPr sz="700" b="0" i="0" u="none" strike="noStrike" cap="none">
                <a:solidFill>
                  <a:schemeClr val="dk2"/>
                </a:solidFill>
                <a:latin typeface="Roboto Light"/>
                <a:ea typeface="Roboto Light"/>
                <a:cs typeface="Roboto Light"/>
                <a:sym typeface="Roboto Light"/>
              </a:defRPr>
            </a:lvl6pPr>
            <a:lvl7pPr marL="0" marR="0" lvl="6" indent="0" algn="l" rtl="0">
              <a:lnSpc>
                <a:spcPct val="100000"/>
              </a:lnSpc>
              <a:spcBef>
                <a:spcPts val="0"/>
              </a:spcBef>
              <a:spcAft>
                <a:spcPts val="0"/>
              </a:spcAft>
              <a:buClr>
                <a:srgbClr val="000000"/>
              </a:buClr>
              <a:buSzPts val="700"/>
              <a:buFont typeface="Arial"/>
              <a:buNone/>
              <a:defRPr sz="700" b="0" i="0" u="none" strike="noStrike" cap="none">
                <a:solidFill>
                  <a:schemeClr val="dk2"/>
                </a:solidFill>
                <a:latin typeface="Roboto Light"/>
                <a:ea typeface="Roboto Light"/>
                <a:cs typeface="Roboto Light"/>
                <a:sym typeface="Roboto Light"/>
              </a:defRPr>
            </a:lvl7pPr>
            <a:lvl8pPr marL="0" marR="0" lvl="7" indent="0" algn="l" rtl="0">
              <a:lnSpc>
                <a:spcPct val="100000"/>
              </a:lnSpc>
              <a:spcBef>
                <a:spcPts val="0"/>
              </a:spcBef>
              <a:spcAft>
                <a:spcPts val="0"/>
              </a:spcAft>
              <a:buClr>
                <a:srgbClr val="000000"/>
              </a:buClr>
              <a:buSzPts val="700"/>
              <a:buFont typeface="Arial"/>
              <a:buNone/>
              <a:defRPr sz="700" b="0" i="0" u="none" strike="noStrike" cap="none">
                <a:solidFill>
                  <a:schemeClr val="dk2"/>
                </a:solidFill>
                <a:latin typeface="Roboto Light"/>
                <a:ea typeface="Roboto Light"/>
                <a:cs typeface="Roboto Light"/>
                <a:sym typeface="Roboto Light"/>
              </a:defRPr>
            </a:lvl8pPr>
            <a:lvl9pPr marL="0" marR="0" lvl="8" indent="0" algn="l" rtl="0">
              <a:lnSpc>
                <a:spcPct val="100000"/>
              </a:lnSpc>
              <a:spcBef>
                <a:spcPts val="0"/>
              </a:spcBef>
              <a:spcAft>
                <a:spcPts val="0"/>
              </a:spcAft>
              <a:buClr>
                <a:srgbClr val="000000"/>
              </a:buClr>
              <a:buSzPts val="700"/>
              <a:buFont typeface="Arial"/>
              <a:buNone/>
              <a:defRPr sz="700" b="0" i="0" u="none" strike="noStrike" cap="none">
                <a:solidFill>
                  <a:schemeClr val="dk2"/>
                </a:solidFill>
                <a:latin typeface="Roboto Light"/>
                <a:ea typeface="Roboto Light"/>
                <a:cs typeface="Roboto Light"/>
                <a:sym typeface="Roboto Light"/>
              </a:defRPr>
            </a:lvl9pPr>
          </a:lstStyle>
          <a:p>
            <a:pPr marL="0" lvl="0" indent="0" algn="l" rtl="0">
              <a:spcBef>
                <a:spcPts val="0"/>
              </a:spcBef>
              <a:spcAft>
                <a:spcPts val="0"/>
              </a:spcAft>
              <a:buNone/>
            </a:pPr>
            <a:fld id="{00000000-1234-1234-1234-123412341234}" type="slidenum">
              <a:rPr lang="en-GB"/>
              <a:t>‹#›</a:t>
            </a:fld>
            <a:endParaRPr/>
          </a:p>
        </p:txBody>
      </p:sp>
      <p:sp>
        <p:nvSpPr>
          <p:cNvPr id="280" name="Google Shape;280;p36"/>
          <p:cNvSpPr txBox="1">
            <a:spLocks noGrp="1"/>
          </p:cNvSpPr>
          <p:nvPr>
            <p:ph type="subTitle" idx="1"/>
          </p:nvPr>
        </p:nvSpPr>
        <p:spPr>
          <a:xfrm>
            <a:off x="485999" y="4320001"/>
            <a:ext cx="3183900" cy="2853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chemeClr val="lt1"/>
              </a:buClr>
              <a:buSzPts val="1200"/>
              <a:buNone/>
              <a:defRPr sz="1200">
                <a:solidFill>
                  <a:schemeClr val="lt1"/>
                </a:solidFill>
                <a:latin typeface="Roboto Medium"/>
                <a:ea typeface="Roboto Medium"/>
                <a:cs typeface="Roboto Medium"/>
                <a:sym typeface="Roboto Medium"/>
              </a:defRPr>
            </a:lvl1pPr>
            <a:lvl2pPr lvl="1" algn="ctr" rtl="0">
              <a:lnSpc>
                <a:spcPct val="100000"/>
              </a:lnSpc>
              <a:spcBef>
                <a:spcPts val="1300"/>
              </a:spcBef>
              <a:spcAft>
                <a:spcPts val="0"/>
              </a:spcAft>
              <a:buClr>
                <a:schemeClr val="accent1"/>
              </a:buClr>
              <a:buSzPts val="1500"/>
              <a:buNone/>
              <a:defRPr sz="1500"/>
            </a:lvl2pPr>
            <a:lvl3pPr lvl="2" algn="ctr" rtl="0">
              <a:lnSpc>
                <a:spcPct val="100000"/>
              </a:lnSpc>
              <a:spcBef>
                <a:spcPts val="1300"/>
              </a:spcBef>
              <a:spcAft>
                <a:spcPts val="0"/>
              </a:spcAft>
              <a:buClr>
                <a:schemeClr val="dk2"/>
              </a:buClr>
              <a:buSzPts val="1400"/>
              <a:buNone/>
              <a:defRPr sz="1400"/>
            </a:lvl3pPr>
            <a:lvl4pPr lvl="3" algn="ctr" rtl="0">
              <a:lnSpc>
                <a:spcPct val="100000"/>
              </a:lnSpc>
              <a:spcBef>
                <a:spcPts val="1300"/>
              </a:spcBef>
              <a:spcAft>
                <a:spcPts val="0"/>
              </a:spcAft>
              <a:buClr>
                <a:schemeClr val="dk2"/>
              </a:buClr>
              <a:buSzPts val="1200"/>
              <a:buNone/>
              <a:defRPr sz="1200"/>
            </a:lvl4pPr>
            <a:lvl5pPr lvl="4" algn="ctr" rtl="0">
              <a:lnSpc>
                <a:spcPct val="100000"/>
              </a:lnSpc>
              <a:spcBef>
                <a:spcPts val="1300"/>
              </a:spcBef>
              <a:spcAft>
                <a:spcPts val="0"/>
              </a:spcAft>
              <a:buClr>
                <a:schemeClr val="dk2"/>
              </a:buClr>
              <a:buSzPts val="1200"/>
              <a:buNone/>
              <a:defRPr sz="1200"/>
            </a:lvl5pPr>
            <a:lvl6pPr lvl="5" algn="ctr" rtl="0">
              <a:lnSpc>
                <a:spcPct val="90000"/>
              </a:lnSpc>
              <a:spcBef>
                <a:spcPts val="1300"/>
              </a:spcBef>
              <a:spcAft>
                <a:spcPts val="0"/>
              </a:spcAft>
              <a:buClr>
                <a:schemeClr val="dk2"/>
              </a:buClr>
              <a:buSzPts val="1200"/>
              <a:buNone/>
              <a:defRPr sz="1200"/>
            </a:lvl6pPr>
            <a:lvl7pPr lvl="6" algn="ctr" rtl="0">
              <a:lnSpc>
                <a:spcPct val="90000"/>
              </a:lnSpc>
              <a:spcBef>
                <a:spcPts val="13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281" name="Google Shape;281;p36"/>
          <p:cNvSpPr txBox="1">
            <a:spLocks noGrp="1"/>
          </p:cNvSpPr>
          <p:nvPr>
            <p:ph type="body" idx="2"/>
          </p:nvPr>
        </p:nvSpPr>
        <p:spPr>
          <a:xfrm>
            <a:off x="486000" y="4860010"/>
            <a:ext cx="3240000" cy="1608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SzPts val="700"/>
              <a:buNone/>
              <a:defRPr sz="700"/>
            </a:lvl1pPr>
            <a:lvl2pPr marL="914400" lvl="1" indent="-228600" algn="l" rtl="0">
              <a:lnSpc>
                <a:spcPct val="100000"/>
              </a:lnSpc>
              <a:spcBef>
                <a:spcPts val="1300"/>
              </a:spcBef>
              <a:spcAft>
                <a:spcPts val="0"/>
              </a:spcAft>
              <a:buSzPts val="1100"/>
              <a:buNone/>
              <a:defRPr/>
            </a:lvl2pPr>
            <a:lvl3pPr marL="1371600" lvl="2" indent="-228600" algn="l" rtl="0">
              <a:lnSpc>
                <a:spcPct val="100000"/>
              </a:lnSpc>
              <a:spcBef>
                <a:spcPts val="1300"/>
              </a:spcBef>
              <a:spcAft>
                <a:spcPts val="0"/>
              </a:spcAft>
              <a:buSzPts val="1100"/>
              <a:buNone/>
              <a:defRPr/>
            </a:lvl3pPr>
            <a:lvl4pPr marL="1828800" lvl="3" indent="-228600" algn="l" rtl="0">
              <a:lnSpc>
                <a:spcPct val="100000"/>
              </a:lnSpc>
              <a:spcBef>
                <a:spcPts val="1300"/>
              </a:spcBef>
              <a:spcAft>
                <a:spcPts val="0"/>
              </a:spcAft>
              <a:buSzPts val="1700"/>
              <a:buNone/>
              <a:defRPr/>
            </a:lvl4pPr>
            <a:lvl5pPr marL="2286000" lvl="4" indent="-304800" algn="l" rtl="0">
              <a:lnSpc>
                <a:spcPct val="100000"/>
              </a:lnSpc>
              <a:spcBef>
                <a:spcPts val="1300"/>
              </a:spcBef>
              <a:spcAft>
                <a:spcPts val="0"/>
              </a:spcAft>
              <a:buSzPts val="1200"/>
              <a:buChar char="▪"/>
              <a:defRPr/>
            </a:lvl5pPr>
            <a:lvl6pPr marL="2743200" lvl="5" indent="-317500" algn="l" rtl="0">
              <a:lnSpc>
                <a:spcPct val="90000"/>
              </a:lnSpc>
              <a:spcBef>
                <a:spcPts val="1300"/>
              </a:spcBef>
              <a:spcAft>
                <a:spcPts val="0"/>
              </a:spcAft>
              <a:buSzPts val="1400"/>
              <a:buChar char="▪"/>
              <a:defRPr/>
            </a:lvl6pPr>
            <a:lvl7pPr marL="3200400" lvl="6" indent="-317500" algn="l" rtl="0">
              <a:lnSpc>
                <a:spcPct val="90000"/>
              </a:lnSpc>
              <a:spcBef>
                <a:spcPts val="1300"/>
              </a:spcBef>
              <a:spcAft>
                <a:spcPts val="0"/>
              </a:spcAft>
              <a:buSzPts val="1400"/>
              <a:buChar char="•"/>
              <a:defRPr/>
            </a:lvl7pPr>
            <a:lvl8pPr marL="3657600" lvl="7" indent="-317500" algn="l" rtl="0">
              <a:lnSpc>
                <a:spcPct val="90000"/>
              </a:lnSpc>
              <a:spcBef>
                <a:spcPts val="400"/>
              </a:spcBef>
              <a:spcAft>
                <a:spcPts val="0"/>
              </a:spcAft>
              <a:buSzPts val="1400"/>
              <a:buChar char="•"/>
              <a:defRPr/>
            </a:lvl8pPr>
            <a:lvl9pPr marL="4114800" lvl="8" indent="-317500" algn="l" rtl="0">
              <a:lnSpc>
                <a:spcPct val="90000"/>
              </a:lnSpc>
              <a:spcBef>
                <a:spcPts val="400"/>
              </a:spcBef>
              <a:spcAft>
                <a:spcPts val="0"/>
              </a:spcAft>
              <a:buSzPts val="1400"/>
              <a:buChar char="•"/>
              <a:defRPr/>
            </a:lvl9pPr>
          </a:lstStyle>
          <a:p>
            <a:endParaRPr/>
          </a:p>
        </p:txBody>
      </p:sp>
      <p:pic>
        <p:nvPicPr>
          <p:cNvPr id="282" name="Google Shape;282;p36"/>
          <p:cNvPicPr preferRelativeResize="0"/>
          <p:nvPr/>
        </p:nvPicPr>
        <p:blipFill rotWithShape="1">
          <a:blip r:embed="rId4">
            <a:alphaModFix/>
          </a:blip>
          <a:srcRect/>
          <a:stretch/>
        </p:blipFill>
        <p:spPr>
          <a:xfrm>
            <a:off x="8410193" y="0"/>
            <a:ext cx="733807" cy="733807"/>
          </a:xfrm>
          <a:prstGeom prst="rect">
            <a:avLst/>
          </a:prstGeom>
          <a:noFill/>
          <a:ln>
            <a:noFill/>
          </a:ln>
        </p:spPr>
      </p:pic>
    </p:spTree>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83"/>
        <p:cNvGrpSpPr/>
        <p:nvPr/>
      </p:nvGrpSpPr>
      <p:grpSpPr>
        <a:xfrm>
          <a:off x="0" y="0"/>
          <a:ext cx="0" cy="0"/>
          <a:chOff x="0" y="0"/>
          <a:chExt cx="0" cy="0"/>
        </a:xfrm>
      </p:grpSpPr>
      <p:sp>
        <p:nvSpPr>
          <p:cNvPr id="284" name="Google Shape;284;p37"/>
          <p:cNvSpPr txBox="1">
            <a:spLocks noGrp="1"/>
          </p:cNvSpPr>
          <p:nvPr>
            <p:ph type="sldNum" idx="12"/>
          </p:nvPr>
        </p:nvSpPr>
        <p:spPr>
          <a:xfrm>
            <a:off x="245268" y="4860001"/>
            <a:ext cx="193200" cy="160800"/>
          </a:xfrm>
          <a:prstGeom prst="rect">
            <a:avLst/>
          </a:prstGeom>
          <a:noFill/>
          <a:ln>
            <a:noFill/>
          </a:ln>
        </p:spPr>
        <p:txBody>
          <a:bodyPr spcFirstLastPara="1" wrap="square" lIns="0" tIns="0" rIns="0" bIns="0" anchor="t" anchorCtr="0">
            <a:noAutofit/>
          </a:bodyPr>
          <a:lstStyle>
            <a:lvl1pPr marL="0" marR="0" lvl="0" indent="0" algn="l" rtl="0">
              <a:lnSpc>
                <a:spcPct val="100000"/>
              </a:lnSpc>
              <a:spcBef>
                <a:spcPts val="0"/>
              </a:spcBef>
              <a:spcAft>
                <a:spcPts val="0"/>
              </a:spcAft>
              <a:buClr>
                <a:srgbClr val="000000"/>
              </a:buClr>
              <a:buSzPts val="700"/>
              <a:buFont typeface="Arial"/>
              <a:buNone/>
              <a:defRPr sz="700" b="0" i="0" u="none" strike="noStrike" cap="none">
                <a:solidFill>
                  <a:schemeClr val="dk2"/>
                </a:solidFill>
                <a:latin typeface="Roboto Light"/>
                <a:ea typeface="Roboto Light"/>
                <a:cs typeface="Roboto Light"/>
                <a:sym typeface="Roboto Light"/>
              </a:defRPr>
            </a:lvl1pPr>
            <a:lvl2pPr marL="0" marR="0" lvl="1" indent="0" algn="l" rtl="0">
              <a:lnSpc>
                <a:spcPct val="100000"/>
              </a:lnSpc>
              <a:spcBef>
                <a:spcPts val="0"/>
              </a:spcBef>
              <a:spcAft>
                <a:spcPts val="0"/>
              </a:spcAft>
              <a:buClr>
                <a:srgbClr val="000000"/>
              </a:buClr>
              <a:buSzPts val="700"/>
              <a:buFont typeface="Arial"/>
              <a:buNone/>
              <a:defRPr sz="700" b="0" i="0" u="none" strike="noStrike" cap="none">
                <a:solidFill>
                  <a:schemeClr val="dk2"/>
                </a:solidFill>
                <a:latin typeface="Roboto Light"/>
                <a:ea typeface="Roboto Light"/>
                <a:cs typeface="Roboto Light"/>
                <a:sym typeface="Roboto Light"/>
              </a:defRPr>
            </a:lvl2pPr>
            <a:lvl3pPr marL="0" marR="0" lvl="2" indent="0" algn="l" rtl="0">
              <a:lnSpc>
                <a:spcPct val="100000"/>
              </a:lnSpc>
              <a:spcBef>
                <a:spcPts val="0"/>
              </a:spcBef>
              <a:spcAft>
                <a:spcPts val="0"/>
              </a:spcAft>
              <a:buClr>
                <a:srgbClr val="000000"/>
              </a:buClr>
              <a:buSzPts val="700"/>
              <a:buFont typeface="Arial"/>
              <a:buNone/>
              <a:defRPr sz="700" b="0" i="0" u="none" strike="noStrike" cap="none">
                <a:solidFill>
                  <a:schemeClr val="dk2"/>
                </a:solidFill>
                <a:latin typeface="Roboto Light"/>
                <a:ea typeface="Roboto Light"/>
                <a:cs typeface="Roboto Light"/>
                <a:sym typeface="Roboto Light"/>
              </a:defRPr>
            </a:lvl3pPr>
            <a:lvl4pPr marL="0" marR="0" lvl="3" indent="0" algn="l" rtl="0">
              <a:lnSpc>
                <a:spcPct val="100000"/>
              </a:lnSpc>
              <a:spcBef>
                <a:spcPts val="0"/>
              </a:spcBef>
              <a:spcAft>
                <a:spcPts val="0"/>
              </a:spcAft>
              <a:buClr>
                <a:srgbClr val="000000"/>
              </a:buClr>
              <a:buSzPts val="700"/>
              <a:buFont typeface="Arial"/>
              <a:buNone/>
              <a:defRPr sz="700" b="0" i="0" u="none" strike="noStrike" cap="none">
                <a:solidFill>
                  <a:schemeClr val="dk2"/>
                </a:solidFill>
                <a:latin typeface="Roboto Light"/>
                <a:ea typeface="Roboto Light"/>
                <a:cs typeface="Roboto Light"/>
                <a:sym typeface="Roboto Light"/>
              </a:defRPr>
            </a:lvl4pPr>
            <a:lvl5pPr marL="0" marR="0" lvl="4" indent="0" algn="l" rtl="0">
              <a:lnSpc>
                <a:spcPct val="100000"/>
              </a:lnSpc>
              <a:spcBef>
                <a:spcPts val="0"/>
              </a:spcBef>
              <a:spcAft>
                <a:spcPts val="0"/>
              </a:spcAft>
              <a:buClr>
                <a:srgbClr val="000000"/>
              </a:buClr>
              <a:buSzPts val="700"/>
              <a:buFont typeface="Arial"/>
              <a:buNone/>
              <a:defRPr sz="700" b="0" i="0" u="none" strike="noStrike" cap="none">
                <a:solidFill>
                  <a:schemeClr val="dk2"/>
                </a:solidFill>
                <a:latin typeface="Roboto Light"/>
                <a:ea typeface="Roboto Light"/>
                <a:cs typeface="Roboto Light"/>
                <a:sym typeface="Roboto Light"/>
              </a:defRPr>
            </a:lvl5pPr>
            <a:lvl6pPr marL="0" marR="0" lvl="5" indent="0" algn="l" rtl="0">
              <a:lnSpc>
                <a:spcPct val="100000"/>
              </a:lnSpc>
              <a:spcBef>
                <a:spcPts val="0"/>
              </a:spcBef>
              <a:spcAft>
                <a:spcPts val="0"/>
              </a:spcAft>
              <a:buClr>
                <a:srgbClr val="000000"/>
              </a:buClr>
              <a:buSzPts val="700"/>
              <a:buFont typeface="Arial"/>
              <a:buNone/>
              <a:defRPr sz="700" b="0" i="0" u="none" strike="noStrike" cap="none">
                <a:solidFill>
                  <a:schemeClr val="dk2"/>
                </a:solidFill>
                <a:latin typeface="Roboto Light"/>
                <a:ea typeface="Roboto Light"/>
                <a:cs typeface="Roboto Light"/>
                <a:sym typeface="Roboto Light"/>
              </a:defRPr>
            </a:lvl6pPr>
            <a:lvl7pPr marL="0" marR="0" lvl="6" indent="0" algn="l" rtl="0">
              <a:lnSpc>
                <a:spcPct val="100000"/>
              </a:lnSpc>
              <a:spcBef>
                <a:spcPts val="0"/>
              </a:spcBef>
              <a:spcAft>
                <a:spcPts val="0"/>
              </a:spcAft>
              <a:buClr>
                <a:srgbClr val="000000"/>
              </a:buClr>
              <a:buSzPts val="700"/>
              <a:buFont typeface="Arial"/>
              <a:buNone/>
              <a:defRPr sz="700" b="0" i="0" u="none" strike="noStrike" cap="none">
                <a:solidFill>
                  <a:schemeClr val="dk2"/>
                </a:solidFill>
                <a:latin typeface="Roboto Light"/>
                <a:ea typeface="Roboto Light"/>
                <a:cs typeface="Roboto Light"/>
                <a:sym typeface="Roboto Light"/>
              </a:defRPr>
            </a:lvl7pPr>
            <a:lvl8pPr marL="0" marR="0" lvl="7" indent="0" algn="l" rtl="0">
              <a:lnSpc>
                <a:spcPct val="100000"/>
              </a:lnSpc>
              <a:spcBef>
                <a:spcPts val="0"/>
              </a:spcBef>
              <a:spcAft>
                <a:spcPts val="0"/>
              </a:spcAft>
              <a:buClr>
                <a:srgbClr val="000000"/>
              </a:buClr>
              <a:buSzPts val="700"/>
              <a:buFont typeface="Arial"/>
              <a:buNone/>
              <a:defRPr sz="700" b="0" i="0" u="none" strike="noStrike" cap="none">
                <a:solidFill>
                  <a:schemeClr val="dk2"/>
                </a:solidFill>
                <a:latin typeface="Roboto Light"/>
                <a:ea typeface="Roboto Light"/>
                <a:cs typeface="Roboto Light"/>
                <a:sym typeface="Roboto Light"/>
              </a:defRPr>
            </a:lvl8pPr>
            <a:lvl9pPr marL="0" marR="0" lvl="8" indent="0" algn="l" rtl="0">
              <a:lnSpc>
                <a:spcPct val="100000"/>
              </a:lnSpc>
              <a:spcBef>
                <a:spcPts val="0"/>
              </a:spcBef>
              <a:spcAft>
                <a:spcPts val="0"/>
              </a:spcAft>
              <a:buClr>
                <a:srgbClr val="000000"/>
              </a:buClr>
              <a:buSzPts val="700"/>
              <a:buFont typeface="Arial"/>
              <a:buNone/>
              <a:defRPr sz="700" b="0" i="0" u="none" strike="noStrike" cap="none">
                <a:solidFill>
                  <a:schemeClr val="dk2"/>
                </a:solidFill>
                <a:latin typeface="Roboto Light"/>
                <a:ea typeface="Roboto Light"/>
                <a:cs typeface="Roboto Light"/>
                <a:sym typeface="Roboto Light"/>
              </a:defRPr>
            </a:lvl9pPr>
          </a:lstStyle>
          <a:p>
            <a:pPr marL="0" lvl="0" indent="0" algn="l" rtl="0">
              <a:spcBef>
                <a:spcPts val="0"/>
              </a:spcBef>
              <a:spcAft>
                <a:spcPts val="0"/>
              </a:spcAft>
              <a:buNone/>
            </a:pPr>
            <a:fld id="{00000000-1234-1234-1234-123412341234}" type="slidenum">
              <a:rPr lang="en-GB"/>
              <a:t>‹#›</a:t>
            </a:fld>
            <a:endParaRPr/>
          </a:p>
        </p:txBody>
      </p:sp>
      <p:pic>
        <p:nvPicPr>
          <p:cNvPr id="285" name="Google Shape;285;p37"/>
          <p:cNvPicPr preferRelativeResize="0"/>
          <p:nvPr/>
        </p:nvPicPr>
        <p:blipFill rotWithShape="1">
          <a:blip r:embed="rId2">
            <a:alphaModFix/>
          </a:blip>
          <a:srcRect/>
          <a:stretch/>
        </p:blipFill>
        <p:spPr>
          <a:xfrm>
            <a:off x="242307" y="1346203"/>
            <a:ext cx="8659388" cy="3381001"/>
          </a:xfrm>
          <a:prstGeom prst="rect">
            <a:avLst/>
          </a:prstGeom>
          <a:noFill/>
          <a:ln>
            <a:noFill/>
          </a:ln>
        </p:spPr>
      </p:pic>
      <p:sp>
        <p:nvSpPr>
          <p:cNvPr id="286" name="Google Shape;286;p37"/>
          <p:cNvSpPr txBox="1">
            <a:spLocks noGrp="1"/>
          </p:cNvSpPr>
          <p:nvPr>
            <p:ph type="body" idx="1"/>
          </p:nvPr>
        </p:nvSpPr>
        <p:spPr>
          <a:xfrm>
            <a:off x="486000" y="4860010"/>
            <a:ext cx="3240000" cy="1608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SzPts val="700"/>
              <a:buNone/>
              <a:defRPr sz="700"/>
            </a:lvl1pPr>
            <a:lvl2pPr marL="914400" lvl="1" indent="-228600" algn="l" rtl="0">
              <a:lnSpc>
                <a:spcPct val="100000"/>
              </a:lnSpc>
              <a:spcBef>
                <a:spcPts val="1300"/>
              </a:spcBef>
              <a:spcAft>
                <a:spcPts val="0"/>
              </a:spcAft>
              <a:buSzPts val="1100"/>
              <a:buNone/>
              <a:defRPr/>
            </a:lvl2pPr>
            <a:lvl3pPr marL="1371600" lvl="2" indent="-228600" algn="l" rtl="0">
              <a:lnSpc>
                <a:spcPct val="100000"/>
              </a:lnSpc>
              <a:spcBef>
                <a:spcPts val="1300"/>
              </a:spcBef>
              <a:spcAft>
                <a:spcPts val="0"/>
              </a:spcAft>
              <a:buSzPts val="1100"/>
              <a:buNone/>
              <a:defRPr/>
            </a:lvl3pPr>
            <a:lvl4pPr marL="1828800" lvl="3" indent="-228600" algn="l" rtl="0">
              <a:lnSpc>
                <a:spcPct val="100000"/>
              </a:lnSpc>
              <a:spcBef>
                <a:spcPts val="1300"/>
              </a:spcBef>
              <a:spcAft>
                <a:spcPts val="0"/>
              </a:spcAft>
              <a:buSzPts val="1700"/>
              <a:buNone/>
              <a:defRPr/>
            </a:lvl4pPr>
            <a:lvl5pPr marL="2286000" lvl="4" indent="-304800" algn="l" rtl="0">
              <a:lnSpc>
                <a:spcPct val="100000"/>
              </a:lnSpc>
              <a:spcBef>
                <a:spcPts val="1300"/>
              </a:spcBef>
              <a:spcAft>
                <a:spcPts val="0"/>
              </a:spcAft>
              <a:buSzPts val="1200"/>
              <a:buChar char="▪"/>
              <a:defRPr/>
            </a:lvl5pPr>
            <a:lvl6pPr marL="2743200" lvl="5" indent="-317500" algn="l" rtl="0">
              <a:lnSpc>
                <a:spcPct val="90000"/>
              </a:lnSpc>
              <a:spcBef>
                <a:spcPts val="1300"/>
              </a:spcBef>
              <a:spcAft>
                <a:spcPts val="0"/>
              </a:spcAft>
              <a:buSzPts val="1400"/>
              <a:buChar char="▪"/>
              <a:defRPr/>
            </a:lvl6pPr>
            <a:lvl7pPr marL="3200400" lvl="6" indent="-317500" algn="l" rtl="0">
              <a:lnSpc>
                <a:spcPct val="90000"/>
              </a:lnSpc>
              <a:spcBef>
                <a:spcPts val="1300"/>
              </a:spcBef>
              <a:spcAft>
                <a:spcPts val="0"/>
              </a:spcAft>
              <a:buSzPts val="1400"/>
              <a:buChar char="•"/>
              <a:defRPr/>
            </a:lvl7pPr>
            <a:lvl8pPr marL="3657600" lvl="7" indent="-317500" algn="l" rtl="0">
              <a:lnSpc>
                <a:spcPct val="90000"/>
              </a:lnSpc>
              <a:spcBef>
                <a:spcPts val="400"/>
              </a:spcBef>
              <a:spcAft>
                <a:spcPts val="0"/>
              </a:spcAft>
              <a:buSzPts val="1400"/>
              <a:buChar char="•"/>
              <a:defRPr/>
            </a:lvl8pPr>
            <a:lvl9pPr marL="4114800" lvl="8" indent="-317500" algn="l" rtl="0">
              <a:lnSpc>
                <a:spcPct val="90000"/>
              </a:lnSpc>
              <a:spcBef>
                <a:spcPts val="400"/>
              </a:spcBef>
              <a:spcAft>
                <a:spcPts val="0"/>
              </a:spcAft>
              <a:buSzPts val="1400"/>
              <a:buChar char="•"/>
              <a:defRPr/>
            </a:lvl9pPr>
          </a:lstStyle>
          <a:p>
            <a:endParaRPr/>
          </a:p>
        </p:txBody>
      </p:sp>
    </p:spTree>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Boxed Content 1">
  <p:cSld name="Boxed Content_1">
    <p:spTree>
      <p:nvGrpSpPr>
        <p:cNvPr id="1" name="Shape 287"/>
        <p:cNvGrpSpPr/>
        <p:nvPr/>
      </p:nvGrpSpPr>
      <p:grpSpPr>
        <a:xfrm>
          <a:off x="0" y="0"/>
          <a:ext cx="0" cy="0"/>
          <a:chOff x="0" y="0"/>
          <a:chExt cx="0" cy="0"/>
        </a:xfrm>
      </p:grpSpPr>
      <p:sp>
        <p:nvSpPr>
          <p:cNvPr id="288" name="Google Shape;288;p38"/>
          <p:cNvSpPr txBox="1">
            <a:spLocks noGrp="1"/>
          </p:cNvSpPr>
          <p:nvPr>
            <p:ph type="title"/>
          </p:nvPr>
        </p:nvSpPr>
        <p:spPr>
          <a:xfrm>
            <a:off x="245268" y="367904"/>
            <a:ext cx="4088700" cy="6750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chemeClr val="accent1"/>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89" name="Google Shape;289;p38"/>
          <p:cNvSpPr txBox="1">
            <a:spLocks noGrp="1"/>
          </p:cNvSpPr>
          <p:nvPr>
            <p:ph type="dt" idx="10"/>
          </p:nvPr>
        </p:nvSpPr>
        <p:spPr>
          <a:xfrm>
            <a:off x="6840140" y="4860001"/>
            <a:ext cx="2057400" cy="160800"/>
          </a:xfrm>
          <a:prstGeom prst="rect">
            <a:avLst/>
          </a:prstGeom>
          <a:noFill/>
          <a:ln>
            <a:noFill/>
          </a:ln>
        </p:spPr>
        <p:txBody>
          <a:bodyPr spcFirstLastPara="1" wrap="square" lIns="0" tIns="0" rIns="0" bIns="0" anchor="t" anchorCtr="0">
            <a:noAutofit/>
          </a:bodyPr>
          <a:lstStyle>
            <a:lvl1pPr marR="0" lvl="0" algn="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sp>
        <p:nvSpPr>
          <p:cNvPr id="290" name="Google Shape;290;p38"/>
          <p:cNvSpPr txBox="1">
            <a:spLocks noGrp="1"/>
          </p:cNvSpPr>
          <p:nvPr>
            <p:ph type="ftr" idx="11"/>
          </p:nvPr>
        </p:nvSpPr>
        <p:spPr>
          <a:xfrm>
            <a:off x="486000" y="4860001"/>
            <a:ext cx="3086100" cy="16080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sp>
        <p:nvSpPr>
          <p:cNvPr id="291" name="Google Shape;291;p38"/>
          <p:cNvSpPr txBox="1">
            <a:spLocks noGrp="1"/>
          </p:cNvSpPr>
          <p:nvPr>
            <p:ph type="sldNum" idx="12"/>
          </p:nvPr>
        </p:nvSpPr>
        <p:spPr>
          <a:xfrm>
            <a:off x="245268" y="4860001"/>
            <a:ext cx="193200" cy="160800"/>
          </a:xfrm>
          <a:prstGeom prst="rect">
            <a:avLst/>
          </a:prstGeom>
          <a:noFill/>
          <a:ln>
            <a:noFill/>
          </a:ln>
        </p:spPr>
        <p:txBody>
          <a:bodyPr spcFirstLastPara="1" wrap="square" lIns="0" tIns="0" rIns="0" bIns="0" anchor="t" anchorCtr="0">
            <a:noAutofit/>
          </a:bodyPr>
          <a:lstStyle>
            <a:lvl1pPr marL="0" marR="0" lvl="0" indent="0" algn="l" rtl="0">
              <a:lnSpc>
                <a:spcPct val="100000"/>
              </a:lnSpc>
              <a:spcBef>
                <a:spcPts val="0"/>
              </a:spcBef>
              <a:spcAft>
                <a:spcPts val="0"/>
              </a:spcAft>
              <a:buClr>
                <a:srgbClr val="000000"/>
              </a:buClr>
              <a:buSzPts val="700"/>
              <a:buFont typeface="Arial"/>
              <a:buNone/>
              <a:defRPr sz="700" b="0" i="0" u="none" strike="noStrike" cap="none">
                <a:solidFill>
                  <a:schemeClr val="dk2"/>
                </a:solidFill>
                <a:latin typeface="Roboto Light"/>
                <a:ea typeface="Roboto Light"/>
                <a:cs typeface="Roboto Light"/>
                <a:sym typeface="Roboto Light"/>
              </a:defRPr>
            </a:lvl1pPr>
            <a:lvl2pPr marL="0" marR="0" lvl="1" indent="0" algn="l" rtl="0">
              <a:lnSpc>
                <a:spcPct val="100000"/>
              </a:lnSpc>
              <a:spcBef>
                <a:spcPts val="0"/>
              </a:spcBef>
              <a:spcAft>
                <a:spcPts val="0"/>
              </a:spcAft>
              <a:buClr>
                <a:srgbClr val="000000"/>
              </a:buClr>
              <a:buSzPts val="700"/>
              <a:buFont typeface="Arial"/>
              <a:buNone/>
              <a:defRPr sz="700" b="0" i="0" u="none" strike="noStrike" cap="none">
                <a:solidFill>
                  <a:schemeClr val="dk2"/>
                </a:solidFill>
                <a:latin typeface="Roboto Light"/>
                <a:ea typeface="Roboto Light"/>
                <a:cs typeface="Roboto Light"/>
                <a:sym typeface="Roboto Light"/>
              </a:defRPr>
            </a:lvl2pPr>
            <a:lvl3pPr marL="0" marR="0" lvl="2" indent="0" algn="l" rtl="0">
              <a:lnSpc>
                <a:spcPct val="100000"/>
              </a:lnSpc>
              <a:spcBef>
                <a:spcPts val="0"/>
              </a:spcBef>
              <a:spcAft>
                <a:spcPts val="0"/>
              </a:spcAft>
              <a:buClr>
                <a:srgbClr val="000000"/>
              </a:buClr>
              <a:buSzPts val="700"/>
              <a:buFont typeface="Arial"/>
              <a:buNone/>
              <a:defRPr sz="700" b="0" i="0" u="none" strike="noStrike" cap="none">
                <a:solidFill>
                  <a:schemeClr val="dk2"/>
                </a:solidFill>
                <a:latin typeface="Roboto Light"/>
                <a:ea typeface="Roboto Light"/>
                <a:cs typeface="Roboto Light"/>
                <a:sym typeface="Roboto Light"/>
              </a:defRPr>
            </a:lvl3pPr>
            <a:lvl4pPr marL="0" marR="0" lvl="3" indent="0" algn="l" rtl="0">
              <a:lnSpc>
                <a:spcPct val="100000"/>
              </a:lnSpc>
              <a:spcBef>
                <a:spcPts val="0"/>
              </a:spcBef>
              <a:spcAft>
                <a:spcPts val="0"/>
              </a:spcAft>
              <a:buClr>
                <a:srgbClr val="000000"/>
              </a:buClr>
              <a:buSzPts val="700"/>
              <a:buFont typeface="Arial"/>
              <a:buNone/>
              <a:defRPr sz="700" b="0" i="0" u="none" strike="noStrike" cap="none">
                <a:solidFill>
                  <a:schemeClr val="dk2"/>
                </a:solidFill>
                <a:latin typeface="Roboto Light"/>
                <a:ea typeface="Roboto Light"/>
                <a:cs typeface="Roboto Light"/>
                <a:sym typeface="Roboto Light"/>
              </a:defRPr>
            </a:lvl4pPr>
            <a:lvl5pPr marL="0" marR="0" lvl="4" indent="0" algn="l" rtl="0">
              <a:lnSpc>
                <a:spcPct val="100000"/>
              </a:lnSpc>
              <a:spcBef>
                <a:spcPts val="0"/>
              </a:spcBef>
              <a:spcAft>
                <a:spcPts val="0"/>
              </a:spcAft>
              <a:buClr>
                <a:srgbClr val="000000"/>
              </a:buClr>
              <a:buSzPts val="700"/>
              <a:buFont typeface="Arial"/>
              <a:buNone/>
              <a:defRPr sz="700" b="0" i="0" u="none" strike="noStrike" cap="none">
                <a:solidFill>
                  <a:schemeClr val="dk2"/>
                </a:solidFill>
                <a:latin typeface="Roboto Light"/>
                <a:ea typeface="Roboto Light"/>
                <a:cs typeface="Roboto Light"/>
                <a:sym typeface="Roboto Light"/>
              </a:defRPr>
            </a:lvl5pPr>
            <a:lvl6pPr marL="0" marR="0" lvl="5" indent="0" algn="l" rtl="0">
              <a:lnSpc>
                <a:spcPct val="100000"/>
              </a:lnSpc>
              <a:spcBef>
                <a:spcPts val="0"/>
              </a:spcBef>
              <a:spcAft>
                <a:spcPts val="0"/>
              </a:spcAft>
              <a:buClr>
                <a:srgbClr val="000000"/>
              </a:buClr>
              <a:buSzPts val="700"/>
              <a:buFont typeface="Arial"/>
              <a:buNone/>
              <a:defRPr sz="700" b="0" i="0" u="none" strike="noStrike" cap="none">
                <a:solidFill>
                  <a:schemeClr val="dk2"/>
                </a:solidFill>
                <a:latin typeface="Roboto Light"/>
                <a:ea typeface="Roboto Light"/>
                <a:cs typeface="Roboto Light"/>
                <a:sym typeface="Roboto Light"/>
              </a:defRPr>
            </a:lvl6pPr>
            <a:lvl7pPr marL="0" marR="0" lvl="6" indent="0" algn="l" rtl="0">
              <a:lnSpc>
                <a:spcPct val="100000"/>
              </a:lnSpc>
              <a:spcBef>
                <a:spcPts val="0"/>
              </a:spcBef>
              <a:spcAft>
                <a:spcPts val="0"/>
              </a:spcAft>
              <a:buClr>
                <a:srgbClr val="000000"/>
              </a:buClr>
              <a:buSzPts val="700"/>
              <a:buFont typeface="Arial"/>
              <a:buNone/>
              <a:defRPr sz="700" b="0" i="0" u="none" strike="noStrike" cap="none">
                <a:solidFill>
                  <a:schemeClr val="dk2"/>
                </a:solidFill>
                <a:latin typeface="Roboto Light"/>
                <a:ea typeface="Roboto Light"/>
                <a:cs typeface="Roboto Light"/>
                <a:sym typeface="Roboto Light"/>
              </a:defRPr>
            </a:lvl7pPr>
            <a:lvl8pPr marL="0" marR="0" lvl="7" indent="0" algn="l" rtl="0">
              <a:lnSpc>
                <a:spcPct val="100000"/>
              </a:lnSpc>
              <a:spcBef>
                <a:spcPts val="0"/>
              </a:spcBef>
              <a:spcAft>
                <a:spcPts val="0"/>
              </a:spcAft>
              <a:buClr>
                <a:srgbClr val="000000"/>
              </a:buClr>
              <a:buSzPts val="700"/>
              <a:buFont typeface="Arial"/>
              <a:buNone/>
              <a:defRPr sz="700" b="0" i="0" u="none" strike="noStrike" cap="none">
                <a:solidFill>
                  <a:schemeClr val="dk2"/>
                </a:solidFill>
                <a:latin typeface="Roboto Light"/>
                <a:ea typeface="Roboto Light"/>
                <a:cs typeface="Roboto Light"/>
                <a:sym typeface="Roboto Light"/>
              </a:defRPr>
            </a:lvl8pPr>
            <a:lvl9pPr marL="0" marR="0" lvl="8" indent="0" algn="l" rtl="0">
              <a:lnSpc>
                <a:spcPct val="100000"/>
              </a:lnSpc>
              <a:spcBef>
                <a:spcPts val="0"/>
              </a:spcBef>
              <a:spcAft>
                <a:spcPts val="0"/>
              </a:spcAft>
              <a:buClr>
                <a:srgbClr val="000000"/>
              </a:buClr>
              <a:buSzPts val="700"/>
              <a:buFont typeface="Arial"/>
              <a:buNone/>
              <a:defRPr sz="700" b="0" i="0" u="none" strike="noStrike" cap="none">
                <a:solidFill>
                  <a:schemeClr val="dk2"/>
                </a:solidFill>
                <a:latin typeface="Roboto Light"/>
                <a:ea typeface="Roboto Light"/>
                <a:cs typeface="Roboto Light"/>
                <a:sym typeface="Roboto Light"/>
              </a:defRPr>
            </a:lvl9pPr>
          </a:lstStyle>
          <a:p>
            <a:pPr marL="0" lvl="0" indent="0" algn="l" rtl="0">
              <a:spcBef>
                <a:spcPts val="0"/>
              </a:spcBef>
              <a:spcAft>
                <a:spcPts val="0"/>
              </a:spcAft>
              <a:buNone/>
            </a:pPr>
            <a:fld id="{00000000-1234-1234-1234-123412341234}" type="slidenum">
              <a:rPr lang="en-GB"/>
              <a:t>‹#›</a:t>
            </a:fld>
            <a:endParaRPr/>
          </a:p>
        </p:txBody>
      </p:sp>
      <p:pic>
        <p:nvPicPr>
          <p:cNvPr id="292" name="Google Shape;292;p38"/>
          <p:cNvPicPr preferRelativeResize="0"/>
          <p:nvPr/>
        </p:nvPicPr>
        <p:blipFill rotWithShape="1">
          <a:blip r:embed="rId2">
            <a:alphaModFix/>
          </a:blip>
          <a:srcRect/>
          <a:stretch/>
        </p:blipFill>
        <p:spPr>
          <a:xfrm>
            <a:off x="242307" y="1101600"/>
            <a:ext cx="4105660" cy="3625604"/>
          </a:xfrm>
          <a:prstGeom prst="rect">
            <a:avLst/>
          </a:prstGeom>
          <a:noFill/>
          <a:ln>
            <a:noFill/>
          </a:ln>
        </p:spPr>
      </p:pic>
      <p:sp>
        <p:nvSpPr>
          <p:cNvPr id="293" name="Google Shape;293;p38"/>
          <p:cNvSpPr/>
          <p:nvPr/>
        </p:nvSpPr>
        <p:spPr>
          <a:xfrm>
            <a:off x="492838" y="1353347"/>
            <a:ext cx="3603600" cy="3118800"/>
          </a:xfrm>
          <a:prstGeom prst="rect">
            <a:avLst/>
          </a:prstGeom>
          <a:solidFill>
            <a:schemeClr val="lt2"/>
          </a:solidFill>
          <a:ln>
            <a:noFill/>
          </a:ln>
        </p:spPr>
        <p:txBody>
          <a:bodyPr spcFirstLastPara="1" wrap="square" lIns="67500" tIns="35100" rIns="67500" bIns="35100" anchor="ctr" anchorCtr="0">
            <a:noAutofit/>
          </a:bodyPr>
          <a:lstStyle/>
          <a:p>
            <a:pPr marL="0" marR="0" lvl="0" indent="0" algn="ctr" rtl="0">
              <a:lnSpc>
                <a:spcPct val="90000"/>
              </a:lnSpc>
              <a:spcBef>
                <a:spcPts val="0"/>
              </a:spcBef>
              <a:spcAft>
                <a:spcPts val="0"/>
              </a:spcAft>
              <a:buClr>
                <a:srgbClr val="000000"/>
              </a:buClr>
              <a:buSzPts val="1400"/>
              <a:buFont typeface="Arial"/>
              <a:buNone/>
            </a:pPr>
            <a:endParaRPr sz="1400" b="0" i="0" u="none" strike="noStrike" cap="none">
              <a:solidFill>
                <a:schemeClr val="lt1"/>
              </a:solidFill>
              <a:latin typeface="Roboto Light"/>
              <a:ea typeface="Roboto Light"/>
              <a:cs typeface="Roboto Light"/>
              <a:sym typeface="Roboto Light"/>
            </a:endParaRPr>
          </a:p>
        </p:txBody>
      </p:sp>
      <p:sp>
        <p:nvSpPr>
          <p:cNvPr id="294" name="Google Shape;294;p38"/>
          <p:cNvSpPr txBox="1">
            <a:spLocks noGrp="1"/>
          </p:cNvSpPr>
          <p:nvPr>
            <p:ph type="body" idx="1"/>
          </p:nvPr>
        </p:nvSpPr>
        <p:spPr>
          <a:xfrm>
            <a:off x="669600" y="1557900"/>
            <a:ext cx="3241500" cy="27066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dk2"/>
              </a:buClr>
              <a:buSzPts val="1400"/>
              <a:buNone/>
              <a:defRPr/>
            </a:lvl1pPr>
            <a:lvl2pPr marL="914400" lvl="1" indent="-228600" algn="l" rtl="0">
              <a:lnSpc>
                <a:spcPct val="100000"/>
              </a:lnSpc>
              <a:spcBef>
                <a:spcPts val="1300"/>
              </a:spcBef>
              <a:spcAft>
                <a:spcPts val="0"/>
              </a:spcAft>
              <a:buClr>
                <a:schemeClr val="accent1"/>
              </a:buClr>
              <a:buSzPts val="1400"/>
              <a:buNone/>
              <a:defRPr/>
            </a:lvl2pPr>
            <a:lvl3pPr marL="1371600" lvl="2" indent="-228600" algn="l" rtl="0">
              <a:lnSpc>
                <a:spcPct val="100000"/>
              </a:lnSpc>
              <a:spcBef>
                <a:spcPts val="1300"/>
              </a:spcBef>
              <a:spcAft>
                <a:spcPts val="0"/>
              </a:spcAft>
              <a:buClr>
                <a:schemeClr val="dk2"/>
              </a:buClr>
              <a:buSzPts val="1400"/>
              <a:buNone/>
              <a:defRPr/>
            </a:lvl3pPr>
            <a:lvl4pPr marL="1828800" lvl="3" indent="-228600" algn="l" rtl="0">
              <a:lnSpc>
                <a:spcPct val="100000"/>
              </a:lnSpc>
              <a:spcBef>
                <a:spcPts val="1300"/>
              </a:spcBef>
              <a:spcAft>
                <a:spcPts val="0"/>
              </a:spcAft>
              <a:buClr>
                <a:schemeClr val="dk2"/>
              </a:buClr>
              <a:buSzPts val="1400"/>
              <a:buNone/>
              <a:defRPr/>
            </a:lvl4pPr>
            <a:lvl5pPr marL="2286000" lvl="4" indent="-304800" algn="l" rtl="0">
              <a:lnSpc>
                <a:spcPct val="100000"/>
              </a:lnSpc>
              <a:spcBef>
                <a:spcPts val="1300"/>
              </a:spcBef>
              <a:spcAft>
                <a:spcPts val="0"/>
              </a:spcAft>
              <a:buClr>
                <a:schemeClr val="dk2"/>
              </a:buClr>
              <a:buSzPts val="1200"/>
              <a:buChar char="▪"/>
              <a:defRPr/>
            </a:lvl5pPr>
            <a:lvl6pPr marL="2743200" lvl="5" indent="-304800" algn="l" rtl="0">
              <a:lnSpc>
                <a:spcPct val="90000"/>
              </a:lnSpc>
              <a:spcBef>
                <a:spcPts val="1300"/>
              </a:spcBef>
              <a:spcAft>
                <a:spcPts val="0"/>
              </a:spcAft>
              <a:buClr>
                <a:schemeClr val="dk2"/>
              </a:buClr>
              <a:buSzPts val="1200"/>
              <a:buChar char="▪"/>
              <a:defRPr sz="1200"/>
            </a:lvl6pPr>
            <a:lvl7pPr marL="3200400" lvl="6" indent="-317500" algn="l" rtl="0">
              <a:lnSpc>
                <a:spcPct val="90000"/>
              </a:lnSpc>
              <a:spcBef>
                <a:spcPts val="13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cxnSp>
        <p:nvCxnSpPr>
          <p:cNvPr id="295" name="Google Shape;295;p38"/>
          <p:cNvCxnSpPr/>
          <p:nvPr/>
        </p:nvCxnSpPr>
        <p:spPr>
          <a:xfrm>
            <a:off x="245268" y="283500"/>
            <a:ext cx="4088700" cy="0"/>
          </a:xfrm>
          <a:prstGeom prst="straightConnector1">
            <a:avLst/>
          </a:prstGeom>
          <a:noFill/>
          <a:ln w="9525" cap="flat" cmpd="sng">
            <a:solidFill>
              <a:schemeClr val="dk2"/>
            </a:solidFill>
            <a:prstDash val="solid"/>
            <a:miter lim="800000"/>
            <a:headEnd type="none" w="sm" len="sm"/>
            <a:tailEnd type="none" w="sm" len="sm"/>
          </a:ln>
        </p:spPr>
      </p:cxnSp>
      <p:cxnSp>
        <p:nvCxnSpPr>
          <p:cNvPr id="296" name="Google Shape;296;p38"/>
          <p:cNvCxnSpPr/>
          <p:nvPr/>
        </p:nvCxnSpPr>
        <p:spPr>
          <a:xfrm>
            <a:off x="245267" y="4811400"/>
            <a:ext cx="8652300" cy="0"/>
          </a:xfrm>
          <a:prstGeom prst="straightConnector1">
            <a:avLst/>
          </a:prstGeom>
          <a:noFill/>
          <a:ln w="9525" cap="flat" cmpd="sng">
            <a:solidFill>
              <a:schemeClr val="dk2"/>
            </a:solidFill>
            <a:prstDash val="solid"/>
            <a:miter lim="800000"/>
            <a:headEnd type="none" w="sm" len="sm"/>
            <a:tailEnd type="none" w="sm" len="sm"/>
          </a:ln>
        </p:spPr>
      </p:cxnSp>
    </p:spTree>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Only no footer 1">
  <p:cSld name="TITLE_ONLY_1">
    <p:spTree>
      <p:nvGrpSpPr>
        <p:cNvPr id="1" name="Shape 297"/>
        <p:cNvGrpSpPr/>
        <p:nvPr/>
      </p:nvGrpSpPr>
      <p:grpSpPr>
        <a:xfrm>
          <a:off x="0" y="0"/>
          <a:ext cx="0" cy="0"/>
          <a:chOff x="0" y="0"/>
          <a:chExt cx="0" cy="0"/>
        </a:xfrm>
      </p:grpSpPr>
      <p:sp>
        <p:nvSpPr>
          <p:cNvPr id="298" name="Google Shape;298;p39"/>
          <p:cNvSpPr txBox="1">
            <a:spLocks noGrp="1"/>
          </p:cNvSpPr>
          <p:nvPr>
            <p:ph type="title"/>
          </p:nvPr>
        </p:nvSpPr>
        <p:spPr>
          <a:xfrm>
            <a:off x="245268" y="367904"/>
            <a:ext cx="4088700" cy="8202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chemeClr val="accent1"/>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99" name="Google Shape;299;p39"/>
          <p:cNvSpPr txBox="1">
            <a:spLocks noGrp="1"/>
          </p:cNvSpPr>
          <p:nvPr>
            <p:ph type="dt" idx="10"/>
          </p:nvPr>
        </p:nvSpPr>
        <p:spPr>
          <a:xfrm>
            <a:off x="6840140" y="4860001"/>
            <a:ext cx="2057400" cy="160800"/>
          </a:xfrm>
          <a:prstGeom prst="rect">
            <a:avLst/>
          </a:prstGeom>
          <a:noFill/>
          <a:ln>
            <a:noFill/>
          </a:ln>
        </p:spPr>
        <p:txBody>
          <a:bodyPr spcFirstLastPara="1" wrap="square" lIns="0" tIns="0" rIns="0" bIns="0" anchor="t" anchorCtr="0">
            <a:noAutofit/>
          </a:bodyPr>
          <a:lstStyle>
            <a:lvl1pPr marR="0" lvl="0" algn="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sp>
        <p:nvSpPr>
          <p:cNvPr id="300" name="Google Shape;300;p39"/>
          <p:cNvSpPr txBox="1">
            <a:spLocks noGrp="1"/>
          </p:cNvSpPr>
          <p:nvPr>
            <p:ph type="ftr" idx="11"/>
          </p:nvPr>
        </p:nvSpPr>
        <p:spPr>
          <a:xfrm>
            <a:off x="486000" y="4860001"/>
            <a:ext cx="3086100" cy="16080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sp>
        <p:nvSpPr>
          <p:cNvPr id="301" name="Google Shape;301;p39"/>
          <p:cNvSpPr txBox="1">
            <a:spLocks noGrp="1"/>
          </p:cNvSpPr>
          <p:nvPr>
            <p:ph type="sldNum" idx="12"/>
          </p:nvPr>
        </p:nvSpPr>
        <p:spPr>
          <a:xfrm>
            <a:off x="245268" y="4860001"/>
            <a:ext cx="193200" cy="160800"/>
          </a:xfrm>
          <a:prstGeom prst="rect">
            <a:avLst/>
          </a:prstGeom>
          <a:noFill/>
          <a:ln>
            <a:noFill/>
          </a:ln>
        </p:spPr>
        <p:txBody>
          <a:bodyPr spcFirstLastPara="1" wrap="square" lIns="0" tIns="0" rIns="0" bIns="0" anchor="t" anchorCtr="0">
            <a:noAutofit/>
          </a:bodyPr>
          <a:lstStyle>
            <a:lvl1pPr marL="0" marR="0" lvl="0" indent="0" algn="l" rtl="0">
              <a:lnSpc>
                <a:spcPct val="100000"/>
              </a:lnSpc>
              <a:spcBef>
                <a:spcPts val="0"/>
              </a:spcBef>
              <a:spcAft>
                <a:spcPts val="0"/>
              </a:spcAft>
              <a:buClr>
                <a:srgbClr val="000000"/>
              </a:buClr>
              <a:buSzPts val="700"/>
              <a:buFont typeface="Arial"/>
              <a:buNone/>
              <a:defRPr sz="700" b="0" i="0" u="none" strike="noStrike" cap="none">
                <a:solidFill>
                  <a:schemeClr val="dk2"/>
                </a:solidFill>
                <a:latin typeface="Roboto Light"/>
                <a:ea typeface="Roboto Light"/>
                <a:cs typeface="Roboto Light"/>
                <a:sym typeface="Roboto Light"/>
              </a:defRPr>
            </a:lvl1pPr>
            <a:lvl2pPr marL="0" marR="0" lvl="1" indent="0" algn="l" rtl="0">
              <a:lnSpc>
                <a:spcPct val="100000"/>
              </a:lnSpc>
              <a:spcBef>
                <a:spcPts val="0"/>
              </a:spcBef>
              <a:spcAft>
                <a:spcPts val="0"/>
              </a:spcAft>
              <a:buClr>
                <a:srgbClr val="000000"/>
              </a:buClr>
              <a:buSzPts val="700"/>
              <a:buFont typeface="Arial"/>
              <a:buNone/>
              <a:defRPr sz="700" b="0" i="0" u="none" strike="noStrike" cap="none">
                <a:solidFill>
                  <a:schemeClr val="dk2"/>
                </a:solidFill>
                <a:latin typeface="Roboto Light"/>
                <a:ea typeface="Roboto Light"/>
                <a:cs typeface="Roboto Light"/>
                <a:sym typeface="Roboto Light"/>
              </a:defRPr>
            </a:lvl2pPr>
            <a:lvl3pPr marL="0" marR="0" lvl="2" indent="0" algn="l" rtl="0">
              <a:lnSpc>
                <a:spcPct val="100000"/>
              </a:lnSpc>
              <a:spcBef>
                <a:spcPts val="0"/>
              </a:spcBef>
              <a:spcAft>
                <a:spcPts val="0"/>
              </a:spcAft>
              <a:buClr>
                <a:srgbClr val="000000"/>
              </a:buClr>
              <a:buSzPts val="700"/>
              <a:buFont typeface="Arial"/>
              <a:buNone/>
              <a:defRPr sz="700" b="0" i="0" u="none" strike="noStrike" cap="none">
                <a:solidFill>
                  <a:schemeClr val="dk2"/>
                </a:solidFill>
                <a:latin typeface="Roboto Light"/>
                <a:ea typeface="Roboto Light"/>
                <a:cs typeface="Roboto Light"/>
                <a:sym typeface="Roboto Light"/>
              </a:defRPr>
            </a:lvl3pPr>
            <a:lvl4pPr marL="0" marR="0" lvl="3" indent="0" algn="l" rtl="0">
              <a:lnSpc>
                <a:spcPct val="100000"/>
              </a:lnSpc>
              <a:spcBef>
                <a:spcPts val="0"/>
              </a:spcBef>
              <a:spcAft>
                <a:spcPts val="0"/>
              </a:spcAft>
              <a:buClr>
                <a:srgbClr val="000000"/>
              </a:buClr>
              <a:buSzPts val="700"/>
              <a:buFont typeface="Arial"/>
              <a:buNone/>
              <a:defRPr sz="700" b="0" i="0" u="none" strike="noStrike" cap="none">
                <a:solidFill>
                  <a:schemeClr val="dk2"/>
                </a:solidFill>
                <a:latin typeface="Roboto Light"/>
                <a:ea typeface="Roboto Light"/>
                <a:cs typeface="Roboto Light"/>
                <a:sym typeface="Roboto Light"/>
              </a:defRPr>
            </a:lvl4pPr>
            <a:lvl5pPr marL="0" marR="0" lvl="4" indent="0" algn="l" rtl="0">
              <a:lnSpc>
                <a:spcPct val="100000"/>
              </a:lnSpc>
              <a:spcBef>
                <a:spcPts val="0"/>
              </a:spcBef>
              <a:spcAft>
                <a:spcPts val="0"/>
              </a:spcAft>
              <a:buClr>
                <a:srgbClr val="000000"/>
              </a:buClr>
              <a:buSzPts val="700"/>
              <a:buFont typeface="Arial"/>
              <a:buNone/>
              <a:defRPr sz="700" b="0" i="0" u="none" strike="noStrike" cap="none">
                <a:solidFill>
                  <a:schemeClr val="dk2"/>
                </a:solidFill>
                <a:latin typeface="Roboto Light"/>
                <a:ea typeface="Roboto Light"/>
                <a:cs typeface="Roboto Light"/>
                <a:sym typeface="Roboto Light"/>
              </a:defRPr>
            </a:lvl5pPr>
            <a:lvl6pPr marL="0" marR="0" lvl="5" indent="0" algn="l" rtl="0">
              <a:lnSpc>
                <a:spcPct val="100000"/>
              </a:lnSpc>
              <a:spcBef>
                <a:spcPts val="0"/>
              </a:spcBef>
              <a:spcAft>
                <a:spcPts val="0"/>
              </a:spcAft>
              <a:buClr>
                <a:srgbClr val="000000"/>
              </a:buClr>
              <a:buSzPts val="700"/>
              <a:buFont typeface="Arial"/>
              <a:buNone/>
              <a:defRPr sz="700" b="0" i="0" u="none" strike="noStrike" cap="none">
                <a:solidFill>
                  <a:schemeClr val="dk2"/>
                </a:solidFill>
                <a:latin typeface="Roboto Light"/>
                <a:ea typeface="Roboto Light"/>
                <a:cs typeface="Roboto Light"/>
                <a:sym typeface="Roboto Light"/>
              </a:defRPr>
            </a:lvl6pPr>
            <a:lvl7pPr marL="0" marR="0" lvl="6" indent="0" algn="l" rtl="0">
              <a:lnSpc>
                <a:spcPct val="100000"/>
              </a:lnSpc>
              <a:spcBef>
                <a:spcPts val="0"/>
              </a:spcBef>
              <a:spcAft>
                <a:spcPts val="0"/>
              </a:spcAft>
              <a:buClr>
                <a:srgbClr val="000000"/>
              </a:buClr>
              <a:buSzPts val="700"/>
              <a:buFont typeface="Arial"/>
              <a:buNone/>
              <a:defRPr sz="700" b="0" i="0" u="none" strike="noStrike" cap="none">
                <a:solidFill>
                  <a:schemeClr val="dk2"/>
                </a:solidFill>
                <a:latin typeface="Roboto Light"/>
                <a:ea typeface="Roboto Light"/>
                <a:cs typeface="Roboto Light"/>
                <a:sym typeface="Roboto Light"/>
              </a:defRPr>
            </a:lvl7pPr>
            <a:lvl8pPr marL="0" marR="0" lvl="7" indent="0" algn="l" rtl="0">
              <a:lnSpc>
                <a:spcPct val="100000"/>
              </a:lnSpc>
              <a:spcBef>
                <a:spcPts val="0"/>
              </a:spcBef>
              <a:spcAft>
                <a:spcPts val="0"/>
              </a:spcAft>
              <a:buClr>
                <a:srgbClr val="000000"/>
              </a:buClr>
              <a:buSzPts val="700"/>
              <a:buFont typeface="Arial"/>
              <a:buNone/>
              <a:defRPr sz="700" b="0" i="0" u="none" strike="noStrike" cap="none">
                <a:solidFill>
                  <a:schemeClr val="dk2"/>
                </a:solidFill>
                <a:latin typeface="Roboto Light"/>
                <a:ea typeface="Roboto Light"/>
                <a:cs typeface="Roboto Light"/>
                <a:sym typeface="Roboto Light"/>
              </a:defRPr>
            </a:lvl8pPr>
            <a:lvl9pPr marL="0" marR="0" lvl="8" indent="0" algn="l" rtl="0">
              <a:lnSpc>
                <a:spcPct val="100000"/>
              </a:lnSpc>
              <a:spcBef>
                <a:spcPts val="0"/>
              </a:spcBef>
              <a:spcAft>
                <a:spcPts val="0"/>
              </a:spcAft>
              <a:buClr>
                <a:srgbClr val="000000"/>
              </a:buClr>
              <a:buSzPts val="700"/>
              <a:buFont typeface="Arial"/>
              <a:buNone/>
              <a:defRPr sz="700" b="0" i="0" u="none" strike="noStrike" cap="none">
                <a:solidFill>
                  <a:schemeClr val="dk2"/>
                </a:solidFill>
                <a:latin typeface="Roboto Light"/>
                <a:ea typeface="Roboto Light"/>
                <a:cs typeface="Roboto Light"/>
                <a:sym typeface="Roboto Light"/>
              </a:defRPr>
            </a:lvl9pPr>
          </a:lstStyle>
          <a:p>
            <a:pPr marL="0" lvl="0" indent="0" algn="l" rtl="0">
              <a:spcBef>
                <a:spcPts val="0"/>
              </a:spcBef>
              <a:spcAft>
                <a:spcPts val="0"/>
              </a:spcAft>
              <a:buNone/>
            </a:pPr>
            <a:fld id="{00000000-1234-1234-1234-123412341234}" type="slidenum">
              <a:rPr lang="en-GB"/>
              <a:t>‹#›</a:t>
            </a:fld>
            <a:endParaRPr/>
          </a:p>
        </p:txBody>
      </p:sp>
      <p:cxnSp>
        <p:nvCxnSpPr>
          <p:cNvPr id="302" name="Google Shape;302;p39"/>
          <p:cNvCxnSpPr/>
          <p:nvPr/>
        </p:nvCxnSpPr>
        <p:spPr>
          <a:xfrm>
            <a:off x="245268" y="283500"/>
            <a:ext cx="4088700" cy="0"/>
          </a:xfrm>
          <a:prstGeom prst="straightConnector1">
            <a:avLst/>
          </a:prstGeom>
          <a:noFill/>
          <a:ln w="9525" cap="flat" cmpd="sng">
            <a:solidFill>
              <a:schemeClr val="dk2"/>
            </a:solidFill>
            <a:prstDash val="solid"/>
            <a:miter lim="800000"/>
            <a:headEnd type="none" w="sm" len="sm"/>
            <a:tailEnd type="none" w="sm" len="sm"/>
          </a:ln>
        </p:spPr>
      </p:cxnSp>
      <p:cxnSp>
        <p:nvCxnSpPr>
          <p:cNvPr id="303" name="Google Shape;303;p39"/>
          <p:cNvCxnSpPr/>
          <p:nvPr/>
        </p:nvCxnSpPr>
        <p:spPr>
          <a:xfrm>
            <a:off x="245267" y="4811400"/>
            <a:ext cx="8652300" cy="0"/>
          </a:xfrm>
          <a:prstGeom prst="straightConnector1">
            <a:avLst/>
          </a:prstGeom>
          <a:noFill/>
          <a:ln w="9525" cap="flat" cmpd="sng">
            <a:solidFill>
              <a:schemeClr val="dk2"/>
            </a:solidFill>
            <a:prstDash val="solid"/>
            <a:miter lim="800000"/>
            <a:headEnd type="none" w="sm" len="sm"/>
            <a:tailEnd type="none" w="sm" len="sm"/>
          </a:ln>
        </p:spPr>
      </p:cxnSp>
    </p:spTree>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and Content 1">
  <p:cSld name="OBJECT_1">
    <p:spTree>
      <p:nvGrpSpPr>
        <p:cNvPr id="1" name="Shape 304"/>
        <p:cNvGrpSpPr/>
        <p:nvPr/>
      </p:nvGrpSpPr>
      <p:grpSpPr>
        <a:xfrm>
          <a:off x="0" y="0"/>
          <a:ext cx="0" cy="0"/>
          <a:chOff x="0" y="0"/>
          <a:chExt cx="0" cy="0"/>
        </a:xfrm>
      </p:grpSpPr>
      <p:pic>
        <p:nvPicPr>
          <p:cNvPr id="305" name="Google Shape;305;p40"/>
          <p:cNvPicPr preferRelativeResize="0"/>
          <p:nvPr/>
        </p:nvPicPr>
        <p:blipFill rotWithShape="1">
          <a:blip r:embed="rId2">
            <a:alphaModFix/>
          </a:blip>
          <a:srcRect/>
          <a:stretch/>
        </p:blipFill>
        <p:spPr>
          <a:xfrm>
            <a:off x="241892" y="4463897"/>
            <a:ext cx="8668531" cy="267463"/>
          </a:xfrm>
          <a:prstGeom prst="rect">
            <a:avLst/>
          </a:prstGeom>
          <a:noFill/>
          <a:ln>
            <a:noFill/>
          </a:ln>
        </p:spPr>
      </p:pic>
      <p:sp>
        <p:nvSpPr>
          <p:cNvPr id="306" name="Google Shape;306;p40"/>
          <p:cNvSpPr txBox="1">
            <a:spLocks noGrp="1"/>
          </p:cNvSpPr>
          <p:nvPr>
            <p:ph type="title"/>
          </p:nvPr>
        </p:nvSpPr>
        <p:spPr>
          <a:xfrm>
            <a:off x="245268" y="367904"/>
            <a:ext cx="4088700" cy="8202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chemeClr val="accent1"/>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307" name="Google Shape;307;p40"/>
          <p:cNvSpPr txBox="1">
            <a:spLocks noGrp="1"/>
          </p:cNvSpPr>
          <p:nvPr>
            <p:ph type="body" idx="1"/>
          </p:nvPr>
        </p:nvSpPr>
        <p:spPr>
          <a:xfrm>
            <a:off x="245268" y="1193400"/>
            <a:ext cx="8652300" cy="31590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dk2"/>
              </a:buClr>
              <a:buSzPts val="1400"/>
              <a:buNone/>
              <a:defRPr/>
            </a:lvl1pPr>
            <a:lvl2pPr marL="914400" lvl="1" indent="-228600" algn="l" rtl="0">
              <a:lnSpc>
                <a:spcPct val="100000"/>
              </a:lnSpc>
              <a:spcBef>
                <a:spcPts val="1300"/>
              </a:spcBef>
              <a:spcAft>
                <a:spcPts val="0"/>
              </a:spcAft>
              <a:buClr>
                <a:schemeClr val="accent1"/>
              </a:buClr>
              <a:buSzPts val="1400"/>
              <a:buNone/>
              <a:defRPr/>
            </a:lvl2pPr>
            <a:lvl3pPr marL="1371600" lvl="2" indent="-228600" algn="l" rtl="0">
              <a:lnSpc>
                <a:spcPct val="100000"/>
              </a:lnSpc>
              <a:spcBef>
                <a:spcPts val="1300"/>
              </a:spcBef>
              <a:spcAft>
                <a:spcPts val="0"/>
              </a:spcAft>
              <a:buClr>
                <a:schemeClr val="dk2"/>
              </a:buClr>
              <a:buSzPts val="1400"/>
              <a:buNone/>
              <a:defRPr/>
            </a:lvl3pPr>
            <a:lvl4pPr marL="1828800" lvl="3" indent="-228600" algn="l" rtl="0">
              <a:lnSpc>
                <a:spcPct val="100000"/>
              </a:lnSpc>
              <a:spcBef>
                <a:spcPts val="1300"/>
              </a:spcBef>
              <a:spcAft>
                <a:spcPts val="0"/>
              </a:spcAft>
              <a:buClr>
                <a:schemeClr val="dk2"/>
              </a:buClr>
              <a:buSzPts val="1400"/>
              <a:buNone/>
              <a:defRPr/>
            </a:lvl4pPr>
            <a:lvl5pPr marL="2286000" lvl="4" indent="-317500" algn="l" rtl="0">
              <a:lnSpc>
                <a:spcPct val="100000"/>
              </a:lnSpc>
              <a:spcBef>
                <a:spcPts val="1300"/>
              </a:spcBef>
              <a:spcAft>
                <a:spcPts val="0"/>
              </a:spcAft>
              <a:buClr>
                <a:schemeClr val="dk2"/>
              </a:buClr>
              <a:buSzPts val="1400"/>
              <a:buChar char="▪"/>
              <a:defRPr/>
            </a:lvl5pPr>
            <a:lvl6pPr marL="2743200" lvl="5" indent="-304800" algn="l" rtl="0">
              <a:lnSpc>
                <a:spcPct val="90000"/>
              </a:lnSpc>
              <a:spcBef>
                <a:spcPts val="1300"/>
              </a:spcBef>
              <a:spcAft>
                <a:spcPts val="0"/>
              </a:spcAft>
              <a:buClr>
                <a:schemeClr val="dk2"/>
              </a:buClr>
              <a:buSzPts val="1200"/>
              <a:buChar char="▪"/>
              <a:defRPr sz="1200"/>
            </a:lvl6pPr>
            <a:lvl7pPr marL="3200400" lvl="6" indent="-317500" algn="l" rtl="0">
              <a:lnSpc>
                <a:spcPct val="90000"/>
              </a:lnSpc>
              <a:spcBef>
                <a:spcPts val="13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08" name="Google Shape;308;p40"/>
          <p:cNvSpPr txBox="1">
            <a:spLocks noGrp="1"/>
          </p:cNvSpPr>
          <p:nvPr>
            <p:ph type="dt" idx="10"/>
          </p:nvPr>
        </p:nvSpPr>
        <p:spPr>
          <a:xfrm>
            <a:off x="6840140" y="4860001"/>
            <a:ext cx="2057400" cy="160800"/>
          </a:xfrm>
          <a:prstGeom prst="rect">
            <a:avLst/>
          </a:prstGeom>
          <a:noFill/>
          <a:ln>
            <a:noFill/>
          </a:ln>
        </p:spPr>
        <p:txBody>
          <a:bodyPr spcFirstLastPara="1" wrap="square" lIns="0" tIns="0" rIns="0" bIns="0" anchor="t" anchorCtr="0">
            <a:noAutofit/>
          </a:bodyPr>
          <a:lstStyle>
            <a:lvl1pPr marR="0" lvl="0" algn="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sp>
        <p:nvSpPr>
          <p:cNvPr id="309" name="Google Shape;309;p40"/>
          <p:cNvSpPr txBox="1">
            <a:spLocks noGrp="1"/>
          </p:cNvSpPr>
          <p:nvPr>
            <p:ph type="ftr" idx="11"/>
          </p:nvPr>
        </p:nvSpPr>
        <p:spPr>
          <a:xfrm>
            <a:off x="486000" y="4860001"/>
            <a:ext cx="3086100" cy="16080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sp>
        <p:nvSpPr>
          <p:cNvPr id="310" name="Google Shape;310;p40"/>
          <p:cNvSpPr txBox="1">
            <a:spLocks noGrp="1"/>
          </p:cNvSpPr>
          <p:nvPr>
            <p:ph type="sldNum" idx="12"/>
          </p:nvPr>
        </p:nvSpPr>
        <p:spPr>
          <a:xfrm>
            <a:off x="245268" y="4860001"/>
            <a:ext cx="193200" cy="160800"/>
          </a:xfrm>
          <a:prstGeom prst="rect">
            <a:avLst/>
          </a:prstGeom>
          <a:noFill/>
          <a:ln>
            <a:noFill/>
          </a:ln>
        </p:spPr>
        <p:txBody>
          <a:bodyPr spcFirstLastPara="1" wrap="square" lIns="0" tIns="0" rIns="0" bIns="0" anchor="t" anchorCtr="0">
            <a:noAutofit/>
          </a:bodyPr>
          <a:lstStyle>
            <a:lvl1pPr marL="0" marR="0" lvl="0" indent="0" algn="l" rtl="0">
              <a:lnSpc>
                <a:spcPct val="100000"/>
              </a:lnSpc>
              <a:spcBef>
                <a:spcPts val="0"/>
              </a:spcBef>
              <a:spcAft>
                <a:spcPts val="0"/>
              </a:spcAft>
              <a:buClr>
                <a:srgbClr val="000000"/>
              </a:buClr>
              <a:buSzPts val="700"/>
              <a:buFont typeface="Arial"/>
              <a:buNone/>
              <a:defRPr sz="700" b="0" i="0" u="none" strike="noStrike" cap="none">
                <a:solidFill>
                  <a:schemeClr val="dk2"/>
                </a:solidFill>
                <a:latin typeface="Roboto Light"/>
                <a:ea typeface="Roboto Light"/>
                <a:cs typeface="Roboto Light"/>
                <a:sym typeface="Roboto Light"/>
              </a:defRPr>
            </a:lvl1pPr>
            <a:lvl2pPr marL="0" marR="0" lvl="1" indent="0" algn="l" rtl="0">
              <a:lnSpc>
                <a:spcPct val="100000"/>
              </a:lnSpc>
              <a:spcBef>
                <a:spcPts val="0"/>
              </a:spcBef>
              <a:spcAft>
                <a:spcPts val="0"/>
              </a:spcAft>
              <a:buClr>
                <a:srgbClr val="000000"/>
              </a:buClr>
              <a:buSzPts val="700"/>
              <a:buFont typeface="Arial"/>
              <a:buNone/>
              <a:defRPr sz="700" b="0" i="0" u="none" strike="noStrike" cap="none">
                <a:solidFill>
                  <a:schemeClr val="dk2"/>
                </a:solidFill>
                <a:latin typeface="Roboto Light"/>
                <a:ea typeface="Roboto Light"/>
                <a:cs typeface="Roboto Light"/>
                <a:sym typeface="Roboto Light"/>
              </a:defRPr>
            </a:lvl2pPr>
            <a:lvl3pPr marL="0" marR="0" lvl="2" indent="0" algn="l" rtl="0">
              <a:lnSpc>
                <a:spcPct val="100000"/>
              </a:lnSpc>
              <a:spcBef>
                <a:spcPts val="0"/>
              </a:spcBef>
              <a:spcAft>
                <a:spcPts val="0"/>
              </a:spcAft>
              <a:buClr>
                <a:srgbClr val="000000"/>
              </a:buClr>
              <a:buSzPts val="700"/>
              <a:buFont typeface="Arial"/>
              <a:buNone/>
              <a:defRPr sz="700" b="0" i="0" u="none" strike="noStrike" cap="none">
                <a:solidFill>
                  <a:schemeClr val="dk2"/>
                </a:solidFill>
                <a:latin typeface="Roboto Light"/>
                <a:ea typeface="Roboto Light"/>
                <a:cs typeface="Roboto Light"/>
                <a:sym typeface="Roboto Light"/>
              </a:defRPr>
            </a:lvl3pPr>
            <a:lvl4pPr marL="0" marR="0" lvl="3" indent="0" algn="l" rtl="0">
              <a:lnSpc>
                <a:spcPct val="100000"/>
              </a:lnSpc>
              <a:spcBef>
                <a:spcPts val="0"/>
              </a:spcBef>
              <a:spcAft>
                <a:spcPts val="0"/>
              </a:spcAft>
              <a:buClr>
                <a:srgbClr val="000000"/>
              </a:buClr>
              <a:buSzPts val="700"/>
              <a:buFont typeface="Arial"/>
              <a:buNone/>
              <a:defRPr sz="700" b="0" i="0" u="none" strike="noStrike" cap="none">
                <a:solidFill>
                  <a:schemeClr val="dk2"/>
                </a:solidFill>
                <a:latin typeface="Roboto Light"/>
                <a:ea typeface="Roboto Light"/>
                <a:cs typeface="Roboto Light"/>
                <a:sym typeface="Roboto Light"/>
              </a:defRPr>
            </a:lvl4pPr>
            <a:lvl5pPr marL="0" marR="0" lvl="4" indent="0" algn="l" rtl="0">
              <a:lnSpc>
                <a:spcPct val="100000"/>
              </a:lnSpc>
              <a:spcBef>
                <a:spcPts val="0"/>
              </a:spcBef>
              <a:spcAft>
                <a:spcPts val="0"/>
              </a:spcAft>
              <a:buClr>
                <a:srgbClr val="000000"/>
              </a:buClr>
              <a:buSzPts val="700"/>
              <a:buFont typeface="Arial"/>
              <a:buNone/>
              <a:defRPr sz="700" b="0" i="0" u="none" strike="noStrike" cap="none">
                <a:solidFill>
                  <a:schemeClr val="dk2"/>
                </a:solidFill>
                <a:latin typeface="Roboto Light"/>
                <a:ea typeface="Roboto Light"/>
                <a:cs typeface="Roboto Light"/>
                <a:sym typeface="Roboto Light"/>
              </a:defRPr>
            </a:lvl5pPr>
            <a:lvl6pPr marL="0" marR="0" lvl="5" indent="0" algn="l" rtl="0">
              <a:lnSpc>
                <a:spcPct val="100000"/>
              </a:lnSpc>
              <a:spcBef>
                <a:spcPts val="0"/>
              </a:spcBef>
              <a:spcAft>
                <a:spcPts val="0"/>
              </a:spcAft>
              <a:buClr>
                <a:srgbClr val="000000"/>
              </a:buClr>
              <a:buSzPts val="700"/>
              <a:buFont typeface="Arial"/>
              <a:buNone/>
              <a:defRPr sz="700" b="0" i="0" u="none" strike="noStrike" cap="none">
                <a:solidFill>
                  <a:schemeClr val="dk2"/>
                </a:solidFill>
                <a:latin typeface="Roboto Light"/>
                <a:ea typeface="Roboto Light"/>
                <a:cs typeface="Roboto Light"/>
                <a:sym typeface="Roboto Light"/>
              </a:defRPr>
            </a:lvl6pPr>
            <a:lvl7pPr marL="0" marR="0" lvl="6" indent="0" algn="l" rtl="0">
              <a:lnSpc>
                <a:spcPct val="100000"/>
              </a:lnSpc>
              <a:spcBef>
                <a:spcPts val="0"/>
              </a:spcBef>
              <a:spcAft>
                <a:spcPts val="0"/>
              </a:spcAft>
              <a:buClr>
                <a:srgbClr val="000000"/>
              </a:buClr>
              <a:buSzPts val="700"/>
              <a:buFont typeface="Arial"/>
              <a:buNone/>
              <a:defRPr sz="700" b="0" i="0" u="none" strike="noStrike" cap="none">
                <a:solidFill>
                  <a:schemeClr val="dk2"/>
                </a:solidFill>
                <a:latin typeface="Roboto Light"/>
                <a:ea typeface="Roboto Light"/>
                <a:cs typeface="Roboto Light"/>
                <a:sym typeface="Roboto Light"/>
              </a:defRPr>
            </a:lvl7pPr>
            <a:lvl8pPr marL="0" marR="0" lvl="7" indent="0" algn="l" rtl="0">
              <a:lnSpc>
                <a:spcPct val="100000"/>
              </a:lnSpc>
              <a:spcBef>
                <a:spcPts val="0"/>
              </a:spcBef>
              <a:spcAft>
                <a:spcPts val="0"/>
              </a:spcAft>
              <a:buClr>
                <a:srgbClr val="000000"/>
              </a:buClr>
              <a:buSzPts val="700"/>
              <a:buFont typeface="Arial"/>
              <a:buNone/>
              <a:defRPr sz="700" b="0" i="0" u="none" strike="noStrike" cap="none">
                <a:solidFill>
                  <a:schemeClr val="dk2"/>
                </a:solidFill>
                <a:latin typeface="Roboto Light"/>
                <a:ea typeface="Roboto Light"/>
                <a:cs typeface="Roboto Light"/>
                <a:sym typeface="Roboto Light"/>
              </a:defRPr>
            </a:lvl8pPr>
            <a:lvl9pPr marL="0" marR="0" lvl="8" indent="0" algn="l" rtl="0">
              <a:lnSpc>
                <a:spcPct val="100000"/>
              </a:lnSpc>
              <a:spcBef>
                <a:spcPts val="0"/>
              </a:spcBef>
              <a:spcAft>
                <a:spcPts val="0"/>
              </a:spcAft>
              <a:buClr>
                <a:srgbClr val="000000"/>
              </a:buClr>
              <a:buSzPts val="700"/>
              <a:buFont typeface="Arial"/>
              <a:buNone/>
              <a:defRPr sz="700" b="0" i="0" u="none" strike="noStrike" cap="none">
                <a:solidFill>
                  <a:schemeClr val="dk2"/>
                </a:solidFill>
                <a:latin typeface="Roboto Light"/>
                <a:ea typeface="Roboto Light"/>
                <a:cs typeface="Roboto Light"/>
                <a:sym typeface="Roboto Light"/>
              </a:defRPr>
            </a:lvl9pPr>
          </a:lstStyle>
          <a:p>
            <a:pPr marL="0" lvl="0" indent="0" algn="l" rtl="0">
              <a:spcBef>
                <a:spcPts val="0"/>
              </a:spcBef>
              <a:spcAft>
                <a:spcPts val="0"/>
              </a:spcAft>
              <a:buNone/>
            </a:pPr>
            <a:fld id="{00000000-1234-1234-1234-123412341234}" type="slidenum">
              <a:rPr lang="en-GB"/>
              <a:t>‹#›</a:t>
            </a:fld>
            <a:endParaRPr/>
          </a:p>
        </p:txBody>
      </p:sp>
      <p:cxnSp>
        <p:nvCxnSpPr>
          <p:cNvPr id="311" name="Google Shape;311;p40"/>
          <p:cNvCxnSpPr/>
          <p:nvPr/>
        </p:nvCxnSpPr>
        <p:spPr>
          <a:xfrm>
            <a:off x="245268" y="283500"/>
            <a:ext cx="4088700" cy="0"/>
          </a:xfrm>
          <a:prstGeom prst="straightConnector1">
            <a:avLst/>
          </a:prstGeom>
          <a:noFill/>
          <a:ln w="9525" cap="flat" cmpd="sng">
            <a:solidFill>
              <a:schemeClr val="dk2"/>
            </a:solidFill>
            <a:prstDash val="solid"/>
            <a:miter lim="800000"/>
            <a:headEnd type="none" w="sm" len="sm"/>
            <a:tailEnd type="none" w="sm" len="sm"/>
          </a:ln>
        </p:spPr>
      </p:cxnSp>
      <p:cxnSp>
        <p:nvCxnSpPr>
          <p:cNvPr id="312" name="Google Shape;312;p40"/>
          <p:cNvCxnSpPr/>
          <p:nvPr/>
        </p:nvCxnSpPr>
        <p:spPr>
          <a:xfrm>
            <a:off x="245267" y="4811400"/>
            <a:ext cx="8652300" cy="0"/>
          </a:xfrm>
          <a:prstGeom prst="straightConnector1">
            <a:avLst/>
          </a:prstGeom>
          <a:noFill/>
          <a:ln w="9525" cap="flat" cmpd="sng">
            <a:solidFill>
              <a:schemeClr val="dk2"/>
            </a:solidFill>
            <a:prstDash val="solid"/>
            <a:miter lim="800000"/>
            <a:headEnd type="none" w="sm" len="sm"/>
            <a:tailEnd type="none" w="sm" len="sm"/>
          </a:ln>
        </p:spPr>
      </p:cxn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Title Slide Image">
  <p:cSld name="Title Slide Image">
    <p:bg>
      <p:bgPr>
        <a:blipFill>
          <a:blip r:embed="rId2">
            <a:alphaModFix/>
          </a:blip>
          <a:stretch>
            <a:fillRect/>
          </a:stretch>
        </a:blipFill>
        <a:effectLst/>
      </p:bgPr>
    </p:bg>
    <p:spTree>
      <p:nvGrpSpPr>
        <p:cNvPr id="1" name="Shape 35"/>
        <p:cNvGrpSpPr/>
        <p:nvPr/>
      </p:nvGrpSpPr>
      <p:grpSpPr>
        <a:xfrm>
          <a:off x="0" y="0"/>
          <a:ext cx="0" cy="0"/>
          <a:chOff x="0" y="0"/>
          <a:chExt cx="0" cy="0"/>
        </a:xfrm>
      </p:grpSpPr>
      <p:pic>
        <p:nvPicPr>
          <p:cNvPr id="36" name="Google Shape;36;p5"/>
          <p:cNvPicPr preferRelativeResize="0"/>
          <p:nvPr/>
        </p:nvPicPr>
        <p:blipFill rotWithShape="1">
          <a:blip r:embed="rId3">
            <a:alphaModFix/>
          </a:blip>
          <a:srcRect/>
          <a:stretch/>
        </p:blipFill>
        <p:spPr>
          <a:xfrm>
            <a:off x="237600" y="1960200"/>
            <a:ext cx="6272788" cy="2907792"/>
          </a:xfrm>
          <a:prstGeom prst="rect">
            <a:avLst/>
          </a:prstGeom>
          <a:noFill/>
          <a:ln>
            <a:noFill/>
          </a:ln>
        </p:spPr>
      </p:pic>
      <p:sp>
        <p:nvSpPr>
          <p:cNvPr id="37" name="Google Shape;37;p5"/>
          <p:cNvSpPr txBox="1">
            <a:spLocks noGrp="1"/>
          </p:cNvSpPr>
          <p:nvPr>
            <p:ph type="ctrTitle"/>
          </p:nvPr>
        </p:nvSpPr>
        <p:spPr>
          <a:xfrm>
            <a:off x="475201" y="2146500"/>
            <a:ext cx="2804100" cy="5460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chemeClr val="lt1"/>
              </a:buClr>
              <a:buSzPts val="1700"/>
              <a:buFont typeface="Roboto Light"/>
              <a:buNone/>
              <a:defRPr sz="1700">
                <a:solidFill>
                  <a:schemeClr val="lt1"/>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38" name="Google Shape;38;p5"/>
          <p:cNvSpPr txBox="1">
            <a:spLocks noGrp="1"/>
          </p:cNvSpPr>
          <p:nvPr>
            <p:ph type="subTitle" idx="1"/>
          </p:nvPr>
        </p:nvSpPr>
        <p:spPr>
          <a:xfrm>
            <a:off x="475201" y="3091500"/>
            <a:ext cx="2563200" cy="7824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chemeClr val="lt1"/>
              </a:buClr>
              <a:buSzPts val="1200"/>
              <a:buNone/>
              <a:defRPr sz="1200">
                <a:solidFill>
                  <a:schemeClr val="lt1"/>
                </a:solidFill>
                <a:latin typeface="Roboto Medium"/>
                <a:ea typeface="Roboto Medium"/>
                <a:cs typeface="Roboto Medium"/>
                <a:sym typeface="Roboto Medium"/>
              </a:defRPr>
            </a:lvl1pPr>
            <a:lvl2pPr lvl="1" algn="ctr" rtl="0">
              <a:lnSpc>
                <a:spcPct val="100000"/>
              </a:lnSpc>
              <a:spcBef>
                <a:spcPts val="1300"/>
              </a:spcBef>
              <a:spcAft>
                <a:spcPts val="0"/>
              </a:spcAft>
              <a:buClr>
                <a:schemeClr val="accent1"/>
              </a:buClr>
              <a:buSzPts val="1500"/>
              <a:buNone/>
              <a:defRPr sz="1500"/>
            </a:lvl2pPr>
            <a:lvl3pPr lvl="2" algn="ctr" rtl="0">
              <a:lnSpc>
                <a:spcPct val="100000"/>
              </a:lnSpc>
              <a:spcBef>
                <a:spcPts val="1300"/>
              </a:spcBef>
              <a:spcAft>
                <a:spcPts val="0"/>
              </a:spcAft>
              <a:buClr>
                <a:schemeClr val="dk2"/>
              </a:buClr>
              <a:buSzPts val="1400"/>
              <a:buNone/>
              <a:defRPr sz="1400"/>
            </a:lvl3pPr>
            <a:lvl4pPr lvl="3" algn="ctr" rtl="0">
              <a:lnSpc>
                <a:spcPct val="100000"/>
              </a:lnSpc>
              <a:spcBef>
                <a:spcPts val="1300"/>
              </a:spcBef>
              <a:spcAft>
                <a:spcPts val="0"/>
              </a:spcAft>
              <a:buClr>
                <a:schemeClr val="dk2"/>
              </a:buClr>
              <a:buSzPts val="1200"/>
              <a:buNone/>
              <a:defRPr sz="1200"/>
            </a:lvl4pPr>
            <a:lvl5pPr lvl="4" algn="ctr" rtl="0">
              <a:lnSpc>
                <a:spcPct val="100000"/>
              </a:lnSpc>
              <a:spcBef>
                <a:spcPts val="1300"/>
              </a:spcBef>
              <a:spcAft>
                <a:spcPts val="0"/>
              </a:spcAft>
              <a:buClr>
                <a:schemeClr val="dk2"/>
              </a:buClr>
              <a:buSzPts val="1200"/>
              <a:buNone/>
              <a:defRPr sz="1200"/>
            </a:lvl5pPr>
            <a:lvl6pPr lvl="5" algn="ctr" rtl="0">
              <a:lnSpc>
                <a:spcPct val="90000"/>
              </a:lnSpc>
              <a:spcBef>
                <a:spcPts val="1300"/>
              </a:spcBef>
              <a:spcAft>
                <a:spcPts val="0"/>
              </a:spcAft>
              <a:buClr>
                <a:schemeClr val="dk2"/>
              </a:buClr>
              <a:buSzPts val="1200"/>
              <a:buNone/>
              <a:defRPr sz="1200"/>
            </a:lvl6pPr>
            <a:lvl7pPr lvl="6" algn="ctr" rtl="0">
              <a:lnSpc>
                <a:spcPct val="90000"/>
              </a:lnSpc>
              <a:spcBef>
                <a:spcPts val="13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39" name="Google Shape;39;p5"/>
          <p:cNvSpPr txBox="1">
            <a:spLocks noGrp="1"/>
          </p:cNvSpPr>
          <p:nvPr>
            <p:ph type="body" idx="2"/>
          </p:nvPr>
        </p:nvSpPr>
        <p:spPr>
          <a:xfrm>
            <a:off x="3123900" y="3092053"/>
            <a:ext cx="1712100" cy="7824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lt1"/>
              </a:buClr>
              <a:buSzPts val="1200"/>
              <a:buNone/>
              <a:defRPr sz="1200">
                <a:solidFill>
                  <a:schemeClr val="lt1"/>
                </a:solidFill>
                <a:latin typeface="Roboto Medium"/>
                <a:ea typeface="Roboto Medium"/>
                <a:cs typeface="Roboto Medium"/>
                <a:sym typeface="Roboto Medium"/>
              </a:defRPr>
            </a:lvl1pPr>
            <a:lvl2pPr marL="914400" lvl="1" indent="-228600" algn="l" rtl="0">
              <a:lnSpc>
                <a:spcPct val="100000"/>
              </a:lnSpc>
              <a:spcBef>
                <a:spcPts val="1300"/>
              </a:spcBef>
              <a:spcAft>
                <a:spcPts val="0"/>
              </a:spcAft>
              <a:buClr>
                <a:schemeClr val="accent1"/>
              </a:buClr>
              <a:buSzPts val="1400"/>
              <a:buNone/>
              <a:defRPr/>
            </a:lvl2pPr>
            <a:lvl3pPr marL="1371600" lvl="2" indent="-228600" algn="l" rtl="0">
              <a:lnSpc>
                <a:spcPct val="100000"/>
              </a:lnSpc>
              <a:spcBef>
                <a:spcPts val="1300"/>
              </a:spcBef>
              <a:spcAft>
                <a:spcPts val="0"/>
              </a:spcAft>
              <a:buClr>
                <a:schemeClr val="dk2"/>
              </a:buClr>
              <a:buSzPts val="1400"/>
              <a:buNone/>
              <a:defRPr/>
            </a:lvl3pPr>
            <a:lvl4pPr marL="1828800" lvl="3" indent="-228600" algn="l" rtl="0">
              <a:lnSpc>
                <a:spcPct val="100000"/>
              </a:lnSpc>
              <a:spcBef>
                <a:spcPts val="1300"/>
              </a:spcBef>
              <a:spcAft>
                <a:spcPts val="0"/>
              </a:spcAft>
              <a:buClr>
                <a:schemeClr val="dk2"/>
              </a:buClr>
              <a:buSzPts val="1400"/>
              <a:buNone/>
              <a:defRPr/>
            </a:lvl4pPr>
            <a:lvl5pPr marL="2286000" lvl="4" indent="-317500" algn="l" rtl="0">
              <a:lnSpc>
                <a:spcPct val="100000"/>
              </a:lnSpc>
              <a:spcBef>
                <a:spcPts val="1300"/>
              </a:spcBef>
              <a:spcAft>
                <a:spcPts val="0"/>
              </a:spcAft>
              <a:buClr>
                <a:schemeClr val="dk2"/>
              </a:buClr>
              <a:buSzPts val="1400"/>
              <a:buChar char="▪"/>
              <a:defRPr/>
            </a:lvl5pPr>
            <a:lvl6pPr marL="2743200" lvl="5" indent="-317500" algn="l" rtl="0">
              <a:lnSpc>
                <a:spcPct val="90000"/>
              </a:lnSpc>
              <a:spcBef>
                <a:spcPts val="1300"/>
              </a:spcBef>
              <a:spcAft>
                <a:spcPts val="0"/>
              </a:spcAft>
              <a:buClr>
                <a:schemeClr val="dk2"/>
              </a:buClr>
              <a:buSzPts val="1400"/>
              <a:buChar char="▪"/>
              <a:defRPr/>
            </a:lvl6pPr>
            <a:lvl7pPr marL="3200400" lvl="6" indent="-317500" algn="l" rtl="0">
              <a:lnSpc>
                <a:spcPct val="90000"/>
              </a:lnSpc>
              <a:spcBef>
                <a:spcPts val="13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pic>
        <p:nvPicPr>
          <p:cNvPr id="40" name="Google Shape;40;p5"/>
          <p:cNvPicPr preferRelativeResize="0"/>
          <p:nvPr/>
        </p:nvPicPr>
        <p:blipFill rotWithShape="1">
          <a:blip r:embed="rId4">
            <a:alphaModFix/>
          </a:blip>
          <a:srcRect/>
          <a:stretch/>
        </p:blipFill>
        <p:spPr>
          <a:xfrm>
            <a:off x="8410193" y="0"/>
            <a:ext cx="733807" cy="733807"/>
          </a:xfrm>
          <a:prstGeom prst="rect">
            <a:avLst/>
          </a:prstGeom>
          <a:noFill/>
          <a:ln>
            <a:noFill/>
          </a:ln>
        </p:spPr>
      </p:pic>
      <p:sp>
        <p:nvSpPr>
          <p:cNvPr id="41" name="Google Shape;41;p5"/>
          <p:cNvSpPr txBox="1">
            <a:spLocks noGrp="1"/>
          </p:cNvSpPr>
          <p:nvPr>
            <p:ph type="sldNum" idx="12"/>
          </p:nvPr>
        </p:nvSpPr>
        <p:spPr>
          <a:xfrm>
            <a:off x="8556784" y="4749851"/>
            <a:ext cx="548700" cy="393600"/>
          </a:xfrm>
          <a:prstGeom prst="rect">
            <a:avLst/>
          </a:prstGeom>
          <a:noFill/>
          <a:ln>
            <a:noFill/>
          </a:ln>
        </p:spPr>
        <p:txBody>
          <a:bodyPr spcFirstLastPara="1" wrap="square" lIns="0" tIns="0" rIns="0" bIns="0" anchor="t"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Medium"/>
                <a:ea typeface="Roboto Medium"/>
                <a:cs typeface="Roboto Medium"/>
                <a:sym typeface="Roboto Medium"/>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Medium"/>
                <a:ea typeface="Roboto Medium"/>
                <a:cs typeface="Roboto Medium"/>
                <a:sym typeface="Roboto Medium"/>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Medium"/>
                <a:ea typeface="Roboto Medium"/>
                <a:cs typeface="Roboto Medium"/>
                <a:sym typeface="Roboto Medium"/>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Medium"/>
                <a:ea typeface="Roboto Medium"/>
                <a:cs typeface="Roboto Medium"/>
                <a:sym typeface="Roboto Medium"/>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Medium"/>
                <a:ea typeface="Roboto Medium"/>
                <a:cs typeface="Roboto Medium"/>
                <a:sym typeface="Roboto Medium"/>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Medium"/>
                <a:ea typeface="Roboto Medium"/>
                <a:cs typeface="Roboto Medium"/>
                <a:sym typeface="Roboto Medium"/>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Medium"/>
                <a:ea typeface="Roboto Medium"/>
                <a:cs typeface="Roboto Medium"/>
                <a:sym typeface="Roboto Medium"/>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Medium"/>
                <a:ea typeface="Roboto Medium"/>
                <a:cs typeface="Roboto Medium"/>
                <a:sym typeface="Roboto Medium"/>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Medium"/>
                <a:ea typeface="Roboto Medium"/>
                <a:cs typeface="Roboto Medium"/>
                <a:sym typeface="Roboto Medium"/>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13"/>
        <p:cNvGrpSpPr/>
        <p:nvPr/>
      </p:nvGrpSpPr>
      <p:grpSpPr>
        <a:xfrm>
          <a:off x="0" y="0"/>
          <a:ext cx="0" cy="0"/>
          <a:chOff x="0" y="0"/>
          <a:chExt cx="0" cy="0"/>
        </a:xfrm>
      </p:grpSpPr>
      <p:sp>
        <p:nvSpPr>
          <p:cNvPr id="314" name="Google Shape;314;p41"/>
          <p:cNvSpPr txBox="1">
            <a:spLocks noGrp="1"/>
          </p:cNvSpPr>
          <p:nvPr>
            <p:ph type="ctrTitle"/>
          </p:nvPr>
        </p:nvSpPr>
        <p:spPr>
          <a:xfrm>
            <a:off x="311708" y="744575"/>
            <a:ext cx="8520600" cy="2052600"/>
          </a:xfrm>
          <a:prstGeom prst="rect">
            <a:avLst/>
          </a:prstGeom>
          <a:noFill/>
          <a:ln>
            <a:noFill/>
          </a:ln>
        </p:spPr>
        <p:txBody>
          <a:bodyPr spcFirstLastPara="1" wrap="square" lIns="0" tIns="0" rIns="0" bIns="0" anchor="b" anchorCtr="0">
            <a:noAutofit/>
          </a:bodyPr>
          <a:lstStyle>
            <a:lvl1pPr lvl="0" algn="ctr" rtl="0">
              <a:lnSpc>
                <a:spcPct val="90000"/>
              </a:lnSpc>
              <a:spcBef>
                <a:spcPts val="0"/>
              </a:spcBef>
              <a:spcAft>
                <a:spcPts val="0"/>
              </a:spcAft>
              <a:buSzPts val="5200"/>
              <a:buNone/>
              <a:defRPr sz="5200"/>
            </a:lvl1pPr>
            <a:lvl2pPr lvl="1" algn="ctr" rtl="0">
              <a:lnSpc>
                <a:spcPct val="100000"/>
              </a:lnSpc>
              <a:spcBef>
                <a:spcPts val="0"/>
              </a:spcBef>
              <a:spcAft>
                <a:spcPts val="0"/>
              </a:spcAft>
              <a:buSzPts val="5200"/>
              <a:buNone/>
              <a:defRPr sz="5200"/>
            </a:lvl2pPr>
            <a:lvl3pPr lvl="2" algn="ctr" rtl="0">
              <a:lnSpc>
                <a:spcPct val="100000"/>
              </a:lnSpc>
              <a:spcBef>
                <a:spcPts val="0"/>
              </a:spcBef>
              <a:spcAft>
                <a:spcPts val="0"/>
              </a:spcAft>
              <a:buSzPts val="5200"/>
              <a:buNone/>
              <a:defRPr sz="5200"/>
            </a:lvl3pPr>
            <a:lvl4pPr lvl="3" algn="ctr" rtl="0">
              <a:lnSpc>
                <a:spcPct val="100000"/>
              </a:lnSpc>
              <a:spcBef>
                <a:spcPts val="0"/>
              </a:spcBef>
              <a:spcAft>
                <a:spcPts val="0"/>
              </a:spcAft>
              <a:buSzPts val="5200"/>
              <a:buNone/>
              <a:defRPr sz="5200"/>
            </a:lvl4pPr>
            <a:lvl5pPr lvl="4" algn="ctr" rtl="0">
              <a:lnSpc>
                <a:spcPct val="100000"/>
              </a:lnSpc>
              <a:spcBef>
                <a:spcPts val="0"/>
              </a:spcBef>
              <a:spcAft>
                <a:spcPts val="0"/>
              </a:spcAft>
              <a:buSzPts val="5200"/>
              <a:buNone/>
              <a:defRPr sz="5200"/>
            </a:lvl5pPr>
            <a:lvl6pPr lvl="5" algn="ctr" rtl="0">
              <a:lnSpc>
                <a:spcPct val="100000"/>
              </a:lnSpc>
              <a:spcBef>
                <a:spcPts val="0"/>
              </a:spcBef>
              <a:spcAft>
                <a:spcPts val="0"/>
              </a:spcAft>
              <a:buSzPts val="5200"/>
              <a:buNone/>
              <a:defRPr sz="5200"/>
            </a:lvl6pPr>
            <a:lvl7pPr lvl="6" algn="ctr" rtl="0">
              <a:lnSpc>
                <a:spcPct val="100000"/>
              </a:lnSpc>
              <a:spcBef>
                <a:spcPts val="0"/>
              </a:spcBef>
              <a:spcAft>
                <a:spcPts val="0"/>
              </a:spcAft>
              <a:buSzPts val="5200"/>
              <a:buNone/>
              <a:defRPr sz="5200"/>
            </a:lvl7pPr>
            <a:lvl8pPr lvl="7" algn="ctr" rtl="0">
              <a:lnSpc>
                <a:spcPct val="100000"/>
              </a:lnSpc>
              <a:spcBef>
                <a:spcPts val="0"/>
              </a:spcBef>
              <a:spcAft>
                <a:spcPts val="0"/>
              </a:spcAft>
              <a:buSzPts val="5200"/>
              <a:buNone/>
              <a:defRPr sz="5200"/>
            </a:lvl8pPr>
            <a:lvl9pPr lvl="8" algn="ctr" rtl="0">
              <a:lnSpc>
                <a:spcPct val="100000"/>
              </a:lnSpc>
              <a:spcBef>
                <a:spcPts val="0"/>
              </a:spcBef>
              <a:spcAft>
                <a:spcPts val="0"/>
              </a:spcAft>
              <a:buSzPts val="5200"/>
              <a:buNone/>
              <a:defRPr sz="5200"/>
            </a:lvl9pPr>
          </a:lstStyle>
          <a:p>
            <a:endParaRPr/>
          </a:p>
        </p:txBody>
      </p:sp>
      <p:sp>
        <p:nvSpPr>
          <p:cNvPr id="315" name="Google Shape;315;p41"/>
          <p:cNvSpPr txBox="1">
            <a:spLocks noGrp="1"/>
          </p:cNvSpPr>
          <p:nvPr>
            <p:ph type="subTitle" idx="1"/>
          </p:nvPr>
        </p:nvSpPr>
        <p:spPr>
          <a:xfrm>
            <a:off x="311700" y="2834125"/>
            <a:ext cx="8520600" cy="792600"/>
          </a:xfrm>
          <a:prstGeom prst="rect">
            <a:avLst/>
          </a:prstGeom>
          <a:noFill/>
          <a:ln>
            <a:noFill/>
          </a:ln>
        </p:spPr>
        <p:txBody>
          <a:bodyPr spcFirstLastPara="1" wrap="square" lIns="0" tIns="0" rIns="0" bIns="0" anchor="t" anchorCtr="0">
            <a:no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400"/>
              </a:spcBef>
              <a:spcAft>
                <a:spcPts val="0"/>
              </a:spcAft>
              <a:buSzPts val="2800"/>
              <a:buNone/>
              <a:defRPr sz="2800"/>
            </a:lvl7pPr>
            <a:lvl8pPr lvl="7" algn="ctr" rtl="0">
              <a:lnSpc>
                <a:spcPct val="100000"/>
              </a:lnSpc>
              <a:spcBef>
                <a:spcPts val="400"/>
              </a:spcBef>
              <a:spcAft>
                <a:spcPts val="0"/>
              </a:spcAft>
              <a:buSzPts val="2800"/>
              <a:buNone/>
              <a:defRPr sz="2800"/>
            </a:lvl8pPr>
            <a:lvl9pPr lvl="8" algn="ctr" rtl="0">
              <a:lnSpc>
                <a:spcPct val="100000"/>
              </a:lnSpc>
              <a:spcBef>
                <a:spcPts val="400"/>
              </a:spcBef>
              <a:spcAft>
                <a:spcPts val="0"/>
              </a:spcAft>
              <a:buSzPts val="2800"/>
              <a:buNone/>
              <a:defRPr sz="2800"/>
            </a:lvl9pPr>
          </a:lstStyle>
          <a:p>
            <a:endParaRPr/>
          </a:p>
        </p:txBody>
      </p:sp>
      <p:sp>
        <p:nvSpPr>
          <p:cNvPr id="316" name="Google Shape;316;p41"/>
          <p:cNvSpPr txBox="1">
            <a:spLocks noGrp="1"/>
          </p:cNvSpPr>
          <p:nvPr>
            <p:ph type="sldNum" idx="12"/>
          </p:nvPr>
        </p:nvSpPr>
        <p:spPr>
          <a:xfrm>
            <a:off x="8472458" y="4663217"/>
            <a:ext cx="548700" cy="393600"/>
          </a:xfrm>
          <a:prstGeom prst="rect">
            <a:avLst/>
          </a:prstGeom>
          <a:noFill/>
          <a:ln>
            <a:noFill/>
          </a:ln>
        </p:spPr>
        <p:txBody>
          <a:bodyPr spcFirstLastPara="1" wrap="square" lIns="0" tIns="0" rIns="0" bIns="0" anchor="t" anchorCtr="0">
            <a:noAutofit/>
          </a:bodyPr>
          <a:lstStyle>
            <a:lvl1pPr marL="0" marR="0" lvl="0" indent="0" algn="l" rtl="0">
              <a:lnSpc>
                <a:spcPct val="100000"/>
              </a:lnSpc>
              <a:spcBef>
                <a:spcPts val="0"/>
              </a:spcBef>
              <a:spcAft>
                <a:spcPts val="0"/>
              </a:spcAft>
              <a:buClr>
                <a:srgbClr val="000000"/>
              </a:buClr>
              <a:buSzPts val="700"/>
              <a:buFont typeface="Arial"/>
              <a:buNone/>
              <a:defRPr sz="700" b="0" i="0" u="none" strike="noStrike" cap="none">
                <a:solidFill>
                  <a:schemeClr val="dk2"/>
                </a:solidFill>
                <a:latin typeface="Roboto Light"/>
                <a:ea typeface="Roboto Light"/>
                <a:cs typeface="Roboto Light"/>
                <a:sym typeface="Roboto Light"/>
              </a:defRPr>
            </a:lvl1pPr>
            <a:lvl2pPr marL="0" marR="0" lvl="1" indent="0" algn="l" rtl="0">
              <a:lnSpc>
                <a:spcPct val="100000"/>
              </a:lnSpc>
              <a:spcBef>
                <a:spcPts val="0"/>
              </a:spcBef>
              <a:spcAft>
                <a:spcPts val="0"/>
              </a:spcAft>
              <a:buClr>
                <a:srgbClr val="000000"/>
              </a:buClr>
              <a:buSzPts val="700"/>
              <a:buFont typeface="Arial"/>
              <a:buNone/>
              <a:defRPr sz="700" b="0" i="0" u="none" strike="noStrike" cap="none">
                <a:solidFill>
                  <a:schemeClr val="dk2"/>
                </a:solidFill>
                <a:latin typeface="Roboto Light"/>
                <a:ea typeface="Roboto Light"/>
                <a:cs typeface="Roboto Light"/>
                <a:sym typeface="Roboto Light"/>
              </a:defRPr>
            </a:lvl2pPr>
            <a:lvl3pPr marL="0" marR="0" lvl="2" indent="0" algn="l" rtl="0">
              <a:lnSpc>
                <a:spcPct val="100000"/>
              </a:lnSpc>
              <a:spcBef>
                <a:spcPts val="0"/>
              </a:spcBef>
              <a:spcAft>
                <a:spcPts val="0"/>
              </a:spcAft>
              <a:buClr>
                <a:srgbClr val="000000"/>
              </a:buClr>
              <a:buSzPts val="700"/>
              <a:buFont typeface="Arial"/>
              <a:buNone/>
              <a:defRPr sz="700" b="0" i="0" u="none" strike="noStrike" cap="none">
                <a:solidFill>
                  <a:schemeClr val="dk2"/>
                </a:solidFill>
                <a:latin typeface="Roboto Light"/>
                <a:ea typeface="Roboto Light"/>
                <a:cs typeface="Roboto Light"/>
                <a:sym typeface="Roboto Light"/>
              </a:defRPr>
            </a:lvl3pPr>
            <a:lvl4pPr marL="0" marR="0" lvl="3" indent="0" algn="l" rtl="0">
              <a:lnSpc>
                <a:spcPct val="100000"/>
              </a:lnSpc>
              <a:spcBef>
                <a:spcPts val="0"/>
              </a:spcBef>
              <a:spcAft>
                <a:spcPts val="0"/>
              </a:spcAft>
              <a:buClr>
                <a:srgbClr val="000000"/>
              </a:buClr>
              <a:buSzPts val="700"/>
              <a:buFont typeface="Arial"/>
              <a:buNone/>
              <a:defRPr sz="700" b="0" i="0" u="none" strike="noStrike" cap="none">
                <a:solidFill>
                  <a:schemeClr val="dk2"/>
                </a:solidFill>
                <a:latin typeface="Roboto Light"/>
                <a:ea typeface="Roboto Light"/>
                <a:cs typeface="Roboto Light"/>
                <a:sym typeface="Roboto Light"/>
              </a:defRPr>
            </a:lvl4pPr>
            <a:lvl5pPr marL="0" marR="0" lvl="4" indent="0" algn="l" rtl="0">
              <a:lnSpc>
                <a:spcPct val="100000"/>
              </a:lnSpc>
              <a:spcBef>
                <a:spcPts val="0"/>
              </a:spcBef>
              <a:spcAft>
                <a:spcPts val="0"/>
              </a:spcAft>
              <a:buClr>
                <a:srgbClr val="000000"/>
              </a:buClr>
              <a:buSzPts val="700"/>
              <a:buFont typeface="Arial"/>
              <a:buNone/>
              <a:defRPr sz="700" b="0" i="0" u="none" strike="noStrike" cap="none">
                <a:solidFill>
                  <a:schemeClr val="dk2"/>
                </a:solidFill>
                <a:latin typeface="Roboto Light"/>
                <a:ea typeface="Roboto Light"/>
                <a:cs typeface="Roboto Light"/>
                <a:sym typeface="Roboto Light"/>
              </a:defRPr>
            </a:lvl5pPr>
            <a:lvl6pPr marL="0" marR="0" lvl="5" indent="0" algn="l" rtl="0">
              <a:lnSpc>
                <a:spcPct val="100000"/>
              </a:lnSpc>
              <a:spcBef>
                <a:spcPts val="0"/>
              </a:spcBef>
              <a:spcAft>
                <a:spcPts val="0"/>
              </a:spcAft>
              <a:buClr>
                <a:srgbClr val="000000"/>
              </a:buClr>
              <a:buSzPts val="700"/>
              <a:buFont typeface="Arial"/>
              <a:buNone/>
              <a:defRPr sz="700" b="0" i="0" u="none" strike="noStrike" cap="none">
                <a:solidFill>
                  <a:schemeClr val="dk2"/>
                </a:solidFill>
                <a:latin typeface="Roboto Light"/>
                <a:ea typeface="Roboto Light"/>
                <a:cs typeface="Roboto Light"/>
                <a:sym typeface="Roboto Light"/>
              </a:defRPr>
            </a:lvl6pPr>
            <a:lvl7pPr marL="0" marR="0" lvl="6" indent="0" algn="l" rtl="0">
              <a:lnSpc>
                <a:spcPct val="100000"/>
              </a:lnSpc>
              <a:spcBef>
                <a:spcPts val="0"/>
              </a:spcBef>
              <a:spcAft>
                <a:spcPts val="0"/>
              </a:spcAft>
              <a:buClr>
                <a:srgbClr val="000000"/>
              </a:buClr>
              <a:buSzPts val="700"/>
              <a:buFont typeface="Arial"/>
              <a:buNone/>
              <a:defRPr sz="700" b="0" i="0" u="none" strike="noStrike" cap="none">
                <a:solidFill>
                  <a:schemeClr val="dk2"/>
                </a:solidFill>
                <a:latin typeface="Roboto Light"/>
                <a:ea typeface="Roboto Light"/>
                <a:cs typeface="Roboto Light"/>
                <a:sym typeface="Roboto Light"/>
              </a:defRPr>
            </a:lvl7pPr>
            <a:lvl8pPr marL="0" marR="0" lvl="7" indent="0" algn="l" rtl="0">
              <a:lnSpc>
                <a:spcPct val="100000"/>
              </a:lnSpc>
              <a:spcBef>
                <a:spcPts val="0"/>
              </a:spcBef>
              <a:spcAft>
                <a:spcPts val="0"/>
              </a:spcAft>
              <a:buClr>
                <a:srgbClr val="000000"/>
              </a:buClr>
              <a:buSzPts val="700"/>
              <a:buFont typeface="Arial"/>
              <a:buNone/>
              <a:defRPr sz="700" b="0" i="0" u="none" strike="noStrike" cap="none">
                <a:solidFill>
                  <a:schemeClr val="dk2"/>
                </a:solidFill>
                <a:latin typeface="Roboto Light"/>
                <a:ea typeface="Roboto Light"/>
                <a:cs typeface="Roboto Light"/>
                <a:sym typeface="Roboto Light"/>
              </a:defRPr>
            </a:lvl8pPr>
            <a:lvl9pPr marL="0" marR="0" lvl="8" indent="0" algn="l" rtl="0">
              <a:lnSpc>
                <a:spcPct val="100000"/>
              </a:lnSpc>
              <a:spcBef>
                <a:spcPts val="0"/>
              </a:spcBef>
              <a:spcAft>
                <a:spcPts val="0"/>
              </a:spcAft>
              <a:buClr>
                <a:srgbClr val="000000"/>
              </a:buClr>
              <a:buSzPts val="700"/>
              <a:buFont typeface="Arial"/>
              <a:buNone/>
              <a:defRPr sz="700" b="0" i="0" u="none" strike="noStrike" cap="none">
                <a:solidFill>
                  <a:schemeClr val="dk2"/>
                </a:solidFill>
                <a:latin typeface="Roboto Light"/>
                <a:ea typeface="Roboto Light"/>
                <a:cs typeface="Roboto Light"/>
                <a:sym typeface="Roboto Light"/>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17"/>
        <p:cNvGrpSpPr/>
        <p:nvPr/>
      </p:nvGrpSpPr>
      <p:grpSpPr>
        <a:xfrm>
          <a:off x="0" y="0"/>
          <a:ext cx="0" cy="0"/>
          <a:chOff x="0" y="0"/>
          <a:chExt cx="0" cy="0"/>
        </a:xfrm>
      </p:grpSpPr>
      <p:sp>
        <p:nvSpPr>
          <p:cNvPr id="318" name="Google Shape;318;p42"/>
          <p:cNvSpPr txBox="1">
            <a:spLocks noGrp="1"/>
          </p:cNvSpPr>
          <p:nvPr>
            <p:ph type="title"/>
          </p:nvPr>
        </p:nvSpPr>
        <p:spPr>
          <a:xfrm>
            <a:off x="311700" y="445025"/>
            <a:ext cx="8520600" cy="5727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SzPts val="17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319" name="Google Shape;319;p42"/>
          <p:cNvSpPr txBox="1">
            <a:spLocks noGrp="1"/>
          </p:cNvSpPr>
          <p:nvPr>
            <p:ph type="body" idx="1"/>
          </p:nvPr>
        </p:nvSpPr>
        <p:spPr>
          <a:xfrm>
            <a:off x="311700" y="1152475"/>
            <a:ext cx="8520600" cy="34164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SzPts val="1200"/>
              <a:buNone/>
              <a:defRPr/>
            </a:lvl1pPr>
            <a:lvl2pPr marL="914400" lvl="1" indent="-228600" algn="l" rtl="0">
              <a:lnSpc>
                <a:spcPct val="100000"/>
              </a:lnSpc>
              <a:spcBef>
                <a:spcPts val="1300"/>
              </a:spcBef>
              <a:spcAft>
                <a:spcPts val="0"/>
              </a:spcAft>
              <a:buSzPts val="1100"/>
              <a:buNone/>
              <a:defRPr/>
            </a:lvl2pPr>
            <a:lvl3pPr marL="1371600" lvl="2" indent="-228600" algn="l" rtl="0">
              <a:lnSpc>
                <a:spcPct val="100000"/>
              </a:lnSpc>
              <a:spcBef>
                <a:spcPts val="1300"/>
              </a:spcBef>
              <a:spcAft>
                <a:spcPts val="0"/>
              </a:spcAft>
              <a:buSzPts val="1100"/>
              <a:buNone/>
              <a:defRPr/>
            </a:lvl3pPr>
            <a:lvl4pPr marL="1828800" lvl="3" indent="-228600" algn="l" rtl="0">
              <a:lnSpc>
                <a:spcPct val="100000"/>
              </a:lnSpc>
              <a:spcBef>
                <a:spcPts val="1300"/>
              </a:spcBef>
              <a:spcAft>
                <a:spcPts val="0"/>
              </a:spcAft>
              <a:buSzPts val="1700"/>
              <a:buNone/>
              <a:defRPr/>
            </a:lvl4pPr>
            <a:lvl5pPr marL="2286000" lvl="4" indent="-304800" algn="l" rtl="0">
              <a:lnSpc>
                <a:spcPct val="100000"/>
              </a:lnSpc>
              <a:spcBef>
                <a:spcPts val="1300"/>
              </a:spcBef>
              <a:spcAft>
                <a:spcPts val="0"/>
              </a:spcAft>
              <a:buSzPts val="1200"/>
              <a:buChar char="▪"/>
              <a:defRPr/>
            </a:lvl5pPr>
            <a:lvl6pPr marL="2743200" lvl="5" indent="-317500" algn="l" rtl="0">
              <a:lnSpc>
                <a:spcPct val="90000"/>
              </a:lnSpc>
              <a:spcBef>
                <a:spcPts val="1300"/>
              </a:spcBef>
              <a:spcAft>
                <a:spcPts val="0"/>
              </a:spcAft>
              <a:buSzPts val="1400"/>
              <a:buChar char="▪"/>
              <a:defRPr/>
            </a:lvl6pPr>
            <a:lvl7pPr marL="3200400" lvl="6" indent="-317500" algn="l" rtl="0">
              <a:lnSpc>
                <a:spcPct val="90000"/>
              </a:lnSpc>
              <a:spcBef>
                <a:spcPts val="1300"/>
              </a:spcBef>
              <a:spcAft>
                <a:spcPts val="0"/>
              </a:spcAft>
              <a:buSzPts val="1400"/>
              <a:buChar char="•"/>
              <a:defRPr/>
            </a:lvl7pPr>
            <a:lvl8pPr marL="3657600" lvl="7" indent="-317500" algn="l" rtl="0">
              <a:lnSpc>
                <a:spcPct val="90000"/>
              </a:lnSpc>
              <a:spcBef>
                <a:spcPts val="400"/>
              </a:spcBef>
              <a:spcAft>
                <a:spcPts val="0"/>
              </a:spcAft>
              <a:buSzPts val="1400"/>
              <a:buChar char="•"/>
              <a:defRPr/>
            </a:lvl8pPr>
            <a:lvl9pPr marL="4114800" lvl="8" indent="-317500" algn="l" rtl="0">
              <a:lnSpc>
                <a:spcPct val="90000"/>
              </a:lnSpc>
              <a:spcBef>
                <a:spcPts val="400"/>
              </a:spcBef>
              <a:spcAft>
                <a:spcPts val="0"/>
              </a:spcAft>
              <a:buSzPts val="1400"/>
              <a:buChar char="•"/>
              <a:defRPr/>
            </a:lvl9pPr>
          </a:lstStyle>
          <a:p>
            <a:endParaRPr/>
          </a:p>
        </p:txBody>
      </p:sp>
      <p:sp>
        <p:nvSpPr>
          <p:cNvPr id="320" name="Google Shape;320;p42"/>
          <p:cNvSpPr txBox="1">
            <a:spLocks noGrp="1"/>
          </p:cNvSpPr>
          <p:nvPr>
            <p:ph type="sldNum" idx="12"/>
          </p:nvPr>
        </p:nvSpPr>
        <p:spPr>
          <a:xfrm>
            <a:off x="8472458" y="4663217"/>
            <a:ext cx="548700" cy="393600"/>
          </a:xfrm>
          <a:prstGeom prst="rect">
            <a:avLst/>
          </a:prstGeom>
          <a:noFill/>
          <a:ln>
            <a:noFill/>
          </a:ln>
        </p:spPr>
        <p:txBody>
          <a:bodyPr spcFirstLastPara="1" wrap="square" lIns="0" tIns="0" rIns="0" bIns="0" anchor="t" anchorCtr="0">
            <a:noAutofit/>
          </a:bodyPr>
          <a:lstStyle>
            <a:lvl1pPr marL="0" marR="0" lvl="0" indent="0" algn="l" rtl="0">
              <a:lnSpc>
                <a:spcPct val="100000"/>
              </a:lnSpc>
              <a:spcBef>
                <a:spcPts val="0"/>
              </a:spcBef>
              <a:spcAft>
                <a:spcPts val="0"/>
              </a:spcAft>
              <a:buClr>
                <a:srgbClr val="000000"/>
              </a:buClr>
              <a:buSzPts val="700"/>
              <a:buFont typeface="Arial"/>
              <a:buNone/>
              <a:defRPr sz="700" b="0" i="0" u="none" strike="noStrike" cap="none">
                <a:solidFill>
                  <a:schemeClr val="dk2"/>
                </a:solidFill>
                <a:latin typeface="Roboto Light"/>
                <a:ea typeface="Roboto Light"/>
                <a:cs typeface="Roboto Light"/>
                <a:sym typeface="Roboto Light"/>
              </a:defRPr>
            </a:lvl1pPr>
            <a:lvl2pPr marL="0" marR="0" lvl="1" indent="0" algn="l" rtl="0">
              <a:lnSpc>
                <a:spcPct val="100000"/>
              </a:lnSpc>
              <a:spcBef>
                <a:spcPts val="0"/>
              </a:spcBef>
              <a:spcAft>
                <a:spcPts val="0"/>
              </a:spcAft>
              <a:buClr>
                <a:srgbClr val="000000"/>
              </a:buClr>
              <a:buSzPts val="700"/>
              <a:buFont typeface="Arial"/>
              <a:buNone/>
              <a:defRPr sz="700" b="0" i="0" u="none" strike="noStrike" cap="none">
                <a:solidFill>
                  <a:schemeClr val="dk2"/>
                </a:solidFill>
                <a:latin typeface="Roboto Light"/>
                <a:ea typeface="Roboto Light"/>
                <a:cs typeface="Roboto Light"/>
                <a:sym typeface="Roboto Light"/>
              </a:defRPr>
            </a:lvl2pPr>
            <a:lvl3pPr marL="0" marR="0" lvl="2" indent="0" algn="l" rtl="0">
              <a:lnSpc>
                <a:spcPct val="100000"/>
              </a:lnSpc>
              <a:spcBef>
                <a:spcPts val="0"/>
              </a:spcBef>
              <a:spcAft>
                <a:spcPts val="0"/>
              </a:spcAft>
              <a:buClr>
                <a:srgbClr val="000000"/>
              </a:buClr>
              <a:buSzPts val="700"/>
              <a:buFont typeface="Arial"/>
              <a:buNone/>
              <a:defRPr sz="700" b="0" i="0" u="none" strike="noStrike" cap="none">
                <a:solidFill>
                  <a:schemeClr val="dk2"/>
                </a:solidFill>
                <a:latin typeface="Roboto Light"/>
                <a:ea typeface="Roboto Light"/>
                <a:cs typeface="Roboto Light"/>
                <a:sym typeface="Roboto Light"/>
              </a:defRPr>
            </a:lvl3pPr>
            <a:lvl4pPr marL="0" marR="0" lvl="3" indent="0" algn="l" rtl="0">
              <a:lnSpc>
                <a:spcPct val="100000"/>
              </a:lnSpc>
              <a:spcBef>
                <a:spcPts val="0"/>
              </a:spcBef>
              <a:spcAft>
                <a:spcPts val="0"/>
              </a:spcAft>
              <a:buClr>
                <a:srgbClr val="000000"/>
              </a:buClr>
              <a:buSzPts val="700"/>
              <a:buFont typeface="Arial"/>
              <a:buNone/>
              <a:defRPr sz="700" b="0" i="0" u="none" strike="noStrike" cap="none">
                <a:solidFill>
                  <a:schemeClr val="dk2"/>
                </a:solidFill>
                <a:latin typeface="Roboto Light"/>
                <a:ea typeface="Roboto Light"/>
                <a:cs typeface="Roboto Light"/>
                <a:sym typeface="Roboto Light"/>
              </a:defRPr>
            </a:lvl4pPr>
            <a:lvl5pPr marL="0" marR="0" lvl="4" indent="0" algn="l" rtl="0">
              <a:lnSpc>
                <a:spcPct val="100000"/>
              </a:lnSpc>
              <a:spcBef>
                <a:spcPts val="0"/>
              </a:spcBef>
              <a:spcAft>
                <a:spcPts val="0"/>
              </a:spcAft>
              <a:buClr>
                <a:srgbClr val="000000"/>
              </a:buClr>
              <a:buSzPts val="700"/>
              <a:buFont typeface="Arial"/>
              <a:buNone/>
              <a:defRPr sz="700" b="0" i="0" u="none" strike="noStrike" cap="none">
                <a:solidFill>
                  <a:schemeClr val="dk2"/>
                </a:solidFill>
                <a:latin typeface="Roboto Light"/>
                <a:ea typeface="Roboto Light"/>
                <a:cs typeface="Roboto Light"/>
                <a:sym typeface="Roboto Light"/>
              </a:defRPr>
            </a:lvl5pPr>
            <a:lvl6pPr marL="0" marR="0" lvl="5" indent="0" algn="l" rtl="0">
              <a:lnSpc>
                <a:spcPct val="100000"/>
              </a:lnSpc>
              <a:spcBef>
                <a:spcPts val="0"/>
              </a:spcBef>
              <a:spcAft>
                <a:spcPts val="0"/>
              </a:spcAft>
              <a:buClr>
                <a:srgbClr val="000000"/>
              </a:buClr>
              <a:buSzPts val="700"/>
              <a:buFont typeface="Arial"/>
              <a:buNone/>
              <a:defRPr sz="700" b="0" i="0" u="none" strike="noStrike" cap="none">
                <a:solidFill>
                  <a:schemeClr val="dk2"/>
                </a:solidFill>
                <a:latin typeface="Roboto Light"/>
                <a:ea typeface="Roboto Light"/>
                <a:cs typeface="Roboto Light"/>
                <a:sym typeface="Roboto Light"/>
              </a:defRPr>
            </a:lvl6pPr>
            <a:lvl7pPr marL="0" marR="0" lvl="6" indent="0" algn="l" rtl="0">
              <a:lnSpc>
                <a:spcPct val="100000"/>
              </a:lnSpc>
              <a:spcBef>
                <a:spcPts val="0"/>
              </a:spcBef>
              <a:spcAft>
                <a:spcPts val="0"/>
              </a:spcAft>
              <a:buClr>
                <a:srgbClr val="000000"/>
              </a:buClr>
              <a:buSzPts val="700"/>
              <a:buFont typeface="Arial"/>
              <a:buNone/>
              <a:defRPr sz="700" b="0" i="0" u="none" strike="noStrike" cap="none">
                <a:solidFill>
                  <a:schemeClr val="dk2"/>
                </a:solidFill>
                <a:latin typeface="Roboto Light"/>
                <a:ea typeface="Roboto Light"/>
                <a:cs typeface="Roboto Light"/>
                <a:sym typeface="Roboto Light"/>
              </a:defRPr>
            </a:lvl7pPr>
            <a:lvl8pPr marL="0" marR="0" lvl="7" indent="0" algn="l" rtl="0">
              <a:lnSpc>
                <a:spcPct val="100000"/>
              </a:lnSpc>
              <a:spcBef>
                <a:spcPts val="0"/>
              </a:spcBef>
              <a:spcAft>
                <a:spcPts val="0"/>
              </a:spcAft>
              <a:buClr>
                <a:srgbClr val="000000"/>
              </a:buClr>
              <a:buSzPts val="700"/>
              <a:buFont typeface="Arial"/>
              <a:buNone/>
              <a:defRPr sz="700" b="0" i="0" u="none" strike="noStrike" cap="none">
                <a:solidFill>
                  <a:schemeClr val="dk2"/>
                </a:solidFill>
                <a:latin typeface="Roboto Light"/>
                <a:ea typeface="Roboto Light"/>
                <a:cs typeface="Roboto Light"/>
                <a:sym typeface="Roboto Light"/>
              </a:defRPr>
            </a:lvl8pPr>
            <a:lvl9pPr marL="0" marR="0" lvl="8" indent="0" algn="l" rtl="0">
              <a:lnSpc>
                <a:spcPct val="100000"/>
              </a:lnSpc>
              <a:spcBef>
                <a:spcPts val="0"/>
              </a:spcBef>
              <a:spcAft>
                <a:spcPts val="0"/>
              </a:spcAft>
              <a:buClr>
                <a:srgbClr val="000000"/>
              </a:buClr>
              <a:buSzPts val="700"/>
              <a:buFont typeface="Arial"/>
              <a:buNone/>
              <a:defRPr sz="700" b="0" i="0" u="none" strike="noStrike" cap="none">
                <a:solidFill>
                  <a:schemeClr val="dk2"/>
                </a:solidFill>
                <a:latin typeface="Roboto Light"/>
                <a:ea typeface="Roboto Light"/>
                <a:cs typeface="Roboto Light"/>
                <a:sym typeface="Roboto Light"/>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1_Statement / Quote / Bullets - Coral">
  <p:cSld name="1_Statement / Quote / Bullets - Coral 6">
    <p:bg>
      <p:bgPr>
        <a:solidFill>
          <a:srgbClr val="FFFFFF"/>
        </a:solidFill>
        <a:effectLst/>
      </p:bgPr>
    </p:bg>
    <p:spTree>
      <p:nvGrpSpPr>
        <p:cNvPr id="1" name="Shape 321"/>
        <p:cNvGrpSpPr/>
        <p:nvPr/>
      </p:nvGrpSpPr>
      <p:grpSpPr>
        <a:xfrm>
          <a:off x="0" y="0"/>
          <a:ext cx="0" cy="0"/>
          <a:chOff x="0" y="0"/>
          <a:chExt cx="0" cy="0"/>
        </a:xfrm>
      </p:grpSpPr>
      <p:sp>
        <p:nvSpPr>
          <p:cNvPr id="322" name="Google Shape;322;p43"/>
          <p:cNvSpPr txBox="1">
            <a:spLocks noGrp="1"/>
          </p:cNvSpPr>
          <p:nvPr>
            <p:ph type="title"/>
          </p:nvPr>
        </p:nvSpPr>
        <p:spPr>
          <a:xfrm>
            <a:off x="610426" y="277706"/>
            <a:ext cx="7310100" cy="507000"/>
          </a:xfrm>
          <a:prstGeom prst="rect">
            <a:avLst/>
          </a:prstGeom>
          <a:noFill/>
          <a:ln>
            <a:noFill/>
          </a:ln>
        </p:spPr>
        <p:txBody>
          <a:bodyPr spcFirstLastPara="1" wrap="square" lIns="0" tIns="34275" rIns="68575" bIns="34275" anchor="t"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323" name="Google Shape;323;p43"/>
          <p:cNvSpPr txBox="1">
            <a:spLocks noGrp="1"/>
          </p:cNvSpPr>
          <p:nvPr>
            <p:ph type="sldNum" idx="12"/>
          </p:nvPr>
        </p:nvSpPr>
        <p:spPr>
          <a:xfrm>
            <a:off x="610200" y="4732020"/>
            <a:ext cx="331800" cy="137700"/>
          </a:xfrm>
          <a:prstGeom prst="rect">
            <a:avLst/>
          </a:prstGeom>
          <a:noFill/>
          <a:ln>
            <a:noFill/>
          </a:ln>
        </p:spPr>
        <p:txBody>
          <a:bodyPr spcFirstLastPara="1" wrap="square" lIns="0" tIns="34275" rIns="0" bIns="34275" anchor="ctr" anchorCtr="0">
            <a:noAutofit/>
          </a:bodyPr>
          <a:lstStyle>
            <a:lvl1pPr marL="0" marR="0" lvl="0" indent="0" algn="l" rtl="0">
              <a:lnSpc>
                <a:spcPct val="100000"/>
              </a:lnSpc>
              <a:spcBef>
                <a:spcPts val="0"/>
              </a:spcBef>
              <a:spcAft>
                <a:spcPts val="0"/>
              </a:spcAft>
              <a:buClr>
                <a:srgbClr val="000000"/>
              </a:buClr>
              <a:buSzPts val="800"/>
              <a:buFont typeface="Arial"/>
              <a:buNone/>
              <a:defRPr sz="800" b="1" i="0" u="none" strike="noStrike" cap="none">
                <a:solidFill>
                  <a:schemeClr val="dk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800"/>
              <a:buFont typeface="Arial"/>
              <a:buNone/>
              <a:defRPr sz="800" b="1" i="0" u="none" strike="noStrike" cap="none">
                <a:solidFill>
                  <a:schemeClr val="dk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800"/>
              <a:buFont typeface="Arial"/>
              <a:buNone/>
              <a:defRPr sz="800" b="1" i="0" u="none" strike="noStrike" cap="none">
                <a:solidFill>
                  <a:schemeClr val="dk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800"/>
              <a:buFont typeface="Arial"/>
              <a:buNone/>
              <a:defRPr sz="800" b="1" i="0" u="none" strike="noStrike" cap="none">
                <a:solidFill>
                  <a:schemeClr val="dk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800"/>
              <a:buFont typeface="Arial"/>
              <a:buNone/>
              <a:defRPr sz="800" b="1" i="0" u="none" strike="noStrike" cap="none">
                <a:solidFill>
                  <a:schemeClr val="dk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800"/>
              <a:buFont typeface="Arial"/>
              <a:buNone/>
              <a:defRPr sz="800" b="1" i="0" u="none" strike="noStrike" cap="none">
                <a:solidFill>
                  <a:schemeClr val="dk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800"/>
              <a:buFont typeface="Arial"/>
              <a:buNone/>
              <a:defRPr sz="800" b="1" i="0" u="none" strike="noStrike" cap="none">
                <a:solidFill>
                  <a:schemeClr val="dk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800"/>
              <a:buFont typeface="Arial"/>
              <a:buNone/>
              <a:defRPr sz="800" b="1" i="0" u="none" strike="noStrike" cap="none">
                <a:solidFill>
                  <a:schemeClr val="dk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800"/>
              <a:buFont typeface="Arial"/>
              <a:buNone/>
              <a:defRPr sz="800" b="1"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
        <p:nvSpPr>
          <p:cNvPr id="324" name="Google Shape;324;p43"/>
          <p:cNvSpPr txBox="1">
            <a:spLocks noGrp="1"/>
          </p:cNvSpPr>
          <p:nvPr>
            <p:ph type="body" idx="1"/>
          </p:nvPr>
        </p:nvSpPr>
        <p:spPr>
          <a:xfrm>
            <a:off x="943792" y="4732020"/>
            <a:ext cx="3961500" cy="137700"/>
          </a:xfrm>
          <a:prstGeom prst="rect">
            <a:avLst/>
          </a:prstGeom>
          <a:noFill/>
          <a:ln>
            <a:noFill/>
          </a:ln>
        </p:spPr>
        <p:txBody>
          <a:bodyPr spcFirstLastPara="1" wrap="square" lIns="0" tIns="34275" rIns="68575" bIns="34275" anchor="ctr" anchorCtr="0">
            <a:noAutofit/>
          </a:bodyPr>
          <a:lstStyle>
            <a:lvl1pPr marL="457200" lvl="0" indent="-228600" algn="l" rtl="0">
              <a:lnSpc>
                <a:spcPct val="110000"/>
              </a:lnSpc>
              <a:spcBef>
                <a:spcPts val="200"/>
              </a:spcBef>
              <a:spcAft>
                <a:spcPts val="0"/>
              </a:spcAft>
              <a:buSzPts val="1100"/>
              <a:buNone/>
              <a:defRPr sz="800"/>
            </a:lvl1pPr>
            <a:lvl2pPr marL="914400" lvl="1" indent="-228600" algn="l" rtl="0">
              <a:lnSpc>
                <a:spcPct val="110000"/>
              </a:lnSpc>
              <a:spcBef>
                <a:spcPts val="200"/>
              </a:spcBef>
              <a:spcAft>
                <a:spcPts val="0"/>
              </a:spcAft>
              <a:buSzPts val="1100"/>
              <a:buNone/>
              <a:defRPr/>
            </a:lvl2pPr>
            <a:lvl3pPr marL="1371600" lvl="2" indent="-228600" algn="l" rtl="0">
              <a:lnSpc>
                <a:spcPct val="110000"/>
              </a:lnSpc>
              <a:spcBef>
                <a:spcPts val="200"/>
              </a:spcBef>
              <a:spcAft>
                <a:spcPts val="0"/>
              </a:spcAft>
              <a:buSzPts val="1100"/>
              <a:buNone/>
              <a:defRPr/>
            </a:lvl3pPr>
            <a:lvl4pPr marL="1828800" lvl="3" indent="-228600" algn="l" rtl="0">
              <a:lnSpc>
                <a:spcPct val="110000"/>
              </a:lnSpc>
              <a:spcBef>
                <a:spcPts val="200"/>
              </a:spcBef>
              <a:spcAft>
                <a:spcPts val="0"/>
              </a:spcAft>
              <a:buSzPts val="1100"/>
              <a:buNone/>
              <a:defRPr/>
            </a:lvl4pPr>
            <a:lvl5pPr marL="2286000" lvl="4" indent="-228600" algn="l" rtl="0">
              <a:lnSpc>
                <a:spcPct val="110000"/>
              </a:lnSpc>
              <a:spcBef>
                <a:spcPts val="200"/>
              </a:spcBef>
              <a:spcAft>
                <a:spcPts val="0"/>
              </a:spcAft>
              <a:buSzPts val="1100"/>
              <a:buNone/>
              <a:defRPr/>
            </a:lvl5pPr>
            <a:lvl6pPr marL="2743200" lvl="5" indent="-228600" algn="l" rtl="0">
              <a:lnSpc>
                <a:spcPct val="100000"/>
              </a:lnSpc>
              <a:spcBef>
                <a:spcPts val="200"/>
              </a:spcBef>
              <a:spcAft>
                <a:spcPts val="0"/>
              </a:spcAft>
              <a:buSzPts val="1100"/>
              <a:buNone/>
              <a:defRPr/>
            </a:lvl6pPr>
            <a:lvl7pPr marL="3200400" lvl="6" indent="-228600" algn="l" rtl="0">
              <a:lnSpc>
                <a:spcPct val="100000"/>
              </a:lnSpc>
              <a:spcBef>
                <a:spcPts val="0"/>
              </a:spcBef>
              <a:spcAft>
                <a:spcPts val="0"/>
              </a:spcAft>
              <a:buSzPts val="1100"/>
              <a:buNone/>
              <a:defRPr/>
            </a:lvl7pPr>
            <a:lvl8pPr marL="3657600" lvl="7" indent="-228600" algn="l" rtl="0">
              <a:lnSpc>
                <a:spcPct val="100000"/>
              </a:lnSpc>
              <a:spcBef>
                <a:spcPts val="0"/>
              </a:spcBef>
              <a:spcAft>
                <a:spcPts val="0"/>
              </a:spcAft>
              <a:buSzPts val="1100"/>
              <a:buNone/>
              <a:defRPr/>
            </a:lvl8pPr>
            <a:lvl9pPr marL="4114800" lvl="8" indent="-228600" algn="l" rtl="0">
              <a:lnSpc>
                <a:spcPct val="100000"/>
              </a:lnSpc>
              <a:spcBef>
                <a:spcPts val="0"/>
              </a:spcBef>
              <a:spcAft>
                <a:spcPts val="0"/>
              </a:spcAft>
              <a:buSzPts val="1100"/>
              <a:buNone/>
              <a:defRPr/>
            </a:lvl9pPr>
          </a:lstStyle>
          <a:p>
            <a:endParaRPr/>
          </a:p>
        </p:txBody>
      </p:sp>
      <p:sp>
        <p:nvSpPr>
          <p:cNvPr id="325" name="Google Shape;325;p43"/>
          <p:cNvSpPr/>
          <p:nvPr/>
        </p:nvSpPr>
        <p:spPr>
          <a:xfrm>
            <a:off x="607699" y="1248966"/>
            <a:ext cx="1930500" cy="3284700"/>
          </a:xfrm>
          <a:prstGeom prst="rect">
            <a:avLst/>
          </a:prstGeom>
          <a:solidFill>
            <a:schemeClr val="accen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baseline="-25000">
              <a:solidFill>
                <a:schemeClr val="dk1"/>
              </a:solidFill>
              <a:latin typeface="Arial"/>
              <a:ea typeface="Arial"/>
              <a:cs typeface="Arial"/>
              <a:sym typeface="Arial"/>
            </a:endParaRPr>
          </a:p>
        </p:txBody>
      </p:sp>
      <p:sp>
        <p:nvSpPr>
          <p:cNvPr id="326" name="Google Shape;326;p43"/>
          <p:cNvSpPr/>
          <p:nvPr/>
        </p:nvSpPr>
        <p:spPr>
          <a:xfrm>
            <a:off x="4611970" y="1248966"/>
            <a:ext cx="1930500" cy="3285000"/>
          </a:xfrm>
          <a:prstGeom prst="rect">
            <a:avLst/>
          </a:prstGeom>
          <a:solidFill>
            <a:schemeClr val="accen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baseline="-25000">
              <a:solidFill>
                <a:schemeClr val="dk1"/>
              </a:solidFill>
              <a:latin typeface="Arial"/>
              <a:ea typeface="Arial"/>
              <a:cs typeface="Arial"/>
              <a:sym typeface="Arial"/>
            </a:endParaRPr>
          </a:p>
        </p:txBody>
      </p:sp>
      <p:sp>
        <p:nvSpPr>
          <p:cNvPr id="327" name="Google Shape;327;p43"/>
          <p:cNvSpPr/>
          <p:nvPr/>
        </p:nvSpPr>
        <p:spPr>
          <a:xfrm>
            <a:off x="6614106" y="1248966"/>
            <a:ext cx="1930500" cy="3284700"/>
          </a:xfrm>
          <a:prstGeom prst="rect">
            <a:avLst/>
          </a:prstGeom>
          <a:solidFill>
            <a:schemeClr val="accen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baseline="-25000">
              <a:solidFill>
                <a:schemeClr val="dk1"/>
              </a:solidFill>
              <a:latin typeface="Arial"/>
              <a:ea typeface="Arial"/>
              <a:cs typeface="Arial"/>
              <a:sym typeface="Arial"/>
            </a:endParaRPr>
          </a:p>
        </p:txBody>
      </p:sp>
      <p:sp>
        <p:nvSpPr>
          <p:cNvPr id="328" name="Google Shape;328;p43"/>
          <p:cNvSpPr/>
          <p:nvPr/>
        </p:nvSpPr>
        <p:spPr>
          <a:xfrm>
            <a:off x="2609834" y="1248966"/>
            <a:ext cx="1930500" cy="3285000"/>
          </a:xfrm>
          <a:prstGeom prst="rect">
            <a:avLst/>
          </a:prstGeom>
          <a:solidFill>
            <a:schemeClr val="accent1"/>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baseline="-25000">
              <a:solidFill>
                <a:schemeClr val="dk1"/>
              </a:solidFill>
              <a:latin typeface="Arial"/>
              <a:ea typeface="Arial"/>
              <a:cs typeface="Arial"/>
              <a:sym typeface="Arial"/>
            </a:endParaRPr>
          </a:p>
        </p:txBody>
      </p:sp>
      <p:sp>
        <p:nvSpPr>
          <p:cNvPr id="329" name="Google Shape;329;p43"/>
          <p:cNvSpPr txBox="1">
            <a:spLocks noGrp="1"/>
          </p:cNvSpPr>
          <p:nvPr>
            <p:ph type="body" idx="2"/>
          </p:nvPr>
        </p:nvSpPr>
        <p:spPr>
          <a:xfrm>
            <a:off x="607699" y="2578894"/>
            <a:ext cx="1930500" cy="1955100"/>
          </a:xfrm>
          <a:prstGeom prst="rect">
            <a:avLst/>
          </a:prstGeom>
          <a:noFill/>
          <a:ln>
            <a:noFill/>
          </a:ln>
        </p:spPr>
        <p:txBody>
          <a:bodyPr spcFirstLastPara="1" wrap="square" lIns="135000" tIns="34275" rIns="135000" bIns="34275" anchor="t" anchorCtr="0">
            <a:noAutofit/>
          </a:bodyPr>
          <a:lstStyle>
            <a:lvl1pPr marL="457200" lvl="0" indent="-228600" algn="l" rtl="0">
              <a:lnSpc>
                <a:spcPct val="110000"/>
              </a:lnSpc>
              <a:spcBef>
                <a:spcPts val="200"/>
              </a:spcBef>
              <a:spcAft>
                <a:spcPts val="0"/>
              </a:spcAft>
              <a:buSzPts val="1100"/>
              <a:buNone/>
              <a:defRPr>
                <a:solidFill>
                  <a:schemeClr val="lt1"/>
                </a:solidFill>
              </a:defRPr>
            </a:lvl1pPr>
            <a:lvl2pPr marL="914400" lvl="1" indent="-228600" algn="l" rtl="0">
              <a:lnSpc>
                <a:spcPct val="110000"/>
              </a:lnSpc>
              <a:spcBef>
                <a:spcPts val="200"/>
              </a:spcBef>
              <a:spcAft>
                <a:spcPts val="0"/>
              </a:spcAft>
              <a:buSzPts val="1100"/>
              <a:buNone/>
              <a:defRPr>
                <a:solidFill>
                  <a:schemeClr val="lt1"/>
                </a:solidFill>
              </a:defRPr>
            </a:lvl2pPr>
            <a:lvl3pPr marL="1371600" lvl="2" indent="-228600" algn="l" rtl="0">
              <a:lnSpc>
                <a:spcPct val="110000"/>
              </a:lnSpc>
              <a:spcBef>
                <a:spcPts val="200"/>
              </a:spcBef>
              <a:spcAft>
                <a:spcPts val="0"/>
              </a:spcAft>
              <a:buSzPts val="1100"/>
              <a:buNone/>
              <a:defRPr>
                <a:solidFill>
                  <a:schemeClr val="lt1"/>
                </a:solidFill>
              </a:defRPr>
            </a:lvl3pPr>
            <a:lvl4pPr marL="1828800" lvl="3" indent="-228600" algn="l" rtl="0">
              <a:lnSpc>
                <a:spcPct val="110000"/>
              </a:lnSpc>
              <a:spcBef>
                <a:spcPts val="200"/>
              </a:spcBef>
              <a:spcAft>
                <a:spcPts val="0"/>
              </a:spcAft>
              <a:buSzPts val="1100"/>
              <a:buNone/>
              <a:defRPr>
                <a:solidFill>
                  <a:schemeClr val="lt1"/>
                </a:solidFill>
              </a:defRPr>
            </a:lvl4pPr>
            <a:lvl5pPr marL="2286000" lvl="4" indent="-228600" algn="l" rtl="0">
              <a:lnSpc>
                <a:spcPct val="110000"/>
              </a:lnSpc>
              <a:spcBef>
                <a:spcPts val="200"/>
              </a:spcBef>
              <a:spcAft>
                <a:spcPts val="0"/>
              </a:spcAft>
              <a:buSzPts val="1100"/>
              <a:buNone/>
              <a:defRPr>
                <a:solidFill>
                  <a:schemeClr val="lt1"/>
                </a:solidFill>
              </a:defRPr>
            </a:lvl5pPr>
            <a:lvl6pPr marL="2743200" lvl="5" indent="-228600" algn="l" rtl="0">
              <a:lnSpc>
                <a:spcPct val="100000"/>
              </a:lnSpc>
              <a:spcBef>
                <a:spcPts val="200"/>
              </a:spcBef>
              <a:spcAft>
                <a:spcPts val="0"/>
              </a:spcAft>
              <a:buSzPts val="1100"/>
              <a:buNone/>
              <a:defRPr/>
            </a:lvl6pPr>
            <a:lvl7pPr marL="3200400" lvl="6" indent="-228600" algn="l" rtl="0">
              <a:lnSpc>
                <a:spcPct val="100000"/>
              </a:lnSpc>
              <a:spcBef>
                <a:spcPts val="0"/>
              </a:spcBef>
              <a:spcAft>
                <a:spcPts val="0"/>
              </a:spcAft>
              <a:buSzPts val="1100"/>
              <a:buNone/>
              <a:defRPr/>
            </a:lvl7pPr>
            <a:lvl8pPr marL="3657600" lvl="7" indent="-228600" algn="l" rtl="0">
              <a:lnSpc>
                <a:spcPct val="100000"/>
              </a:lnSpc>
              <a:spcBef>
                <a:spcPts val="0"/>
              </a:spcBef>
              <a:spcAft>
                <a:spcPts val="0"/>
              </a:spcAft>
              <a:buSzPts val="1100"/>
              <a:buNone/>
              <a:defRPr/>
            </a:lvl8pPr>
            <a:lvl9pPr marL="4114800" lvl="8" indent="-228600" algn="l" rtl="0">
              <a:lnSpc>
                <a:spcPct val="100000"/>
              </a:lnSpc>
              <a:spcBef>
                <a:spcPts val="0"/>
              </a:spcBef>
              <a:spcAft>
                <a:spcPts val="0"/>
              </a:spcAft>
              <a:buSzPts val="1100"/>
              <a:buNone/>
              <a:defRPr/>
            </a:lvl9pPr>
          </a:lstStyle>
          <a:p>
            <a:endParaRPr/>
          </a:p>
        </p:txBody>
      </p:sp>
      <p:sp>
        <p:nvSpPr>
          <p:cNvPr id="330" name="Google Shape;330;p43"/>
          <p:cNvSpPr txBox="1">
            <a:spLocks noGrp="1"/>
          </p:cNvSpPr>
          <p:nvPr>
            <p:ph type="body" idx="3"/>
          </p:nvPr>
        </p:nvSpPr>
        <p:spPr>
          <a:xfrm>
            <a:off x="2609834" y="2578894"/>
            <a:ext cx="1930500" cy="1955100"/>
          </a:xfrm>
          <a:prstGeom prst="rect">
            <a:avLst/>
          </a:prstGeom>
          <a:noFill/>
          <a:ln>
            <a:noFill/>
          </a:ln>
        </p:spPr>
        <p:txBody>
          <a:bodyPr spcFirstLastPara="1" wrap="square" lIns="135000" tIns="34275" rIns="135000" bIns="34275" anchor="t" anchorCtr="0">
            <a:noAutofit/>
          </a:bodyPr>
          <a:lstStyle>
            <a:lvl1pPr marL="457200" lvl="0" indent="-228600" algn="l" rtl="0">
              <a:lnSpc>
                <a:spcPct val="110000"/>
              </a:lnSpc>
              <a:spcBef>
                <a:spcPts val="200"/>
              </a:spcBef>
              <a:spcAft>
                <a:spcPts val="0"/>
              </a:spcAft>
              <a:buSzPts val="1100"/>
              <a:buNone/>
              <a:defRPr>
                <a:solidFill>
                  <a:schemeClr val="lt1"/>
                </a:solidFill>
              </a:defRPr>
            </a:lvl1pPr>
            <a:lvl2pPr marL="914400" lvl="1" indent="-228600" algn="l" rtl="0">
              <a:lnSpc>
                <a:spcPct val="110000"/>
              </a:lnSpc>
              <a:spcBef>
                <a:spcPts val="200"/>
              </a:spcBef>
              <a:spcAft>
                <a:spcPts val="0"/>
              </a:spcAft>
              <a:buSzPts val="1100"/>
              <a:buNone/>
              <a:defRPr>
                <a:solidFill>
                  <a:schemeClr val="lt1"/>
                </a:solidFill>
              </a:defRPr>
            </a:lvl2pPr>
            <a:lvl3pPr marL="1371600" lvl="2" indent="-228600" algn="l" rtl="0">
              <a:lnSpc>
                <a:spcPct val="110000"/>
              </a:lnSpc>
              <a:spcBef>
                <a:spcPts val="200"/>
              </a:spcBef>
              <a:spcAft>
                <a:spcPts val="0"/>
              </a:spcAft>
              <a:buSzPts val="1100"/>
              <a:buNone/>
              <a:defRPr>
                <a:solidFill>
                  <a:schemeClr val="lt1"/>
                </a:solidFill>
              </a:defRPr>
            </a:lvl3pPr>
            <a:lvl4pPr marL="1828800" lvl="3" indent="-228600" algn="l" rtl="0">
              <a:lnSpc>
                <a:spcPct val="110000"/>
              </a:lnSpc>
              <a:spcBef>
                <a:spcPts val="200"/>
              </a:spcBef>
              <a:spcAft>
                <a:spcPts val="0"/>
              </a:spcAft>
              <a:buSzPts val="1100"/>
              <a:buNone/>
              <a:defRPr>
                <a:solidFill>
                  <a:schemeClr val="lt1"/>
                </a:solidFill>
              </a:defRPr>
            </a:lvl4pPr>
            <a:lvl5pPr marL="2286000" lvl="4" indent="-228600" algn="l" rtl="0">
              <a:lnSpc>
                <a:spcPct val="110000"/>
              </a:lnSpc>
              <a:spcBef>
                <a:spcPts val="200"/>
              </a:spcBef>
              <a:spcAft>
                <a:spcPts val="0"/>
              </a:spcAft>
              <a:buSzPts val="1100"/>
              <a:buNone/>
              <a:defRPr>
                <a:solidFill>
                  <a:schemeClr val="lt1"/>
                </a:solidFill>
              </a:defRPr>
            </a:lvl5pPr>
            <a:lvl6pPr marL="2743200" lvl="5" indent="-228600" algn="l" rtl="0">
              <a:lnSpc>
                <a:spcPct val="100000"/>
              </a:lnSpc>
              <a:spcBef>
                <a:spcPts val="200"/>
              </a:spcBef>
              <a:spcAft>
                <a:spcPts val="0"/>
              </a:spcAft>
              <a:buSzPts val="1100"/>
              <a:buNone/>
              <a:defRPr/>
            </a:lvl6pPr>
            <a:lvl7pPr marL="3200400" lvl="6" indent="-228600" algn="l" rtl="0">
              <a:lnSpc>
                <a:spcPct val="100000"/>
              </a:lnSpc>
              <a:spcBef>
                <a:spcPts val="0"/>
              </a:spcBef>
              <a:spcAft>
                <a:spcPts val="0"/>
              </a:spcAft>
              <a:buSzPts val="1100"/>
              <a:buNone/>
              <a:defRPr/>
            </a:lvl7pPr>
            <a:lvl8pPr marL="3657600" lvl="7" indent="-228600" algn="l" rtl="0">
              <a:lnSpc>
                <a:spcPct val="100000"/>
              </a:lnSpc>
              <a:spcBef>
                <a:spcPts val="0"/>
              </a:spcBef>
              <a:spcAft>
                <a:spcPts val="0"/>
              </a:spcAft>
              <a:buSzPts val="1100"/>
              <a:buNone/>
              <a:defRPr/>
            </a:lvl8pPr>
            <a:lvl9pPr marL="4114800" lvl="8" indent="-228600" algn="l" rtl="0">
              <a:lnSpc>
                <a:spcPct val="100000"/>
              </a:lnSpc>
              <a:spcBef>
                <a:spcPts val="0"/>
              </a:spcBef>
              <a:spcAft>
                <a:spcPts val="0"/>
              </a:spcAft>
              <a:buSzPts val="1100"/>
              <a:buNone/>
              <a:defRPr/>
            </a:lvl9pPr>
          </a:lstStyle>
          <a:p>
            <a:endParaRPr/>
          </a:p>
        </p:txBody>
      </p:sp>
      <p:sp>
        <p:nvSpPr>
          <p:cNvPr id="331" name="Google Shape;331;p43"/>
          <p:cNvSpPr txBox="1">
            <a:spLocks noGrp="1"/>
          </p:cNvSpPr>
          <p:nvPr>
            <p:ph type="body" idx="4"/>
          </p:nvPr>
        </p:nvSpPr>
        <p:spPr>
          <a:xfrm>
            <a:off x="4611970" y="2578894"/>
            <a:ext cx="1930500" cy="1955100"/>
          </a:xfrm>
          <a:prstGeom prst="rect">
            <a:avLst/>
          </a:prstGeom>
          <a:noFill/>
          <a:ln>
            <a:noFill/>
          </a:ln>
        </p:spPr>
        <p:txBody>
          <a:bodyPr spcFirstLastPara="1" wrap="square" lIns="135000" tIns="34275" rIns="135000" bIns="34275" anchor="t" anchorCtr="0">
            <a:noAutofit/>
          </a:bodyPr>
          <a:lstStyle>
            <a:lvl1pPr marL="457200" lvl="0" indent="-228600" algn="l" rtl="0">
              <a:lnSpc>
                <a:spcPct val="110000"/>
              </a:lnSpc>
              <a:spcBef>
                <a:spcPts val="200"/>
              </a:spcBef>
              <a:spcAft>
                <a:spcPts val="0"/>
              </a:spcAft>
              <a:buSzPts val="1100"/>
              <a:buNone/>
              <a:defRPr>
                <a:solidFill>
                  <a:schemeClr val="lt1"/>
                </a:solidFill>
              </a:defRPr>
            </a:lvl1pPr>
            <a:lvl2pPr marL="914400" lvl="1" indent="-228600" algn="l" rtl="0">
              <a:lnSpc>
                <a:spcPct val="110000"/>
              </a:lnSpc>
              <a:spcBef>
                <a:spcPts val="200"/>
              </a:spcBef>
              <a:spcAft>
                <a:spcPts val="0"/>
              </a:spcAft>
              <a:buSzPts val="1100"/>
              <a:buNone/>
              <a:defRPr>
                <a:solidFill>
                  <a:schemeClr val="lt1"/>
                </a:solidFill>
              </a:defRPr>
            </a:lvl2pPr>
            <a:lvl3pPr marL="1371600" lvl="2" indent="-228600" algn="l" rtl="0">
              <a:lnSpc>
                <a:spcPct val="110000"/>
              </a:lnSpc>
              <a:spcBef>
                <a:spcPts val="200"/>
              </a:spcBef>
              <a:spcAft>
                <a:spcPts val="0"/>
              </a:spcAft>
              <a:buSzPts val="1100"/>
              <a:buNone/>
              <a:defRPr>
                <a:solidFill>
                  <a:schemeClr val="lt1"/>
                </a:solidFill>
              </a:defRPr>
            </a:lvl3pPr>
            <a:lvl4pPr marL="1828800" lvl="3" indent="-228600" algn="l" rtl="0">
              <a:lnSpc>
                <a:spcPct val="110000"/>
              </a:lnSpc>
              <a:spcBef>
                <a:spcPts val="200"/>
              </a:spcBef>
              <a:spcAft>
                <a:spcPts val="0"/>
              </a:spcAft>
              <a:buSzPts val="1100"/>
              <a:buNone/>
              <a:defRPr>
                <a:solidFill>
                  <a:schemeClr val="lt1"/>
                </a:solidFill>
              </a:defRPr>
            </a:lvl4pPr>
            <a:lvl5pPr marL="2286000" lvl="4" indent="-228600" algn="l" rtl="0">
              <a:lnSpc>
                <a:spcPct val="110000"/>
              </a:lnSpc>
              <a:spcBef>
                <a:spcPts val="200"/>
              </a:spcBef>
              <a:spcAft>
                <a:spcPts val="0"/>
              </a:spcAft>
              <a:buSzPts val="1100"/>
              <a:buNone/>
              <a:defRPr>
                <a:solidFill>
                  <a:schemeClr val="lt1"/>
                </a:solidFill>
              </a:defRPr>
            </a:lvl5pPr>
            <a:lvl6pPr marL="2743200" lvl="5" indent="-228600" algn="l" rtl="0">
              <a:lnSpc>
                <a:spcPct val="100000"/>
              </a:lnSpc>
              <a:spcBef>
                <a:spcPts val="200"/>
              </a:spcBef>
              <a:spcAft>
                <a:spcPts val="0"/>
              </a:spcAft>
              <a:buSzPts val="1100"/>
              <a:buNone/>
              <a:defRPr/>
            </a:lvl6pPr>
            <a:lvl7pPr marL="3200400" lvl="6" indent="-228600" algn="l" rtl="0">
              <a:lnSpc>
                <a:spcPct val="100000"/>
              </a:lnSpc>
              <a:spcBef>
                <a:spcPts val="0"/>
              </a:spcBef>
              <a:spcAft>
                <a:spcPts val="0"/>
              </a:spcAft>
              <a:buSzPts val="1100"/>
              <a:buNone/>
              <a:defRPr/>
            </a:lvl7pPr>
            <a:lvl8pPr marL="3657600" lvl="7" indent="-228600" algn="l" rtl="0">
              <a:lnSpc>
                <a:spcPct val="100000"/>
              </a:lnSpc>
              <a:spcBef>
                <a:spcPts val="0"/>
              </a:spcBef>
              <a:spcAft>
                <a:spcPts val="0"/>
              </a:spcAft>
              <a:buSzPts val="1100"/>
              <a:buNone/>
              <a:defRPr/>
            </a:lvl8pPr>
            <a:lvl9pPr marL="4114800" lvl="8" indent="-228600" algn="l" rtl="0">
              <a:lnSpc>
                <a:spcPct val="100000"/>
              </a:lnSpc>
              <a:spcBef>
                <a:spcPts val="0"/>
              </a:spcBef>
              <a:spcAft>
                <a:spcPts val="0"/>
              </a:spcAft>
              <a:buSzPts val="1100"/>
              <a:buNone/>
              <a:defRPr/>
            </a:lvl9pPr>
          </a:lstStyle>
          <a:p>
            <a:endParaRPr/>
          </a:p>
        </p:txBody>
      </p:sp>
      <p:sp>
        <p:nvSpPr>
          <p:cNvPr id="332" name="Google Shape;332;p43"/>
          <p:cNvSpPr txBox="1">
            <a:spLocks noGrp="1"/>
          </p:cNvSpPr>
          <p:nvPr>
            <p:ph type="body" idx="5"/>
          </p:nvPr>
        </p:nvSpPr>
        <p:spPr>
          <a:xfrm>
            <a:off x="6614106" y="2578894"/>
            <a:ext cx="1930500" cy="1955100"/>
          </a:xfrm>
          <a:prstGeom prst="rect">
            <a:avLst/>
          </a:prstGeom>
          <a:noFill/>
          <a:ln>
            <a:noFill/>
          </a:ln>
        </p:spPr>
        <p:txBody>
          <a:bodyPr spcFirstLastPara="1" wrap="square" lIns="135000" tIns="34275" rIns="135000" bIns="34275" anchor="t" anchorCtr="0">
            <a:noAutofit/>
          </a:bodyPr>
          <a:lstStyle>
            <a:lvl1pPr marL="457200" lvl="0" indent="-228600" algn="l" rtl="0">
              <a:lnSpc>
                <a:spcPct val="110000"/>
              </a:lnSpc>
              <a:spcBef>
                <a:spcPts val="200"/>
              </a:spcBef>
              <a:spcAft>
                <a:spcPts val="0"/>
              </a:spcAft>
              <a:buSzPts val="1100"/>
              <a:buNone/>
              <a:defRPr>
                <a:solidFill>
                  <a:schemeClr val="lt1"/>
                </a:solidFill>
              </a:defRPr>
            </a:lvl1pPr>
            <a:lvl2pPr marL="914400" lvl="1" indent="-228600" algn="l" rtl="0">
              <a:lnSpc>
                <a:spcPct val="110000"/>
              </a:lnSpc>
              <a:spcBef>
                <a:spcPts val="200"/>
              </a:spcBef>
              <a:spcAft>
                <a:spcPts val="0"/>
              </a:spcAft>
              <a:buSzPts val="1100"/>
              <a:buNone/>
              <a:defRPr>
                <a:solidFill>
                  <a:schemeClr val="lt1"/>
                </a:solidFill>
              </a:defRPr>
            </a:lvl2pPr>
            <a:lvl3pPr marL="1371600" lvl="2" indent="-228600" algn="l" rtl="0">
              <a:lnSpc>
                <a:spcPct val="110000"/>
              </a:lnSpc>
              <a:spcBef>
                <a:spcPts val="200"/>
              </a:spcBef>
              <a:spcAft>
                <a:spcPts val="0"/>
              </a:spcAft>
              <a:buSzPts val="1100"/>
              <a:buNone/>
              <a:defRPr>
                <a:solidFill>
                  <a:schemeClr val="lt1"/>
                </a:solidFill>
              </a:defRPr>
            </a:lvl3pPr>
            <a:lvl4pPr marL="1828800" lvl="3" indent="-228600" algn="l" rtl="0">
              <a:lnSpc>
                <a:spcPct val="110000"/>
              </a:lnSpc>
              <a:spcBef>
                <a:spcPts val="200"/>
              </a:spcBef>
              <a:spcAft>
                <a:spcPts val="0"/>
              </a:spcAft>
              <a:buSzPts val="1100"/>
              <a:buNone/>
              <a:defRPr>
                <a:solidFill>
                  <a:schemeClr val="lt1"/>
                </a:solidFill>
              </a:defRPr>
            </a:lvl4pPr>
            <a:lvl5pPr marL="2286000" lvl="4" indent="-228600" algn="l" rtl="0">
              <a:lnSpc>
                <a:spcPct val="110000"/>
              </a:lnSpc>
              <a:spcBef>
                <a:spcPts val="200"/>
              </a:spcBef>
              <a:spcAft>
                <a:spcPts val="0"/>
              </a:spcAft>
              <a:buSzPts val="1100"/>
              <a:buNone/>
              <a:defRPr>
                <a:solidFill>
                  <a:schemeClr val="lt1"/>
                </a:solidFill>
              </a:defRPr>
            </a:lvl5pPr>
            <a:lvl6pPr marL="2743200" lvl="5" indent="-228600" algn="l" rtl="0">
              <a:lnSpc>
                <a:spcPct val="100000"/>
              </a:lnSpc>
              <a:spcBef>
                <a:spcPts val="200"/>
              </a:spcBef>
              <a:spcAft>
                <a:spcPts val="0"/>
              </a:spcAft>
              <a:buSzPts val="1100"/>
              <a:buNone/>
              <a:defRPr/>
            </a:lvl6pPr>
            <a:lvl7pPr marL="3200400" lvl="6" indent="-228600" algn="l" rtl="0">
              <a:lnSpc>
                <a:spcPct val="100000"/>
              </a:lnSpc>
              <a:spcBef>
                <a:spcPts val="0"/>
              </a:spcBef>
              <a:spcAft>
                <a:spcPts val="0"/>
              </a:spcAft>
              <a:buSzPts val="1100"/>
              <a:buNone/>
              <a:defRPr/>
            </a:lvl7pPr>
            <a:lvl8pPr marL="3657600" lvl="7" indent="-228600" algn="l" rtl="0">
              <a:lnSpc>
                <a:spcPct val="100000"/>
              </a:lnSpc>
              <a:spcBef>
                <a:spcPts val="0"/>
              </a:spcBef>
              <a:spcAft>
                <a:spcPts val="0"/>
              </a:spcAft>
              <a:buSzPts val="1100"/>
              <a:buNone/>
              <a:defRPr/>
            </a:lvl8pPr>
            <a:lvl9pPr marL="4114800" lvl="8" indent="-228600" algn="l" rtl="0">
              <a:lnSpc>
                <a:spcPct val="100000"/>
              </a:lnSpc>
              <a:spcBef>
                <a:spcPts val="0"/>
              </a:spcBef>
              <a:spcAft>
                <a:spcPts val="0"/>
              </a:spcAft>
              <a:buSzPts val="1100"/>
              <a:buNone/>
              <a:defRPr/>
            </a:lvl9pPr>
          </a:lstStyle>
          <a:p>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Only 1">
  <p:cSld name="TITLE_ONLY_2">
    <p:spTree>
      <p:nvGrpSpPr>
        <p:cNvPr id="1" name="Shape 333"/>
        <p:cNvGrpSpPr/>
        <p:nvPr/>
      </p:nvGrpSpPr>
      <p:grpSpPr>
        <a:xfrm>
          <a:off x="0" y="0"/>
          <a:ext cx="0" cy="0"/>
          <a:chOff x="0" y="0"/>
          <a:chExt cx="0" cy="0"/>
        </a:xfrm>
      </p:grpSpPr>
      <p:sp>
        <p:nvSpPr>
          <p:cNvPr id="334" name="Google Shape;334;p44"/>
          <p:cNvSpPr txBox="1">
            <a:spLocks noGrp="1"/>
          </p:cNvSpPr>
          <p:nvPr>
            <p:ph type="title"/>
          </p:nvPr>
        </p:nvSpPr>
        <p:spPr>
          <a:xfrm>
            <a:off x="245268" y="367903"/>
            <a:ext cx="4088700" cy="8202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chemeClr val="accent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35" name="Google Shape;335;p44"/>
          <p:cNvSpPr txBox="1">
            <a:spLocks noGrp="1"/>
          </p:cNvSpPr>
          <p:nvPr>
            <p:ph type="sldNum" idx="12"/>
          </p:nvPr>
        </p:nvSpPr>
        <p:spPr>
          <a:xfrm>
            <a:off x="245268" y="4860001"/>
            <a:ext cx="193200" cy="160800"/>
          </a:xfrm>
          <a:prstGeom prst="rect">
            <a:avLst/>
          </a:prstGeom>
          <a:noFill/>
          <a:ln>
            <a:noFill/>
          </a:ln>
        </p:spPr>
        <p:txBody>
          <a:bodyPr spcFirstLastPara="1" wrap="square" lIns="0" tIns="0" rIns="0" bIns="0" anchor="t" anchorCtr="0">
            <a:noAutofit/>
          </a:bodyPr>
          <a:lstStyle>
            <a:lvl1pPr marL="0" lvl="0" indent="0" algn="l" rtl="0">
              <a:lnSpc>
                <a:spcPct val="100000"/>
              </a:lnSpc>
              <a:spcBef>
                <a:spcPts val="0"/>
              </a:spcBef>
              <a:buNone/>
              <a:defRPr/>
            </a:lvl1pPr>
            <a:lvl2pPr marL="0" lvl="1" indent="0" algn="l" rtl="0">
              <a:lnSpc>
                <a:spcPct val="100000"/>
              </a:lnSpc>
              <a:spcBef>
                <a:spcPts val="0"/>
              </a:spcBef>
              <a:buNone/>
              <a:defRPr/>
            </a:lvl2pPr>
            <a:lvl3pPr marL="0" lvl="2" indent="0" algn="l" rtl="0">
              <a:lnSpc>
                <a:spcPct val="100000"/>
              </a:lnSpc>
              <a:spcBef>
                <a:spcPts val="0"/>
              </a:spcBef>
              <a:buNone/>
              <a:defRPr/>
            </a:lvl3pPr>
            <a:lvl4pPr marL="0" lvl="3" indent="0" algn="l" rtl="0">
              <a:lnSpc>
                <a:spcPct val="100000"/>
              </a:lnSpc>
              <a:spcBef>
                <a:spcPts val="0"/>
              </a:spcBef>
              <a:buNone/>
              <a:defRPr/>
            </a:lvl4pPr>
            <a:lvl5pPr marL="0" lvl="4" indent="0" algn="l" rtl="0">
              <a:lnSpc>
                <a:spcPct val="100000"/>
              </a:lnSpc>
              <a:spcBef>
                <a:spcPts val="0"/>
              </a:spcBef>
              <a:buNone/>
              <a:defRPr/>
            </a:lvl5pPr>
            <a:lvl6pPr marL="0" lvl="5" indent="0" algn="l" rtl="0">
              <a:lnSpc>
                <a:spcPct val="100000"/>
              </a:lnSpc>
              <a:spcBef>
                <a:spcPts val="0"/>
              </a:spcBef>
              <a:buNone/>
              <a:defRPr/>
            </a:lvl6pPr>
            <a:lvl7pPr marL="0" lvl="6" indent="0" algn="l" rtl="0">
              <a:lnSpc>
                <a:spcPct val="100000"/>
              </a:lnSpc>
              <a:spcBef>
                <a:spcPts val="0"/>
              </a:spcBef>
              <a:buNone/>
              <a:defRPr/>
            </a:lvl7pPr>
            <a:lvl8pPr marL="0" lvl="7" indent="0" algn="l" rtl="0">
              <a:lnSpc>
                <a:spcPct val="100000"/>
              </a:lnSpc>
              <a:spcBef>
                <a:spcPts val="0"/>
              </a:spcBef>
              <a:buNone/>
              <a:defRPr/>
            </a:lvl8pPr>
            <a:lvl9pPr marL="0" lvl="8" indent="0" algn="l" rtl="0">
              <a:lnSpc>
                <a:spcPct val="100000"/>
              </a:lnSpc>
              <a:spcBef>
                <a:spcPts val="0"/>
              </a:spcBef>
              <a:buNone/>
              <a:defRPr/>
            </a:lvl9pPr>
          </a:lstStyle>
          <a:p>
            <a:pPr marL="0" lvl="0" indent="0" algn="l" rtl="0">
              <a:spcBef>
                <a:spcPts val="0"/>
              </a:spcBef>
              <a:spcAft>
                <a:spcPts val="0"/>
              </a:spcAft>
              <a:buNone/>
            </a:pPr>
            <a:fld id="{00000000-1234-1234-1234-123412341234}" type="slidenum">
              <a:rPr lang="en-GB"/>
              <a:t>‹#›</a:t>
            </a:fld>
            <a:endParaRPr/>
          </a:p>
        </p:txBody>
      </p:sp>
      <p:pic>
        <p:nvPicPr>
          <p:cNvPr id="336" name="Google Shape;336;p44"/>
          <p:cNvPicPr preferRelativeResize="0"/>
          <p:nvPr/>
        </p:nvPicPr>
        <p:blipFill rotWithShape="1">
          <a:blip r:embed="rId2">
            <a:alphaModFix/>
          </a:blip>
          <a:srcRect/>
          <a:stretch/>
        </p:blipFill>
        <p:spPr>
          <a:xfrm>
            <a:off x="241891" y="4463897"/>
            <a:ext cx="8668527" cy="267463"/>
          </a:xfrm>
          <a:prstGeom prst="rect">
            <a:avLst/>
          </a:prstGeom>
          <a:noFill/>
          <a:ln>
            <a:noFill/>
          </a:ln>
        </p:spPr>
      </p:pic>
      <p:sp>
        <p:nvSpPr>
          <p:cNvPr id="337" name="Google Shape;337;p44"/>
          <p:cNvSpPr txBox="1">
            <a:spLocks noGrp="1"/>
          </p:cNvSpPr>
          <p:nvPr>
            <p:ph type="body" idx="1"/>
          </p:nvPr>
        </p:nvSpPr>
        <p:spPr>
          <a:xfrm>
            <a:off x="486000" y="4860009"/>
            <a:ext cx="3240000" cy="160800"/>
          </a:xfrm>
          <a:prstGeom prst="rect">
            <a:avLst/>
          </a:prstGeom>
        </p:spPr>
        <p:txBody>
          <a:bodyPr spcFirstLastPara="1" wrap="square" lIns="0" tIns="0" rIns="0" bIns="0" anchor="t" anchorCtr="0">
            <a:noAutofit/>
          </a:bodyPr>
          <a:lstStyle>
            <a:lvl1pPr marL="457200" lvl="0" indent="-228600" rtl="0">
              <a:spcBef>
                <a:spcPts val="0"/>
              </a:spcBef>
              <a:spcAft>
                <a:spcPts val="0"/>
              </a:spcAft>
              <a:buSzPts val="700"/>
              <a:buNone/>
              <a:defRPr sz="700"/>
            </a:lvl1pPr>
            <a:lvl2pPr marL="914400" lvl="1" indent="-228600" rtl="0">
              <a:spcBef>
                <a:spcPts val="1300"/>
              </a:spcBef>
              <a:spcAft>
                <a:spcPts val="0"/>
              </a:spcAft>
              <a:buSzPts val="1100"/>
              <a:buNone/>
              <a:defRPr/>
            </a:lvl2pPr>
            <a:lvl3pPr marL="1371600" lvl="2" indent="-228600" rtl="0">
              <a:spcBef>
                <a:spcPts val="1300"/>
              </a:spcBef>
              <a:spcAft>
                <a:spcPts val="0"/>
              </a:spcAft>
              <a:buSzPts val="1100"/>
              <a:buNone/>
              <a:defRPr/>
            </a:lvl3pPr>
            <a:lvl4pPr marL="1828800" lvl="3" indent="-228600" rtl="0">
              <a:spcBef>
                <a:spcPts val="1300"/>
              </a:spcBef>
              <a:spcAft>
                <a:spcPts val="0"/>
              </a:spcAft>
              <a:buSzPts val="1700"/>
              <a:buNone/>
              <a:defRPr/>
            </a:lvl4pPr>
            <a:lvl5pPr marL="2286000" lvl="4" indent="-304800" rtl="0">
              <a:spcBef>
                <a:spcPts val="1300"/>
              </a:spcBef>
              <a:spcAft>
                <a:spcPts val="0"/>
              </a:spcAft>
              <a:buSzPts val="1200"/>
              <a:buChar char="▪"/>
              <a:defRPr/>
            </a:lvl5pPr>
            <a:lvl6pPr marL="2743200" lvl="5" indent="-317500" rtl="0">
              <a:spcBef>
                <a:spcPts val="1300"/>
              </a:spcBef>
              <a:spcAft>
                <a:spcPts val="0"/>
              </a:spcAft>
              <a:buSzPts val="1400"/>
              <a:buChar char="▪"/>
              <a:defRPr/>
            </a:lvl6pPr>
            <a:lvl7pPr marL="3200400" lvl="6" indent="-317500" rtl="0">
              <a:spcBef>
                <a:spcPts val="1300"/>
              </a:spcBef>
              <a:spcAft>
                <a:spcPts val="0"/>
              </a:spcAft>
              <a:buSzPts val="1400"/>
              <a:buChar char="•"/>
              <a:defRPr/>
            </a:lvl7pPr>
            <a:lvl8pPr marL="3657600" lvl="7" indent="-317500" rtl="0">
              <a:spcBef>
                <a:spcPts val="400"/>
              </a:spcBef>
              <a:spcAft>
                <a:spcPts val="0"/>
              </a:spcAft>
              <a:buSzPts val="1400"/>
              <a:buChar char="•"/>
              <a:defRPr/>
            </a:lvl8pPr>
            <a:lvl9pPr marL="4114800" lvl="8" indent="-317500" rtl="0">
              <a:spcBef>
                <a:spcPts val="400"/>
              </a:spcBef>
              <a:spcAft>
                <a:spcPts val="0"/>
              </a:spcAft>
              <a:buSzPts val="1400"/>
              <a:buChar char="•"/>
              <a:defRPr/>
            </a:lvl9pPr>
          </a:lstStyle>
          <a:p>
            <a:endParaRPr/>
          </a:p>
        </p:txBody>
      </p:sp>
    </p:spTree>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matchingName="Title Slide Image">
  <p:cSld name="Title Slide Image">
    <p:bg>
      <p:bgPr>
        <a:blipFill>
          <a:blip r:embed="rId2">
            <a:alphaModFix/>
          </a:blip>
          <a:stretch>
            <a:fillRect/>
          </a:stretch>
        </a:blipFill>
        <a:effectLst/>
      </p:bgPr>
    </p:bg>
    <p:spTree>
      <p:nvGrpSpPr>
        <p:cNvPr id="1" name="Shape 346"/>
        <p:cNvGrpSpPr/>
        <p:nvPr/>
      </p:nvGrpSpPr>
      <p:grpSpPr>
        <a:xfrm>
          <a:off x="0" y="0"/>
          <a:ext cx="0" cy="0"/>
          <a:chOff x="0" y="0"/>
          <a:chExt cx="0" cy="0"/>
        </a:xfrm>
      </p:grpSpPr>
      <p:pic>
        <p:nvPicPr>
          <p:cNvPr id="347" name="Google Shape;347;p46"/>
          <p:cNvPicPr preferRelativeResize="0"/>
          <p:nvPr/>
        </p:nvPicPr>
        <p:blipFill rotWithShape="1">
          <a:blip r:embed="rId3">
            <a:alphaModFix/>
          </a:blip>
          <a:srcRect/>
          <a:stretch/>
        </p:blipFill>
        <p:spPr>
          <a:xfrm>
            <a:off x="237600" y="1960200"/>
            <a:ext cx="6272791" cy="2907795"/>
          </a:xfrm>
          <a:prstGeom prst="rect">
            <a:avLst/>
          </a:prstGeom>
          <a:noFill/>
          <a:ln>
            <a:noFill/>
          </a:ln>
        </p:spPr>
      </p:pic>
      <p:sp>
        <p:nvSpPr>
          <p:cNvPr id="348" name="Google Shape;348;p46"/>
          <p:cNvSpPr txBox="1">
            <a:spLocks noGrp="1"/>
          </p:cNvSpPr>
          <p:nvPr>
            <p:ph type="ctrTitle"/>
          </p:nvPr>
        </p:nvSpPr>
        <p:spPr>
          <a:xfrm>
            <a:off x="475201" y="2146500"/>
            <a:ext cx="2804100" cy="5460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chemeClr val="lt1"/>
              </a:buClr>
              <a:buSzPts val="1700"/>
              <a:buFont typeface="Roboto Light"/>
              <a:buNone/>
              <a:defRPr sz="1700">
                <a:solidFill>
                  <a:schemeClr val="l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49" name="Google Shape;349;p46"/>
          <p:cNvSpPr txBox="1">
            <a:spLocks noGrp="1"/>
          </p:cNvSpPr>
          <p:nvPr>
            <p:ph type="subTitle" idx="1"/>
          </p:nvPr>
        </p:nvSpPr>
        <p:spPr>
          <a:xfrm>
            <a:off x="475202" y="3091500"/>
            <a:ext cx="2563200" cy="7824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chemeClr val="lt1"/>
              </a:buClr>
              <a:buSzPts val="1200"/>
              <a:buNone/>
              <a:defRPr sz="1200">
                <a:solidFill>
                  <a:schemeClr val="lt1"/>
                </a:solidFill>
                <a:latin typeface="Roboto Medium"/>
                <a:ea typeface="Roboto Medium"/>
                <a:cs typeface="Roboto Medium"/>
                <a:sym typeface="Roboto Medium"/>
              </a:defRPr>
            </a:lvl1pPr>
            <a:lvl2pPr lvl="1" algn="ctr" rtl="0">
              <a:lnSpc>
                <a:spcPct val="100000"/>
              </a:lnSpc>
              <a:spcBef>
                <a:spcPts val="1300"/>
              </a:spcBef>
              <a:spcAft>
                <a:spcPts val="0"/>
              </a:spcAft>
              <a:buClr>
                <a:schemeClr val="accent1"/>
              </a:buClr>
              <a:buSzPts val="1500"/>
              <a:buNone/>
              <a:defRPr sz="1500"/>
            </a:lvl2pPr>
            <a:lvl3pPr lvl="2" algn="ctr" rtl="0">
              <a:lnSpc>
                <a:spcPct val="100000"/>
              </a:lnSpc>
              <a:spcBef>
                <a:spcPts val="1300"/>
              </a:spcBef>
              <a:spcAft>
                <a:spcPts val="0"/>
              </a:spcAft>
              <a:buClr>
                <a:schemeClr val="dk2"/>
              </a:buClr>
              <a:buSzPts val="1400"/>
              <a:buNone/>
              <a:defRPr sz="1400"/>
            </a:lvl3pPr>
            <a:lvl4pPr lvl="3" algn="ctr" rtl="0">
              <a:lnSpc>
                <a:spcPct val="100000"/>
              </a:lnSpc>
              <a:spcBef>
                <a:spcPts val="1300"/>
              </a:spcBef>
              <a:spcAft>
                <a:spcPts val="0"/>
              </a:spcAft>
              <a:buClr>
                <a:schemeClr val="dk2"/>
              </a:buClr>
              <a:buSzPts val="1200"/>
              <a:buNone/>
              <a:defRPr sz="1200"/>
            </a:lvl4pPr>
            <a:lvl5pPr lvl="4" algn="ctr" rtl="0">
              <a:lnSpc>
                <a:spcPct val="100000"/>
              </a:lnSpc>
              <a:spcBef>
                <a:spcPts val="1300"/>
              </a:spcBef>
              <a:spcAft>
                <a:spcPts val="0"/>
              </a:spcAft>
              <a:buClr>
                <a:schemeClr val="dk2"/>
              </a:buClr>
              <a:buSzPts val="1200"/>
              <a:buNone/>
              <a:defRPr sz="1200"/>
            </a:lvl5pPr>
            <a:lvl6pPr lvl="5" algn="ctr" rtl="0">
              <a:lnSpc>
                <a:spcPct val="90000"/>
              </a:lnSpc>
              <a:spcBef>
                <a:spcPts val="1300"/>
              </a:spcBef>
              <a:spcAft>
                <a:spcPts val="0"/>
              </a:spcAft>
              <a:buClr>
                <a:schemeClr val="dk2"/>
              </a:buClr>
              <a:buSzPts val="1200"/>
              <a:buNone/>
              <a:defRPr sz="1200"/>
            </a:lvl6pPr>
            <a:lvl7pPr lvl="6" algn="ctr" rtl="0">
              <a:lnSpc>
                <a:spcPct val="90000"/>
              </a:lnSpc>
              <a:spcBef>
                <a:spcPts val="13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350" name="Google Shape;350;p46"/>
          <p:cNvSpPr txBox="1">
            <a:spLocks noGrp="1"/>
          </p:cNvSpPr>
          <p:nvPr>
            <p:ph type="body" idx="2"/>
          </p:nvPr>
        </p:nvSpPr>
        <p:spPr>
          <a:xfrm>
            <a:off x="3123900" y="3092053"/>
            <a:ext cx="1712100" cy="7824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lt1"/>
              </a:buClr>
              <a:buSzPts val="1200"/>
              <a:buNone/>
              <a:defRPr sz="1200">
                <a:solidFill>
                  <a:schemeClr val="lt1"/>
                </a:solidFill>
                <a:latin typeface="Roboto Medium"/>
                <a:ea typeface="Roboto Medium"/>
                <a:cs typeface="Roboto Medium"/>
                <a:sym typeface="Roboto Medium"/>
              </a:defRPr>
            </a:lvl1pPr>
            <a:lvl2pPr marL="914400" lvl="1" indent="-228600" algn="l" rtl="0">
              <a:lnSpc>
                <a:spcPct val="100000"/>
              </a:lnSpc>
              <a:spcBef>
                <a:spcPts val="1300"/>
              </a:spcBef>
              <a:spcAft>
                <a:spcPts val="0"/>
              </a:spcAft>
              <a:buClr>
                <a:schemeClr val="accent1"/>
              </a:buClr>
              <a:buSzPts val="1400"/>
              <a:buNone/>
              <a:defRPr/>
            </a:lvl2pPr>
            <a:lvl3pPr marL="1371600" lvl="2" indent="-228600" algn="l" rtl="0">
              <a:lnSpc>
                <a:spcPct val="100000"/>
              </a:lnSpc>
              <a:spcBef>
                <a:spcPts val="1300"/>
              </a:spcBef>
              <a:spcAft>
                <a:spcPts val="0"/>
              </a:spcAft>
              <a:buClr>
                <a:schemeClr val="dk2"/>
              </a:buClr>
              <a:buSzPts val="1400"/>
              <a:buNone/>
              <a:defRPr/>
            </a:lvl3pPr>
            <a:lvl4pPr marL="1828800" lvl="3" indent="-228600" algn="l" rtl="0">
              <a:lnSpc>
                <a:spcPct val="100000"/>
              </a:lnSpc>
              <a:spcBef>
                <a:spcPts val="1300"/>
              </a:spcBef>
              <a:spcAft>
                <a:spcPts val="0"/>
              </a:spcAft>
              <a:buClr>
                <a:schemeClr val="dk2"/>
              </a:buClr>
              <a:buSzPts val="1400"/>
              <a:buNone/>
              <a:defRPr/>
            </a:lvl4pPr>
            <a:lvl5pPr marL="2286000" lvl="4" indent="-317500" algn="l" rtl="0">
              <a:lnSpc>
                <a:spcPct val="100000"/>
              </a:lnSpc>
              <a:spcBef>
                <a:spcPts val="1300"/>
              </a:spcBef>
              <a:spcAft>
                <a:spcPts val="0"/>
              </a:spcAft>
              <a:buClr>
                <a:schemeClr val="dk2"/>
              </a:buClr>
              <a:buSzPts val="1400"/>
              <a:buChar char="▪"/>
              <a:defRPr/>
            </a:lvl5pPr>
            <a:lvl6pPr marL="2743200" lvl="5" indent="-317500" algn="l" rtl="0">
              <a:lnSpc>
                <a:spcPct val="90000"/>
              </a:lnSpc>
              <a:spcBef>
                <a:spcPts val="1300"/>
              </a:spcBef>
              <a:spcAft>
                <a:spcPts val="0"/>
              </a:spcAft>
              <a:buClr>
                <a:schemeClr val="dk2"/>
              </a:buClr>
              <a:buSzPts val="1400"/>
              <a:buChar char="▪"/>
              <a:defRPr/>
            </a:lvl6pPr>
            <a:lvl7pPr marL="3200400" lvl="6" indent="-317500" algn="l" rtl="0">
              <a:lnSpc>
                <a:spcPct val="90000"/>
              </a:lnSpc>
              <a:spcBef>
                <a:spcPts val="13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pic>
        <p:nvPicPr>
          <p:cNvPr id="351" name="Google Shape;351;p46"/>
          <p:cNvPicPr preferRelativeResize="0"/>
          <p:nvPr/>
        </p:nvPicPr>
        <p:blipFill rotWithShape="1">
          <a:blip r:embed="rId4">
            <a:alphaModFix/>
          </a:blip>
          <a:srcRect/>
          <a:stretch/>
        </p:blipFill>
        <p:spPr>
          <a:xfrm>
            <a:off x="8410192" y="0"/>
            <a:ext cx="733807" cy="733807"/>
          </a:xfrm>
          <a:prstGeom prst="rect">
            <a:avLst/>
          </a:prstGeom>
          <a:noFill/>
          <a:ln>
            <a:noFill/>
          </a:ln>
        </p:spPr>
      </p:pic>
      <p:sp>
        <p:nvSpPr>
          <p:cNvPr id="352" name="Google Shape;352;p46"/>
          <p:cNvSpPr txBox="1">
            <a:spLocks noGrp="1"/>
          </p:cNvSpPr>
          <p:nvPr>
            <p:ph type="sldNum" idx="12"/>
          </p:nvPr>
        </p:nvSpPr>
        <p:spPr>
          <a:xfrm>
            <a:off x="8556784" y="4749851"/>
            <a:ext cx="548700" cy="393600"/>
          </a:xfrm>
          <a:prstGeom prst="rect">
            <a:avLst/>
          </a:prstGeom>
        </p:spPr>
        <p:txBody>
          <a:bodyPr spcFirstLastPara="1" wrap="square" lIns="0" tIns="0" rIns="0" bIns="0" anchor="t" anchorCtr="0">
            <a:noAutofit/>
          </a:bodyPr>
          <a:lstStyle>
            <a:lvl1pPr lvl="0" algn="r" rtl="0">
              <a:buNone/>
              <a:defRPr sz="1000">
                <a:solidFill>
                  <a:schemeClr val="lt1"/>
                </a:solidFill>
                <a:latin typeface="Roboto Medium"/>
                <a:ea typeface="Roboto Medium"/>
                <a:cs typeface="Roboto Medium"/>
                <a:sym typeface="Roboto Medium"/>
              </a:defRPr>
            </a:lvl1pPr>
            <a:lvl2pPr lvl="1" algn="r" rtl="0">
              <a:buNone/>
              <a:defRPr sz="1000">
                <a:solidFill>
                  <a:schemeClr val="lt1"/>
                </a:solidFill>
                <a:latin typeface="Roboto Medium"/>
                <a:ea typeface="Roboto Medium"/>
                <a:cs typeface="Roboto Medium"/>
                <a:sym typeface="Roboto Medium"/>
              </a:defRPr>
            </a:lvl2pPr>
            <a:lvl3pPr lvl="2" algn="r" rtl="0">
              <a:buNone/>
              <a:defRPr sz="1000">
                <a:solidFill>
                  <a:schemeClr val="lt1"/>
                </a:solidFill>
                <a:latin typeface="Roboto Medium"/>
                <a:ea typeface="Roboto Medium"/>
                <a:cs typeface="Roboto Medium"/>
                <a:sym typeface="Roboto Medium"/>
              </a:defRPr>
            </a:lvl3pPr>
            <a:lvl4pPr lvl="3" algn="r" rtl="0">
              <a:buNone/>
              <a:defRPr sz="1000">
                <a:solidFill>
                  <a:schemeClr val="lt1"/>
                </a:solidFill>
                <a:latin typeface="Roboto Medium"/>
                <a:ea typeface="Roboto Medium"/>
                <a:cs typeface="Roboto Medium"/>
                <a:sym typeface="Roboto Medium"/>
              </a:defRPr>
            </a:lvl4pPr>
            <a:lvl5pPr lvl="4" algn="r" rtl="0">
              <a:buNone/>
              <a:defRPr sz="1000">
                <a:solidFill>
                  <a:schemeClr val="lt1"/>
                </a:solidFill>
                <a:latin typeface="Roboto Medium"/>
                <a:ea typeface="Roboto Medium"/>
                <a:cs typeface="Roboto Medium"/>
                <a:sym typeface="Roboto Medium"/>
              </a:defRPr>
            </a:lvl5pPr>
            <a:lvl6pPr lvl="5" algn="r" rtl="0">
              <a:buNone/>
              <a:defRPr sz="1000">
                <a:solidFill>
                  <a:schemeClr val="lt1"/>
                </a:solidFill>
                <a:latin typeface="Roboto Medium"/>
                <a:ea typeface="Roboto Medium"/>
                <a:cs typeface="Roboto Medium"/>
                <a:sym typeface="Roboto Medium"/>
              </a:defRPr>
            </a:lvl6pPr>
            <a:lvl7pPr lvl="6" algn="r" rtl="0">
              <a:buNone/>
              <a:defRPr sz="1000">
                <a:solidFill>
                  <a:schemeClr val="lt1"/>
                </a:solidFill>
                <a:latin typeface="Roboto Medium"/>
                <a:ea typeface="Roboto Medium"/>
                <a:cs typeface="Roboto Medium"/>
                <a:sym typeface="Roboto Medium"/>
              </a:defRPr>
            </a:lvl7pPr>
            <a:lvl8pPr lvl="7" algn="r" rtl="0">
              <a:buNone/>
              <a:defRPr sz="1000">
                <a:solidFill>
                  <a:schemeClr val="lt1"/>
                </a:solidFill>
                <a:latin typeface="Roboto Medium"/>
                <a:ea typeface="Roboto Medium"/>
                <a:cs typeface="Roboto Medium"/>
                <a:sym typeface="Roboto Medium"/>
              </a:defRPr>
            </a:lvl8pPr>
            <a:lvl9pPr lvl="8" algn="r" rtl="0">
              <a:buNone/>
              <a:defRPr sz="1000">
                <a:solidFill>
                  <a:schemeClr val="lt1"/>
                </a:solidFill>
                <a:latin typeface="Roboto Medium"/>
                <a:ea typeface="Roboto Medium"/>
                <a:cs typeface="Roboto Medium"/>
                <a:sym typeface="Roboto Medium"/>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75"/>
        <p:cNvGrpSpPr/>
        <p:nvPr/>
      </p:nvGrpSpPr>
      <p:grpSpPr>
        <a:xfrm>
          <a:off x="0" y="0"/>
          <a:ext cx="0" cy="0"/>
          <a:chOff x="0" y="0"/>
          <a:chExt cx="0" cy="0"/>
        </a:xfrm>
      </p:grpSpPr>
      <p:sp>
        <p:nvSpPr>
          <p:cNvPr id="376" name="Google Shape;376;p50"/>
          <p:cNvSpPr txBox="1">
            <a:spLocks noGrp="1"/>
          </p:cNvSpPr>
          <p:nvPr>
            <p:ph type="title"/>
          </p:nvPr>
        </p:nvSpPr>
        <p:spPr>
          <a:xfrm>
            <a:off x="245268" y="367903"/>
            <a:ext cx="4088700" cy="8202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chemeClr val="accent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77" name="Google Shape;377;p50"/>
          <p:cNvSpPr txBox="1">
            <a:spLocks noGrp="1"/>
          </p:cNvSpPr>
          <p:nvPr>
            <p:ph type="sldNum" idx="12"/>
          </p:nvPr>
        </p:nvSpPr>
        <p:spPr>
          <a:xfrm>
            <a:off x="245268" y="4860001"/>
            <a:ext cx="193200" cy="160800"/>
          </a:xfrm>
          <a:prstGeom prst="rect">
            <a:avLst/>
          </a:prstGeom>
          <a:noFill/>
          <a:ln>
            <a:noFill/>
          </a:ln>
        </p:spPr>
        <p:txBody>
          <a:bodyPr spcFirstLastPara="1" wrap="square" lIns="0" tIns="0" rIns="0" bIns="0" anchor="t" anchorCtr="0">
            <a:noAutofit/>
          </a:bodyPr>
          <a:lstStyle>
            <a:lvl1pPr marL="0" lvl="0" indent="0" algn="l" rtl="0">
              <a:lnSpc>
                <a:spcPct val="100000"/>
              </a:lnSpc>
              <a:spcBef>
                <a:spcPts val="0"/>
              </a:spcBef>
              <a:buNone/>
              <a:defRPr/>
            </a:lvl1pPr>
            <a:lvl2pPr marL="0" lvl="1" indent="0" algn="l" rtl="0">
              <a:lnSpc>
                <a:spcPct val="100000"/>
              </a:lnSpc>
              <a:spcBef>
                <a:spcPts val="0"/>
              </a:spcBef>
              <a:buNone/>
              <a:defRPr/>
            </a:lvl2pPr>
            <a:lvl3pPr marL="0" lvl="2" indent="0" algn="l" rtl="0">
              <a:lnSpc>
                <a:spcPct val="100000"/>
              </a:lnSpc>
              <a:spcBef>
                <a:spcPts val="0"/>
              </a:spcBef>
              <a:buNone/>
              <a:defRPr/>
            </a:lvl3pPr>
            <a:lvl4pPr marL="0" lvl="3" indent="0" algn="l" rtl="0">
              <a:lnSpc>
                <a:spcPct val="100000"/>
              </a:lnSpc>
              <a:spcBef>
                <a:spcPts val="0"/>
              </a:spcBef>
              <a:buNone/>
              <a:defRPr/>
            </a:lvl4pPr>
            <a:lvl5pPr marL="0" lvl="4" indent="0" algn="l" rtl="0">
              <a:lnSpc>
                <a:spcPct val="100000"/>
              </a:lnSpc>
              <a:spcBef>
                <a:spcPts val="0"/>
              </a:spcBef>
              <a:buNone/>
              <a:defRPr/>
            </a:lvl5pPr>
            <a:lvl6pPr marL="0" lvl="5" indent="0" algn="l" rtl="0">
              <a:lnSpc>
                <a:spcPct val="100000"/>
              </a:lnSpc>
              <a:spcBef>
                <a:spcPts val="0"/>
              </a:spcBef>
              <a:buNone/>
              <a:defRPr/>
            </a:lvl6pPr>
            <a:lvl7pPr marL="0" lvl="6" indent="0" algn="l" rtl="0">
              <a:lnSpc>
                <a:spcPct val="100000"/>
              </a:lnSpc>
              <a:spcBef>
                <a:spcPts val="0"/>
              </a:spcBef>
              <a:buNone/>
              <a:defRPr/>
            </a:lvl7pPr>
            <a:lvl8pPr marL="0" lvl="7" indent="0" algn="l" rtl="0">
              <a:lnSpc>
                <a:spcPct val="100000"/>
              </a:lnSpc>
              <a:spcBef>
                <a:spcPts val="0"/>
              </a:spcBef>
              <a:buNone/>
              <a:defRPr/>
            </a:lvl8pPr>
            <a:lvl9pPr marL="0" lvl="8" indent="0" algn="l" rtl="0">
              <a:lnSpc>
                <a:spcPct val="100000"/>
              </a:lnSpc>
              <a:spcBef>
                <a:spcPts val="0"/>
              </a:spcBef>
              <a:buNone/>
              <a:defRPr/>
            </a:lvl9pPr>
          </a:lstStyle>
          <a:p>
            <a:pPr marL="0" lvl="0" indent="0" algn="l" rtl="0">
              <a:spcBef>
                <a:spcPts val="0"/>
              </a:spcBef>
              <a:spcAft>
                <a:spcPts val="0"/>
              </a:spcAft>
              <a:buNone/>
            </a:pPr>
            <a:fld id="{00000000-1234-1234-1234-123412341234}" type="slidenum">
              <a:rPr lang="en-GB"/>
              <a:t>‹#›</a:t>
            </a:fld>
            <a:endParaRPr/>
          </a:p>
        </p:txBody>
      </p:sp>
      <p:pic>
        <p:nvPicPr>
          <p:cNvPr id="378" name="Google Shape;378;p50"/>
          <p:cNvPicPr preferRelativeResize="0"/>
          <p:nvPr/>
        </p:nvPicPr>
        <p:blipFill rotWithShape="1">
          <a:blip r:embed="rId2">
            <a:alphaModFix/>
          </a:blip>
          <a:srcRect/>
          <a:stretch/>
        </p:blipFill>
        <p:spPr>
          <a:xfrm>
            <a:off x="241891" y="4463897"/>
            <a:ext cx="8668527" cy="267463"/>
          </a:xfrm>
          <a:prstGeom prst="rect">
            <a:avLst/>
          </a:prstGeom>
          <a:noFill/>
          <a:ln>
            <a:noFill/>
          </a:ln>
        </p:spPr>
      </p:pic>
      <p:sp>
        <p:nvSpPr>
          <p:cNvPr id="379" name="Google Shape;379;p50"/>
          <p:cNvSpPr txBox="1">
            <a:spLocks noGrp="1"/>
          </p:cNvSpPr>
          <p:nvPr>
            <p:ph type="body" idx="1"/>
          </p:nvPr>
        </p:nvSpPr>
        <p:spPr>
          <a:xfrm>
            <a:off x="486000" y="4860009"/>
            <a:ext cx="3240000" cy="160800"/>
          </a:xfrm>
          <a:prstGeom prst="rect">
            <a:avLst/>
          </a:prstGeom>
        </p:spPr>
        <p:txBody>
          <a:bodyPr spcFirstLastPara="1" wrap="square" lIns="0" tIns="0" rIns="0" bIns="0" anchor="t" anchorCtr="0">
            <a:noAutofit/>
          </a:bodyPr>
          <a:lstStyle>
            <a:lvl1pPr marL="457200" lvl="0" indent="-228600" rtl="0">
              <a:spcBef>
                <a:spcPts val="0"/>
              </a:spcBef>
              <a:spcAft>
                <a:spcPts val="0"/>
              </a:spcAft>
              <a:buSzPts val="700"/>
              <a:buNone/>
              <a:defRPr sz="700"/>
            </a:lvl1pPr>
            <a:lvl2pPr marL="914400" lvl="1" indent="-228600" rtl="0">
              <a:spcBef>
                <a:spcPts val="1300"/>
              </a:spcBef>
              <a:spcAft>
                <a:spcPts val="0"/>
              </a:spcAft>
              <a:buSzPts val="1100"/>
              <a:buNone/>
              <a:defRPr/>
            </a:lvl2pPr>
            <a:lvl3pPr marL="1371600" lvl="2" indent="-228600" rtl="0">
              <a:spcBef>
                <a:spcPts val="1300"/>
              </a:spcBef>
              <a:spcAft>
                <a:spcPts val="0"/>
              </a:spcAft>
              <a:buSzPts val="1100"/>
              <a:buNone/>
              <a:defRPr/>
            </a:lvl3pPr>
            <a:lvl4pPr marL="1828800" lvl="3" indent="-228600" rtl="0">
              <a:spcBef>
                <a:spcPts val="1300"/>
              </a:spcBef>
              <a:spcAft>
                <a:spcPts val="0"/>
              </a:spcAft>
              <a:buSzPts val="1700"/>
              <a:buNone/>
              <a:defRPr/>
            </a:lvl4pPr>
            <a:lvl5pPr marL="2286000" lvl="4" indent="-304800" rtl="0">
              <a:spcBef>
                <a:spcPts val="1300"/>
              </a:spcBef>
              <a:spcAft>
                <a:spcPts val="0"/>
              </a:spcAft>
              <a:buSzPts val="1200"/>
              <a:buChar char="▪"/>
              <a:defRPr/>
            </a:lvl5pPr>
            <a:lvl6pPr marL="2743200" lvl="5" indent="-317500" rtl="0">
              <a:spcBef>
                <a:spcPts val="1300"/>
              </a:spcBef>
              <a:spcAft>
                <a:spcPts val="0"/>
              </a:spcAft>
              <a:buSzPts val="1400"/>
              <a:buChar char="▪"/>
              <a:defRPr/>
            </a:lvl6pPr>
            <a:lvl7pPr marL="3200400" lvl="6" indent="-317500" rtl="0">
              <a:spcBef>
                <a:spcPts val="1300"/>
              </a:spcBef>
              <a:spcAft>
                <a:spcPts val="0"/>
              </a:spcAft>
              <a:buSzPts val="1400"/>
              <a:buChar char="•"/>
              <a:defRPr/>
            </a:lvl7pPr>
            <a:lvl8pPr marL="3657600" lvl="7" indent="-317500" rtl="0">
              <a:spcBef>
                <a:spcPts val="400"/>
              </a:spcBef>
              <a:spcAft>
                <a:spcPts val="0"/>
              </a:spcAft>
              <a:buSzPts val="1400"/>
              <a:buChar char="•"/>
              <a:defRPr/>
            </a:lvl8pPr>
            <a:lvl9pPr marL="4114800" lvl="8" indent="-317500" rtl="0">
              <a:spcBef>
                <a:spcPts val="400"/>
              </a:spcBef>
              <a:spcAft>
                <a:spcPts val="0"/>
              </a:spcAft>
              <a:buSzPts val="1400"/>
              <a:buChar char="•"/>
              <a:defRPr/>
            </a:lvl9pPr>
          </a:lstStyle>
          <a:p>
            <a:endParaRPr/>
          </a:p>
        </p:txBody>
      </p:sp>
    </p:spTree>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Only no footer">
  <p:cSld name="Title Only no footer">
    <p:spTree>
      <p:nvGrpSpPr>
        <p:cNvPr id="1" name="Shape 380"/>
        <p:cNvGrpSpPr/>
        <p:nvPr/>
      </p:nvGrpSpPr>
      <p:grpSpPr>
        <a:xfrm>
          <a:off x="0" y="0"/>
          <a:ext cx="0" cy="0"/>
          <a:chOff x="0" y="0"/>
          <a:chExt cx="0" cy="0"/>
        </a:xfrm>
      </p:grpSpPr>
      <p:sp>
        <p:nvSpPr>
          <p:cNvPr id="381" name="Google Shape;381;p51"/>
          <p:cNvSpPr txBox="1">
            <a:spLocks noGrp="1"/>
          </p:cNvSpPr>
          <p:nvPr>
            <p:ph type="title"/>
          </p:nvPr>
        </p:nvSpPr>
        <p:spPr>
          <a:xfrm>
            <a:off x="245268" y="367903"/>
            <a:ext cx="4088700" cy="8202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chemeClr val="accent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82" name="Google Shape;382;p51"/>
          <p:cNvSpPr txBox="1">
            <a:spLocks noGrp="1"/>
          </p:cNvSpPr>
          <p:nvPr>
            <p:ph type="sldNum" idx="12"/>
          </p:nvPr>
        </p:nvSpPr>
        <p:spPr>
          <a:xfrm>
            <a:off x="245268" y="4860001"/>
            <a:ext cx="193200" cy="160800"/>
          </a:xfrm>
          <a:prstGeom prst="rect">
            <a:avLst/>
          </a:prstGeom>
          <a:noFill/>
          <a:ln>
            <a:noFill/>
          </a:ln>
        </p:spPr>
        <p:txBody>
          <a:bodyPr spcFirstLastPara="1" wrap="square" lIns="0" tIns="0" rIns="0" bIns="0" anchor="t" anchorCtr="0">
            <a:noAutofit/>
          </a:bodyPr>
          <a:lstStyle>
            <a:lvl1pPr marL="0" lvl="0" indent="0" algn="l" rtl="0">
              <a:lnSpc>
                <a:spcPct val="100000"/>
              </a:lnSpc>
              <a:spcBef>
                <a:spcPts val="0"/>
              </a:spcBef>
              <a:buNone/>
              <a:defRPr/>
            </a:lvl1pPr>
            <a:lvl2pPr marL="0" lvl="1" indent="0" algn="l" rtl="0">
              <a:lnSpc>
                <a:spcPct val="100000"/>
              </a:lnSpc>
              <a:spcBef>
                <a:spcPts val="0"/>
              </a:spcBef>
              <a:buNone/>
              <a:defRPr/>
            </a:lvl2pPr>
            <a:lvl3pPr marL="0" lvl="2" indent="0" algn="l" rtl="0">
              <a:lnSpc>
                <a:spcPct val="100000"/>
              </a:lnSpc>
              <a:spcBef>
                <a:spcPts val="0"/>
              </a:spcBef>
              <a:buNone/>
              <a:defRPr/>
            </a:lvl3pPr>
            <a:lvl4pPr marL="0" lvl="3" indent="0" algn="l" rtl="0">
              <a:lnSpc>
                <a:spcPct val="100000"/>
              </a:lnSpc>
              <a:spcBef>
                <a:spcPts val="0"/>
              </a:spcBef>
              <a:buNone/>
              <a:defRPr/>
            </a:lvl4pPr>
            <a:lvl5pPr marL="0" lvl="4" indent="0" algn="l" rtl="0">
              <a:lnSpc>
                <a:spcPct val="100000"/>
              </a:lnSpc>
              <a:spcBef>
                <a:spcPts val="0"/>
              </a:spcBef>
              <a:buNone/>
              <a:defRPr/>
            </a:lvl5pPr>
            <a:lvl6pPr marL="0" lvl="5" indent="0" algn="l" rtl="0">
              <a:lnSpc>
                <a:spcPct val="100000"/>
              </a:lnSpc>
              <a:spcBef>
                <a:spcPts val="0"/>
              </a:spcBef>
              <a:buNone/>
              <a:defRPr/>
            </a:lvl6pPr>
            <a:lvl7pPr marL="0" lvl="6" indent="0" algn="l" rtl="0">
              <a:lnSpc>
                <a:spcPct val="100000"/>
              </a:lnSpc>
              <a:spcBef>
                <a:spcPts val="0"/>
              </a:spcBef>
              <a:buNone/>
              <a:defRPr/>
            </a:lvl7pPr>
            <a:lvl8pPr marL="0" lvl="7" indent="0" algn="l" rtl="0">
              <a:lnSpc>
                <a:spcPct val="100000"/>
              </a:lnSpc>
              <a:spcBef>
                <a:spcPts val="0"/>
              </a:spcBef>
              <a:buNone/>
              <a:defRPr/>
            </a:lvl8pPr>
            <a:lvl9pPr marL="0" lvl="8" indent="0" algn="l" rtl="0">
              <a:lnSpc>
                <a:spcPct val="100000"/>
              </a:lnSpc>
              <a:spcBef>
                <a:spcPts val="0"/>
              </a:spcBef>
              <a:buNone/>
              <a:defRPr/>
            </a:lvl9pPr>
          </a:lstStyle>
          <a:p>
            <a:pPr marL="0" lvl="0" indent="0" algn="l" rtl="0">
              <a:spcBef>
                <a:spcPts val="0"/>
              </a:spcBef>
              <a:spcAft>
                <a:spcPts val="0"/>
              </a:spcAft>
              <a:buNone/>
            </a:pPr>
            <a:fld id="{00000000-1234-1234-1234-123412341234}" type="slidenum">
              <a:rPr lang="en-GB"/>
              <a:t>‹#›</a:t>
            </a:fld>
            <a:endParaRPr/>
          </a:p>
        </p:txBody>
      </p:sp>
      <p:sp>
        <p:nvSpPr>
          <p:cNvPr id="383" name="Google Shape;383;p51"/>
          <p:cNvSpPr txBox="1">
            <a:spLocks noGrp="1"/>
          </p:cNvSpPr>
          <p:nvPr>
            <p:ph type="body" idx="1"/>
          </p:nvPr>
        </p:nvSpPr>
        <p:spPr>
          <a:xfrm>
            <a:off x="486000" y="4860009"/>
            <a:ext cx="3240000" cy="160800"/>
          </a:xfrm>
          <a:prstGeom prst="rect">
            <a:avLst/>
          </a:prstGeom>
        </p:spPr>
        <p:txBody>
          <a:bodyPr spcFirstLastPara="1" wrap="square" lIns="0" tIns="0" rIns="0" bIns="0" anchor="t" anchorCtr="0">
            <a:noAutofit/>
          </a:bodyPr>
          <a:lstStyle>
            <a:lvl1pPr marL="457200" lvl="0" indent="-228600" rtl="0">
              <a:spcBef>
                <a:spcPts val="0"/>
              </a:spcBef>
              <a:spcAft>
                <a:spcPts val="0"/>
              </a:spcAft>
              <a:buSzPts val="700"/>
              <a:buNone/>
              <a:defRPr sz="700"/>
            </a:lvl1pPr>
            <a:lvl2pPr marL="914400" lvl="1" indent="-228600" rtl="0">
              <a:spcBef>
                <a:spcPts val="1300"/>
              </a:spcBef>
              <a:spcAft>
                <a:spcPts val="0"/>
              </a:spcAft>
              <a:buSzPts val="1100"/>
              <a:buNone/>
              <a:defRPr/>
            </a:lvl2pPr>
            <a:lvl3pPr marL="1371600" lvl="2" indent="-228600" rtl="0">
              <a:spcBef>
                <a:spcPts val="1300"/>
              </a:spcBef>
              <a:spcAft>
                <a:spcPts val="0"/>
              </a:spcAft>
              <a:buSzPts val="1100"/>
              <a:buNone/>
              <a:defRPr/>
            </a:lvl3pPr>
            <a:lvl4pPr marL="1828800" lvl="3" indent="-228600" rtl="0">
              <a:spcBef>
                <a:spcPts val="1300"/>
              </a:spcBef>
              <a:spcAft>
                <a:spcPts val="0"/>
              </a:spcAft>
              <a:buSzPts val="1700"/>
              <a:buNone/>
              <a:defRPr/>
            </a:lvl4pPr>
            <a:lvl5pPr marL="2286000" lvl="4" indent="-304800" rtl="0">
              <a:spcBef>
                <a:spcPts val="1300"/>
              </a:spcBef>
              <a:spcAft>
                <a:spcPts val="0"/>
              </a:spcAft>
              <a:buSzPts val="1200"/>
              <a:buChar char="▪"/>
              <a:defRPr/>
            </a:lvl5pPr>
            <a:lvl6pPr marL="2743200" lvl="5" indent="-317500" rtl="0">
              <a:spcBef>
                <a:spcPts val="1300"/>
              </a:spcBef>
              <a:spcAft>
                <a:spcPts val="0"/>
              </a:spcAft>
              <a:buSzPts val="1400"/>
              <a:buChar char="▪"/>
              <a:defRPr/>
            </a:lvl6pPr>
            <a:lvl7pPr marL="3200400" lvl="6" indent="-317500" rtl="0">
              <a:spcBef>
                <a:spcPts val="1300"/>
              </a:spcBef>
              <a:spcAft>
                <a:spcPts val="0"/>
              </a:spcAft>
              <a:buSzPts val="1400"/>
              <a:buChar char="•"/>
              <a:defRPr/>
            </a:lvl7pPr>
            <a:lvl8pPr marL="3657600" lvl="7" indent="-317500" rtl="0">
              <a:spcBef>
                <a:spcPts val="400"/>
              </a:spcBef>
              <a:spcAft>
                <a:spcPts val="0"/>
              </a:spcAft>
              <a:buSzPts val="1400"/>
              <a:buChar char="•"/>
              <a:defRPr/>
            </a:lvl8pPr>
            <a:lvl9pPr marL="4114800" lvl="8" indent="-317500" rtl="0">
              <a:spcBef>
                <a:spcPts val="400"/>
              </a:spcBef>
              <a:spcAft>
                <a:spcPts val="0"/>
              </a:spcAft>
              <a:buSzPts val="1400"/>
              <a:buChar char="•"/>
              <a:defRPr/>
            </a:lvl9pPr>
          </a:lstStyle>
          <a:p>
            <a:endParaRPr/>
          </a:p>
        </p:txBody>
      </p:sp>
    </p:spTree>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matchingName="Title Slide Image 2">
  <p:cSld name="Title Slide Image 2">
    <p:bg>
      <p:bgPr>
        <a:blipFill>
          <a:blip r:embed="rId2">
            <a:alphaModFix/>
          </a:blip>
          <a:stretch>
            <a:fillRect/>
          </a:stretch>
        </a:blipFill>
        <a:effectLst/>
      </p:bgPr>
    </p:bg>
    <p:spTree>
      <p:nvGrpSpPr>
        <p:cNvPr id="1" name="Shape 384"/>
        <p:cNvGrpSpPr/>
        <p:nvPr/>
      </p:nvGrpSpPr>
      <p:grpSpPr>
        <a:xfrm>
          <a:off x="0" y="0"/>
          <a:ext cx="0" cy="0"/>
          <a:chOff x="0" y="0"/>
          <a:chExt cx="0" cy="0"/>
        </a:xfrm>
      </p:grpSpPr>
      <p:pic>
        <p:nvPicPr>
          <p:cNvPr id="385" name="Google Shape;385;p52"/>
          <p:cNvPicPr preferRelativeResize="0"/>
          <p:nvPr/>
        </p:nvPicPr>
        <p:blipFill rotWithShape="1">
          <a:blip r:embed="rId3">
            <a:alphaModFix/>
          </a:blip>
          <a:srcRect/>
          <a:stretch/>
        </p:blipFill>
        <p:spPr>
          <a:xfrm>
            <a:off x="237600" y="2442547"/>
            <a:ext cx="7228344" cy="2425452"/>
          </a:xfrm>
          <a:prstGeom prst="rect">
            <a:avLst/>
          </a:prstGeom>
          <a:noFill/>
          <a:ln>
            <a:noFill/>
          </a:ln>
        </p:spPr>
      </p:pic>
      <p:sp>
        <p:nvSpPr>
          <p:cNvPr id="386" name="Google Shape;386;p52"/>
          <p:cNvSpPr txBox="1">
            <a:spLocks noGrp="1"/>
          </p:cNvSpPr>
          <p:nvPr>
            <p:ph type="ctrTitle"/>
          </p:nvPr>
        </p:nvSpPr>
        <p:spPr>
          <a:xfrm>
            <a:off x="475201" y="2678399"/>
            <a:ext cx="5123400" cy="12591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chemeClr val="lt1"/>
              </a:buClr>
              <a:buSzPts val="2400"/>
              <a:buFont typeface="Roboto Light"/>
              <a:buNone/>
              <a:defRPr sz="2400">
                <a:solidFill>
                  <a:schemeClr val="l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87" name="Google Shape;387;p52"/>
          <p:cNvSpPr txBox="1">
            <a:spLocks noGrp="1"/>
          </p:cNvSpPr>
          <p:nvPr>
            <p:ph type="subTitle" idx="1"/>
          </p:nvPr>
        </p:nvSpPr>
        <p:spPr>
          <a:xfrm>
            <a:off x="475202" y="4090500"/>
            <a:ext cx="3858600" cy="5562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chemeClr val="lt1"/>
              </a:buClr>
              <a:buSzPts val="1500"/>
              <a:buNone/>
              <a:defRPr sz="1500">
                <a:solidFill>
                  <a:schemeClr val="lt1"/>
                </a:solidFill>
                <a:latin typeface="Roboto Medium"/>
                <a:ea typeface="Roboto Medium"/>
                <a:cs typeface="Roboto Medium"/>
                <a:sym typeface="Roboto Medium"/>
              </a:defRPr>
            </a:lvl1pPr>
            <a:lvl2pPr lvl="1" algn="ctr" rtl="0">
              <a:lnSpc>
                <a:spcPct val="100000"/>
              </a:lnSpc>
              <a:spcBef>
                <a:spcPts val="1300"/>
              </a:spcBef>
              <a:spcAft>
                <a:spcPts val="0"/>
              </a:spcAft>
              <a:buClr>
                <a:schemeClr val="accent1"/>
              </a:buClr>
              <a:buSzPts val="1500"/>
              <a:buNone/>
              <a:defRPr sz="1500"/>
            </a:lvl2pPr>
            <a:lvl3pPr lvl="2" algn="ctr" rtl="0">
              <a:lnSpc>
                <a:spcPct val="100000"/>
              </a:lnSpc>
              <a:spcBef>
                <a:spcPts val="1300"/>
              </a:spcBef>
              <a:spcAft>
                <a:spcPts val="0"/>
              </a:spcAft>
              <a:buClr>
                <a:schemeClr val="dk2"/>
              </a:buClr>
              <a:buSzPts val="1400"/>
              <a:buNone/>
              <a:defRPr sz="1400"/>
            </a:lvl3pPr>
            <a:lvl4pPr lvl="3" algn="ctr" rtl="0">
              <a:lnSpc>
                <a:spcPct val="100000"/>
              </a:lnSpc>
              <a:spcBef>
                <a:spcPts val="1300"/>
              </a:spcBef>
              <a:spcAft>
                <a:spcPts val="0"/>
              </a:spcAft>
              <a:buClr>
                <a:schemeClr val="dk2"/>
              </a:buClr>
              <a:buSzPts val="1200"/>
              <a:buNone/>
              <a:defRPr sz="1200"/>
            </a:lvl4pPr>
            <a:lvl5pPr lvl="4" algn="ctr" rtl="0">
              <a:lnSpc>
                <a:spcPct val="100000"/>
              </a:lnSpc>
              <a:spcBef>
                <a:spcPts val="1300"/>
              </a:spcBef>
              <a:spcAft>
                <a:spcPts val="0"/>
              </a:spcAft>
              <a:buClr>
                <a:schemeClr val="dk2"/>
              </a:buClr>
              <a:buSzPts val="1200"/>
              <a:buNone/>
              <a:defRPr sz="1200"/>
            </a:lvl5pPr>
            <a:lvl6pPr lvl="5" algn="ctr" rtl="0">
              <a:lnSpc>
                <a:spcPct val="90000"/>
              </a:lnSpc>
              <a:spcBef>
                <a:spcPts val="1300"/>
              </a:spcBef>
              <a:spcAft>
                <a:spcPts val="0"/>
              </a:spcAft>
              <a:buClr>
                <a:schemeClr val="dk2"/>
              </a:buClr>
              <a:buSzPts val="1200"/>
              <a:buNone/>
              <a:defRPr sz="1200"/>
            </a:lvl6pPr>
            <a:lvl7pPr lvl="6" algn="ctr" rtl="0">
              <a:lnSpc>
                <a:spcPct val="90000"/>
              </a:lnSpc>
              <a:spcBef>
                <a:spcPts val="13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388" name="Google Shape;388;p52"/>
          <p:cNvSpPr txBox="1">
            <a:spLocks noGrp="1"/>
          </p:cNvSpPr>
          <p:nvPr>
            <p:ph type="body" idx="2"/>
          </p:nvPr>
        </p:nvSpPr>
        <p:spPr>
          <a:xfrm>
            <a:off x="5049000" y="4090500"/>
            <a:ext cx="1189800" cy="5562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lt1"/>
              </a:buClr>
              <a:buSzPts val="1200"/>
              <a:buNone/>
              <a:defRPr sz="1200">
                <a:solidFill>
                  <a:schemeClr val="lt1"/>
                </a:solidFill>
                <a:latin typeface="Roboto Medium"/>
                <a:ea typeface="Roboto Medium"/>
                <a:cs typeface="Roboto Medium"/>
                <a:sym typeface="Roboto Medium"/>
              </a:defRPr>
            </a:lvl1pPr>
            <a:lvl2pPr marL="914400" lvl="1" indent="-228600" algn="l" rtl="0">
              <a:lnSpc>
                <a:spcPct val="100000"/>
              </a:lnSpc>
              <a:spcBef>
                <a:spcPts val="1300"/>
              </a:spcBef>
              <a:spcAft>
                <a:spcPts val="0"/>
              </a:spcAft>
              <a:buClr>
                <a:schemeClr val="accent1"/>
              </a:buClr>
              <a:buSzPts val="1400"/>
              <a:buNone/>
              <a:defRPr/>
            </a:lvl2pPr>
            <a:lvl3pPr marL="1371600" lvl="2" indent="-228600" algn="l" rtl="0">
              <a:lnSpc>
                <a:spcPct val="100000"/>
              </a:lnSpc>
              <a:spcBef>
                <a:spcPts val="1300"/>
              </a:spcBef>
              <a:spcAft>
                <a:spcPts val="0"/>
              </a:spcAft>
              <a:buClr>
                <a:schemeClr val="dk2"/>
              </a:buClr>
              <a:buSzPts val="1400"/>
              <a:buNone/>
              <a:defRPr/>
            </a:lvl3pPr>
            <a:lvl4pPr marL="1828800" lvl="3" indent="-228600" algn="l" rtl="0">
              <a:lnSpc>
                <a:spcPct val="100000"/>
              </a:lnSpc>
              <a:spcBef>
                <a:spcPts val="1300"/>
              </a:spcBef>
              <a:spcAft>
                <a:spcPts val="0"/>
              </a:spcAft>
              <a:buClr>
                <a:schemeClr val="dk2"/>
              </a:buClr>
              <a:buSzPts val="1400"/>
              <a:buNone/>
              <a:defRPr/>
            </a:lvl4pPr>
            <a:lvl5pPr marL="2286000" lvl="4" indent="-317500" algn="l" rtl="0">
              <a:lnSpc>
                <a:spcPct val="100000"/>
              </a:lnSpc>
              <a:spcBef>
                <a:spcPts val="1300"/>
              </a:spcBef>
              <a:spcAft>
                <a:spcPts val="0"/>
              </a:spcAft>
              <a:buClr>
                <a:schemeClr val="dk2"/>
              </a:buClr>
              <a:buSzPts val="1400"/>
              <a:buChar char="▪"/>
              <a:defRPr/>
            </a:lvl5pPr>
            <a:lvl6pPr marL="2743200" lvl="5" indent="-317500" algn="l" rtl="0">
              <a:lnSpc>
                <a:spcPct val="90000"/>
              </a:lnSpc>
              <a:spcBef>
                <a:spcPts val="1300"/>
              </a:spcBef>
              <a:spcAft>
                <a:spcPts val="0"/>
              </a:spcAft>
              <a:buClr>
                <a:schemeClr val="dk2"/>
              </a:buClr>
              <a:buSzPts val="1400"/>
              <a:buChar char="▪"/>
              <a:defRPr/>
            </a:lvl6pPr>
            <a:lvl7pPr marL="3200400" lvl="6" indent="-317500" algn="l" rtl="0">
              <a:lnSpc>
                <a:spcPct val="90000"/>
              </a:lnSpc>
              <a:spcBef>
                <a:spcPts val="13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89" name="Google Shape;389;p52"/>
          <p:cNvSpPr txBox="1">
            <a:spLocks noGrp="1"/>
          </p:cNvSpPr>
          <p:nvPr>
            <p:ph type="sldNum" idx="12"/>
          </p:nvPr>
        </p:nvSpPr>
        <p:spPr>
          <a:xfrm>
            <a:off x="8556784" y="4749851"/>
            <a:ext cx="548700" cy="393600"/>
          </a:xfrm>
          <a:prstGeom prst="rect">
            <a:avLst/>
          </a:prstGeom>
        </p:spPr>
        <p:txBody>
          <a:bodyPr spcFirstLastPara="1" wrap="square" lIns="0" tIns="0" rIns="0" bIns="0" anchor="t" anchorCtr="0">
            <a:noAutofit/>
          </a:bodyPr>
          <a:lstStyle>
            <a:lvl1pPr lvl="0" algn="r" rtl="0">
              <a:buNone/>
              <a:defRPr sz="1000">
                <a:solidFill>
                  <a:schemeClr val="lt1"/>
                </a:solidFill>
                <a:latin typeface="Roboto Medium"/>
                <a:ea typeface="Roboto Medium"/>
                <a:cs typeface="Roboto Medium"/>
                <a:sym typeface="Roboto Medium"/>
              </a:defRPr>
            </a:lvl1pPr>
            <a:lvl2pPr lvl="1" algn="r" rtl="0">
              <a:buNone/>
              <a:defRPr sz="1000">
                <a:solidFill>
                  <a:schemeClr val="lt1"/>
                </a:solidFill>
                <a:latin typeface="Roboto Medium"/>
                <a:ea typeface="Roboto Medium"/>
                <a:cs typeface="Roboto Medium"/>
                <a:sym typeface="Roboto Medium"/>
              </a:defRPr>
            </a:lvl2pPr>
            <a:lvl3pPr lvl="2" algn="r" rtl="0">
              <a:buNone/>
              <a:defRPr sz="1000">
                <a:solidFill>
                  <a:schemeClr val="lt1"/>
                </a:solidFill>
                <a:latin typeface="Roboto Medium"/>
                <a:ea typeface="Roboto Medium"/>
                <a:cs typeface="Roboto Medium"/>
                <a:sym typeface="Roboto Medium"/>
              </a:defRPr>
            </a:lvl3pPr>
            <a:lvl4pPr lvl="3" algn="r" rtl="0">
              <a:buNone/>
              <a:defRPr sz="1000">
                <a:solidFill>
                  <a:schemeClr val="lt1"/>
                </a:solidFill>
                <a:latin typeface="Roboto Medium"/>
                <a:ea typeface="Roboto Medium"/>
                <a:cs typeface="Roboto Medium"/>
                <a:sym typeface="Roboto Medium"/>
              </a:defRPr>
            </a:lvl4pPr>
            <a:lvl5pPr lvl="4" algn="r" rtl="0">
              <a:buNone/>
              <a:defRPr sz="1000">
                <a:solidFill>
                  <a:schemeClr val="lt1"/>
                </a:solidFill>
                <a:latin typeface="Roboto Medium"/>
                <a:ea typeface="Roboto Medium"/>
                <a:cs typeface="Roboto Medium"/>
                <a:sym typeface="Roboto Medium"/>
              </a:defRPr>
            </a:lvl5pPr>
            <a:lvl6pPr lvl="5" algn="r" rtl="0">
              <a:buNone/>
              <a:defRPr sz="1000">
                <a:solidFill>
                  <a:schemeClr val="lt1"/>
                </a:solidFill>
                <a:latin typeface="Roboto Medium"/>
                <a:ea typeface="Roboto Medium"/>
                <a:cs typeface="Roboto Medium"/>
                <a:sym typeface="Roboto Medium"/>
              </a:defRPr>
            </a:lvl6pPr>
            <a:lvl7pPr lvl="6" algn="r" rtl="0">
              <a:buNone/>
              <a:defRPr sz="1000">
                <a:solidFill>
                  <a:schemeClr val="lt1"/>
                </a:solidFill>
                <a:latin typeface="Roboto Medium"/>
                <a:ea typeface="Roboto Medium"/>
                <a:cs typeface="Roboto Medium"/>
                <a:sym typeface="Roboto Medium"/>
              </a:defRPr>
            </a:lvl7pPr>
            <a:lvl8pPr lvl="7" algn="r" rtl="0">
              <a:buNone/>
              <a:defRPr sz="1000">
                <a:solidFill>
                  <a:schemeClr val="lt1"/>
                </a:solidFill>
                <a:latin typeface="Roboto Medium"/>
                <a:ea typeface="Roboto Medium"/>
                <a:cs typeface="Roboto Medium"/>
                <a:sym typeface="Roboto Medium"/>
              </a:defRPr>
            </a:lvl8pPr>
            <a:lvl9pPr lvl="8" algn="r" rtl="0">
              <a:buNone/>
              <a:defRPr sz="1000">
                <a:solidFill>
                  <a:schemeClr val="lt1"/>
                </a:solidFill>
                <a:latin typeface="Roboto Medium"/>
                <a:ea typeface="Roboto Medium"/>
                <a:cs typeface="Roboto Medium"/>
                <a:sym typeface="Roboto Medium"/>
              </a:defRPr>
            </a:lvl9pPr>
          </a:lstStyle>
          <a:p>
            <a:pPr marL="0" lvl="0" indent="0" algn="r" rtl="0">
              <a:spcBef>
                <a:spcPts val="0"/>
              </a:spcBef>
              <a:spcAft>
                <a:spcPts val="0"/>
              </a:spcAft>
              <a:buNone/>
            </a:pPr>
            <a:fld id="{00000000-1234-1234-1234-123412341234}" type="slidenum">
              <a:rPr lang="en-GB"/>
              <a:t>‹#›</a:t>
            </a:fld>
            <a:endParaRPr/>
          </a:p>
        </p:txBody>
      </p:sp>
      <p:pic>
        <p:nvPicPr>
          <p:cNvPr id="390" name="Google Shape;390;p52"/>
          <p:cNvPicPr preferRelativeResize="0"/>
          <p:nvPr/>
        </p:nvPicPr>
        <p:blipFill rotWithShape="1">
          <a:blip r:embed="rId4">
            <a:alphaModFix/>
          </a:blip>
          <a:srcRect/>
          <a:stretch/>
        </p:blipFill>
        <p:spPr>
          <a:xfrm>
            <a:off x="8410192" y="0"/>
            <a:ext cx="733807" cy="733807"/>
          </a:xfrm>
          <a:prstGeom prst="rect">
            <a:avLst/>
          </a:prstGeom>
          <a:noFill/>
          <a:ln>
            <a:noFill/>
          </a:ln>
        </p:spPr>
      </p:pic>
    </p:spTree>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matchingName="Title Slide Image 3">
  <p:cSld name="Title Slide Image 3">
    <p:bg>
      <p:bgPr>
        <a:blipFill>
          <a:blip r:embed="rId2">
            <a:alphaModFix/>
          </a:blip>
          <a:stretch>
            <a:fillRect/>
          </a:stretch>
        </a:blipFill>
        <a:effectLst/>
      </p:bgPr>
    </p:bg>
    <p:spTree>
      <p:nvGrpSpPr>
        <p:cNvPr id="1" name="Shape 391"/>
        <p:cNvGrpSpPr/>
        <p:nvPr/>
      </p:nvGrpSpPr>
      <p:grpSpPr>
        <a:xfrm>
          <a:off x="0" y="0"/>
          <a:ext cx="0" cy="0"/>
          <a:chOff x="0" y="0"/>
          <a:chExt cx="0" cy="0"/>
        </a:xfrm>
      </p:grpSpPr>
      <p:pic>
        <p:nvPicPr>
          <p:cNvPr id="392" name="Google Shape;392;p53"/>
          <p:cNvPicPr preferRelativeResize="0"/>
          <p:nvPr/>
        </p:nvPicPr>
        <p:blipFill rotWithShape="1">
          <a:blip r:embed="rId3">
            <a:alphaModFix/>
          </a:blip>
          <a:srcRect/>
          <a:stretch/>
        </p:blipFill>
        <p:spPr>
          <a:xfrm>
            <a:off x="238719" y="2442547"/>
            <a:ext cx="7226113" cy="2425452"/>
          </a:xfrm>
          <a:prstGeom prst="rect">
            <a:avLst/>
          </a:prstGeom>
          <a:noFill/>
          <a:ln>
            <a:noFill/>
          </a:ln>
        </p:spPr>
      </p:pic>
      <p:sp>
        <p:nvSpPr>
          <p:cNvPr id="393" name="Google Shape;393;p53"/>
          <p:cNvSpPr txBox="1">
            <a:spLocks noGrp="1"/>
          </p:cNvSpPr>
          <p:nvPr>
            <p:ph type="ctrTitle"/>
          </p:nvPr>
        </p:nvSpPr>
        <p:spPr>
          <a:xfrm>
            <a:off x="475201" y="2678399"/>
            <a:ext cx="5123400" cy="12591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chemeClr val="dk2"/>
              </a:buClr>
              <a:buSzPts val="2400"/>
              <a:buFont typeface="Roboto Light"/>
              <a:buNone/>
              <a:defRPr sz="2400">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94" name="Google Shape;394;p53"/>
          <p:cNvSpPr txBox="1">
            <a:spLocks noGrp="1"/>
          </p:cNvSpPr>
          <p:nvPr>
            <p:ph type="subTitle" idx="1"/>
          </p:nvPr>
        </p:nvSpPr>
        <p:spPr>
          <a:xfrm>
            <a:off x="475202" y="4090500"/>
            <a:ext cx="3858600" cy="5562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chemeClr val="dk2"/>
              </a:buClr>
              <a:buSzPts val="1500"/>
              <a:buNone/>
              <a:defRPr sz="1500">
                <a:solidFill>
                  <a:schemeClr val="dk2"/>
                </a:solidFill>
                <a:latin typeface="Roboto Medium"/>
                <a:ea typeface="Roboto Medium"/>
                <a:cs typeface="Roboto Medium"/>
                <a:sym typeface="Roboto Medium"/>
              </a:defRPr>
            </a:lvl1pPr>
            <a:lvl2pPr lvl="1" algn="ctr" rtl="0">
              <a:lnSpc>
                <a:spcPct val="100000"/>
              </a:lnSpc>
              <a:spcBef>
                <a:spcPts val="1300"/>
              </a:spcBef>
              <a:spcAft>
                <a:spcPts val="0"/>
              </a:spcAft>
              <a:buClr>
                <a:schemeClr val="accent1"/>
              </a:buClr>
              <a:buSzPts val="1500"/>
              <a:buNone/>
              <a:defRPr sz="1500"/>
            </a:lvl2pPr>
            <a:lvl3pPr lvl="2" algn="ctr" rtl="0">
              <a:lnSpc>
                <a:spcPct val="100000"/>
              </a:lnSpc>
              <a:spcBef>
                <a:spcPts val="1300"/>
              </a:spcBef>
              <a:spcAft>
                <a:spcPts val="0"/>
              </a:spcAft>
              <a:buClr>
                <a:schemeClr val="dk2"/>
              </a:buClr>
              <a:buSzPts val="1400"/>
              <a:buNone/>
              <a:defRPr sz="1400"/>
            </a:lvl3pPr>
            <a:lvl4pPr lvl="3" algn="ctr" rtl="0">
              <a:lnSpc>
                <a:spcPct val="100000"/>
              </a:lnSpc>
              <a:spcBef>
                <a:spcPts val="1300"/>
              </a:spcBef>
              <a:spcAft>
                <a:spcPts val="0"/>
              </a:spcAft>
              <a:buClr>
                <a:schemeClr val="dk2"/>
              </a:buClr>
              <a:buSzPts val="1200"/>
              <a:buNone/>
              <a:defRPr sz="1200"/>
            </a:lvl4pPr>
            <a:lvl5pPr lvl="4" algn="ctr" rtl="0">
              <a:lnSpc>
                <a:spcPct val="100000"/>
              </a:lnSpc>
              <a:spcBef>
                <a:spcPts val="1300"/>
              </a:spcBef>
              <a:spcAft>
                <a:spcPts val="0"/>
              </a:spcAft>
              <a:buClr>
                <a:schemeClr val="dk2"/>
              </a:buClr>
              <a:buSzPts val="1200"/>
              <a:buNone/>
              <a:defRPr sz="1200"/>
            </a:lvl5pPr>
            <a:lvl6pPr lvl="5" algn="ctr" rtl="0">
              <a:lnSpc>
                <a:spcPct val="90000"/>
              </a:lnSpc>
              <a:spcBef>
                <a:spcPts val="1300"/>
              </a:spcBef>
              <a:spcAft>
                <a:spcPts val="0"/>
              </a:spcAft>
              <a:buClr>
                <a:schemeClr val="dk2"/>
              </a:buClr>
              <a:buSzPts val="1200"/>
              <a:buNone/>
              <a:defRPr sz="1200"/>
            </a:lvl6pPr>
            <a:lvl7pPr lvl="6" algn="ctr" rtl="0">
              <a:lnSpc>
                <a:spcPct val="90000"/>
              </a:lnSpc>
              <a:spcBef>
                <a:spcPts val="13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395" name="Google Shape;395;p53"/>
          <p:cNvSpPr txBox="1">
            <a:spLocks noGrp="1"/>
          </p:cNvSpPr>
          <p:nvPr>
            <p:ph type="body" idx="2"/>
          </p:nvPr>
        </p:nvSpPr>
        <p:spPr>
          <a:xfrm>
            <a:off x="5049000" y="4090500"/>
            <a:ext cx="1189800" cy="5562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dk2"/>
              </a:buClr>
              <a:buSzPts val="1200"/>
              <a:buNone/>
              <a:defRPr sz="1200">
                <a:solidFill>
                  <a:schemeClr val="dk2"/>
                </a:solidFill>
                <a:latin typeface="Roboto Medium"/>
                <a:ea typeface="Roboto Medium"/>
                <a:cs typeface="Roboto Medium"/>
                <a:sym typeface="Roboto Medium"/>
              </a:defRPr>
            </a:lvl1pPr>
            <a:lvl2pPr marL="914400" lvl="1" indent="-228600" algn="l" rtl="0">
              <a:lnSpc>
                <a:spcPct val="100000"/>
              </a:lnSpc>
              <a:spcBef>
                <a:spcPts val="1300"/>
              </a:spcBef>
              <a:spcAft>
                <a:spcPts val="0"/>
              </a:spcAft>
              <a:buClr>
                <a:schemeClr val="accent1"/>
              </a:buClr>
              <a:buSzPts val="1400"/>
              <a:buNone/>
              <a:defRPr/>
            </a:lvl2pPr>
            <a:lvl3pPr marL="1371600" lvl="2" indent="-228600" algn="l" rtl="0">
              <a:lnSpc>
                <a:spcPct val="100000"/>
              </a:lnSpc>
              <a:spcBef>
                <a:spcPts val="1300"/>
              </a:spcBef>
              <a:spcAft>
                <a:spcPts val="0"/>
              </a:spcAft>
              <a:buClr>
                <a:schemeClr val="dk2"/>
              </a:buClr>
              <a:buSzPts val="1400"/>
              <a:buNone/>
              <a:defRPr/>
            </a:lvl3pPr>
            <a:lvl4pPr marL="1828800" lvl="3" indent="-228600" algn="l" rtl="0">
              <a:lnSpc>
                <a:spcPct val="100000"/>
              </a:lnSpc>
              <a:spcBef>
                <a:spcPts val="1300"/>
              </a:spcBef>
              <a:spcAft>
                <a:spcPts val="0"/>
              </a:spcAft>
              <a:buClr>
                <a:schemeClr val="dk2"/>
              </a:buClr>
              <a:buSzPts val="1400"/>
              <a:buNone/>
              <a:defRPr/>
            </a:lvl4pPr>
            <a:lvl5pPr marL="2286000" lvl="4" indent="-317500" algn="l" rtl="0">
              <a:lnSpc>
                <a:spcPct val="100000"/>
              </a:lnSpc>
              <a:spcBef>
                <a:spcPts val="1300"/>
              </a:spcBef>
              <a:spcAft>
                <a:spcPts val="0"/>
              </a:spcAft>
              <a:buClr>
                <a:schemeClr val="dk2"/>
              </a:buClr>
              <a:buSzPts val="1400"/>
              <a:buChar char="▪"/>
              <a:defRPr/>
            </a:lvl5pPr>
            <a:lvl6pPr marL="2743200" lvl="5" indent="-317500" algn="l" rtl="0">
              <a:lnSpc>
                <a:spcPct val="90000"/>
              </a:lnSpc>
              <a:spcBef>
                <a:spcPts val="1300"/>
              </a:spcBef>
              <a:spcAft>
                <a:spcPts val="0"/>
              </a:spcAft>
              <a:buClr>
                <a:schemeClr val="dk2"/>
              </a:buClr>
              <a:buSzPts val="1400"/>
              <a:buChar char="▪"/>
              <a:defRPr/>
            </a:lvl6pPr>
            <a:lvl7pPr marL="3200400" lvl="6" indent="-317500" algn="l" rtl="0">
              <a:lnSpc>
                <a:spcPct val="90000"/>
              </a:lnSpc>
              <a:spcBef>
                <a:spcPts val="13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96" name="Google Shape;396;p53"/>
          <p:cNvSpPr txBox="1">
            <a:spLocks noGrp="1"/>
          </p:cNvSpPr>
          <p:nvPr>
            <p:ph type="sldNum" idx="12"/>
          </p:nvPr>
        </p:nvSpPr>
        <p:spPr>
          <a:xfrm>
            <a:off x="8556784" y="4749851"/>
            <a:ext cx="548700" cy="393600"/>
          </a:xfrm>
          <a:prstGeom prst="rect">
            <a:avLst/>
          </a:prstGeom>
        </p:spPr>
        <p:txBody>
          <a:bodyPr spcFirstLastPara="1" wrap="square" lIns="0" tIns="0" rIns="0" bIns="0" anchor="t" anchorCtr="0">
            <a:noAutofit/>
          </a:bodyPr>
          <a:lstStyle>
            <a:lvl1pPr lvl="0" algn="r" rtl="0">
              <a:buNone/>
              <a:defRPr sz="1000">
                <a:latin typeface="Roboto Medium"/>
                <a:ea typeface="Roboto Medium"/>
                <a:cs typeface="Roboto Medium"/>
                <a:sym typeface="Roboto Medium"/>
              </a:defRPr>
            </a:lvl1pPr>
            <a:lvl2pPr lvl="1" algn="r" rtl="0">
              <a:buNone/>
              <a:defRPr sz="1000">
                <a:latin typeface="Roboto Medium"/>
                <a:ea typeface="Roboto Medium"/>
                <a:cs typeface="Roboto Medium"/>
                <a:sym typeface="Roboto Medium"/>
              </a:defRPr>
            </a:lvl2pPr>
            <a:lvl3pPr lvl="2" algn="r" rtl="0">
              <a:buNone/>
              <a:defRPr sz="1000">
                <a:latin typeface="Roboto Medium"/>
                <a:ea typeface="Roboto Medium"/>
                <a:cs typeface="Roboto Medium"/>
                <a:sym typeface="Roboto Medium"/>
              </a:defRPr>
            </a:lvl3pPr>
            <a:lvl4pPr lvl="3" algn="r" rtl="0">
              <a:buNone/>
              <a:defRPr sz="1000">
                <a:latin typeface="Roboto Medium"/>
                <a:ea typeface="Roboto Medium"/>
                <a:cs typeface="Roboto Medium"/>
                <a:sym typeface="Roboto Medium"/>
              </a:defRPr>
            </a:lvl4pPr>
            <a:lvl5pPr lvl="4" algn="r" rtl="0">
              <a:buNone/>
              <a:defRPr sz="1000">
                <a:latin typeface="Roboto Medium"/>
                <a:ea typeface="Roboto Medium"/>
                <a:cs typeface="Roboto Medium"/>
                <a:sym typeface="Roboto Medium"/>
              </a:defRPr>
            </a:lvl5pPr>
            <a:lvl6pPr lvl="5" algn="r" rtl="0">
              <a:buNone/>
              <a:defRPr sz="1000">
                <a:latin typeface="Roboto Medium"/>
                <a:ea typeface="Roboto Medium"/>
                <a:cs typeface="Roboto Medium"/>
                <a:sym typeface="Roboto Medium"/>
              </a:defRPr>
            </a:lvl6pPr>
            <a:lvl7pPr lvl="6" algn="r" rtl="0">
              <a:buNone/>
              <a:defRPr sz="1000">
                <a:latin typeface="Roboto Medium"/>
                <a:ea typeface="Roboto Medium"/>
                <a:cs typeface="Roboto Medium"/>
                <a:sym typeface="Roboto Medium"/>
              </a:defRPr>
            </a:lvl7pPr>
            <a:lvl8pPr lvl="7" algn="r" rtl="0">
              <a:buNone/>
              <a:defRPr sz="1000">
                <a:latin typeface="Roboto Medium"/>
                <a:ea typeface="Roboto Medium"/>
                <a:cs typeface="Roboto Medium"/>
                <a:sym typeface="Roboto Medium"/>
              </a:defRPr>
            </a:lvl8pPr>
            <a:lvl9pPr lvl="8" algn="r" rtl="0">
              <a:buNone/>
              <a:defRPr sz="1000">
                <a:latin typeface="Roboto Medium"/>
                <a:ea typeface="Roboto Medium"/>
                <a:cs typeface="Roboto Medium"/>
                <a:sym typeface="Roboto Medium"/>
              </a:defRPr>
            </a:lvl9pPr>
          </a:lstStyle>
          <a:p>
            <a:pPr marL="0" lvl="0" indent="0" algn="r" rtl="0">
              <a:spcBef>
                <a:spcPts val="0"/>
              </a:spcBef>
              <a:spcAft>
                <a:spcPts val="0"/>
              </a:spcAft>
              <a:buNone/>
            </a:pPr>
            <a:fld id="{00000000-1234-1234-1234-123412341234}" type="slidenum">
              <a:rPr lang="en-GB"/>
              <a:t>‹#›</a:t>
            </a:fld>
            <a:endParaRPr/>
          </a:p>
        </p:txBody>
      </p:sp>
      <p:pic>
        <p:nvPicPr>
          <p:cNvPr id="397" name="Google Shape;397;p53"/>
          <p:cNvPicPr preferRelativeResize="0"/>
          <p:nvPr/>
        </p:nvPicPr>
        <p:blipFill rotWithShape="1">
          <a:blip r:embed="rId4">
            <a:alphaModFix/>
          </a:blip>
          <a:srcRect/>
          <a:stretch/>
        </p:blipFill>
        <p:spPr>
          <a:xfrm>
            <a:off x="8410192" y="0"/>
            <a:ext cx="733807" cy="733807"/>
          </a:xfrm>
          <a:prstGeom prst="rect">
            <a:avLst/>
          </a:prstGeom>
          <a:noFill/>
          <a:ln>
            <a:noFill/>
          </a:ln>
        </p:spPr>
      </p:pic>
    </p:spTree>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matchingName="Title Slide">
  <p:cSld name="Title Slide">
    <p:bg>
      <p:bgPr>
        <a:solidFill>
          <a:schemeClr val="lt2"/>
        </a:solidFill>
        <a:effectLst/>
      </p:bgPr>
    </p:bg>
    <p:spTree>
      <p:nvGrpSpPr>
        <p:cNvPr id="1" name="Shape 398"/>
        <p:cNvGrpSpPr/>
        <p:nvPr/>
      </p:nvGrpSpPr>
      <p:grpSpPr>
        <a:xfrm>
          <a:off x="0" y="0"/>
          <a:ext cx="0" cy="0"/>
          <a:chOff x="0" y="0"/>
          <a:chExt cx="0" cy="0"/>
        </a:xfrm>
      </p:grpSpPr>
      <p:pic>
        <p:nvPicPr>
          <p:cNvPr id="399" name="Google Shape;399;p54"/>
          <p:cNvPicPr preferRelativeResize="0"/>
          <p:nvPr/>
        </p:nvPicPr>
        <p:blipFill rotWithShape="1">
          <a:blip r:embed="rId2">
            <a:alphaModFix/>
          </a:blip>
          <a:srcRect/>
          <a:stretch/>
        </p:blipFill>
        <p:spPr>
          <a:xfrm>
            <a:off x="237600" y="1480139"/>
            <a:ext cx="8666247" cy="3387858"/>
          </a:xfrm>
          <a:prstGeom prst="rect">
            <a:avLst/>
          </a:prstGeom>
          <a:noFill/>
          <a:ln>
            <a:noFill/>
          </a:ln>
        </p:spPr>
      </p:pic>
      <p:sp>
        <p:nvSpPr>
          <p:cNvPr id="400" name="Google Shape;400;p54"/>
          <p:cNvSpPr txBox="1">
            <a:spLocks noGrp="1"/>
          </p:cNvSpPr>
          <p:nvPr>
            <p:ph type="ctrTitle"/>
          </p:nvPr>
        </p:nvSpPr>
        <p:spPr>
          <a:xfrm>
            <a:off x="475201" y="1687500"/>
            <a:ext cx="5123400" cy="9624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chemeClr val="lt1"/>
              </a:buClr>
              <a:buSzPts val="2400"/>
              <a:buFont typeface="Roboto Light"/>
              <a:buNone/>
              <a:defRPr sz="2400">
                <a:solidFill>
                  <a:schemeClr val="l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401" name="Google Shape;401;p54"/>
          <p:cNvSpPr txBox="1">
            <a:spLocks noGrp="1"/>
          </p:cNvSpPr>
          <p:nvPr>
            <p:ph type="subTitle" idx="1"/>
          </p:nvPr>
        </p:nvSpPr>
        <p:spPr>
          <a:xfrm>
            <a:off x="475202" y="3080700"/>
            <a:ext cx="3858600" cy="5562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chemeClr val="lt1"/>
              </a:buClr>
              <a:buSzPts val="1500"/>
              <a:buNone/>
              <a:defRPr sz="1500">
                <a:solidFill>
                  <a:schemeClr val="lt1"/>
                </a:solidFill>
                <a:latin typeface="Roboto Medium"/>
                <a:ea typeface="Roboto Medium"/>
                <a:cs typeface="Roboto Medium"/>
                <a:sym typeface="Roboto Medium"/>
              </a:defRPr>
            </a:lvl1pPr>
            <a:lvl2pPr lvl="1" algn="ctr" rtl="0">
              <a:lnSpc>
                <a:spcPct val="100000"/>
              </a:lnSpc>
              <a:spcBef>
                <a:spcPts val="1300"/>
              </a:spcBef>
              <a:spcAft>
                <a:spcPts val="0"/>
              </a:spcAft>
              <a:buClr>
                <a:schemeClr val="accent1"/>
              </a:buClr>
              <a:buSzPts val="1500"/>
              <a:buNone/>
              <a:defRPr sz="1500"/>
            </a:lvl2pPr>
            <a:lvl3pPr lvl="2" algn="ctr" rtl="0">
              <a:lnSpc>
                <a:spcPct val="100000"/>
              </a:lnSpc>
              <a:spcBef>
                <a:spcPts val="1300"/>
              </a:spcBef>
              <a:spcAft>
                <a:spcPts val="0"/>
              </a:spcAft>
              <a:buClr>
                <a:schemeClr val="dk2"/>
              </a:buClr>
              <a:buSzPts val="1400"/>
              <a:buNone/>
              <a:defRPr sz="1400"/>
            </a:lvl3pPr>
            <a:lvl4pPr lvl="3" algn="ctr" rtl="0">
              <a:lnSpc>
                <a:spcPct val="100000"/>
              </a:lnSpc>
              <a:spcBef>
                <a:spcPts val="1300"/>
              </a:spcBef>
              <a:spcAft>
                <a:spcPts val="0"/>
              </a:spcAft>
              <a:buClr>
                <a:schemeClr val="dk2"/>
              </a:buClr>
              <a:buSzPts val="1200"/>
              <a:buNone/>
              <a:defRPr sz="1200"/>
            </a:lvl4pPr>
            <a:lvl5pPr lvl="4" algn="ctr" rtl="0">
              <a:lnSpc>
                <a:spcPct val="100000"/>
              </a:lnSpc>
              <a:spcBef>
                <a:spcPts val="1300"/>
              </a:spcBef>
              <a:spcAft>
                <a:spcPts val="0"/>
              </a:spcAft>
              <a:buClr>
                <a:schemeClr val="dk2"/>
              </a:buClr>
              <a:buSzPts val="1200"/>
              <a:buNone/>
              <a:defRPr sz="1200"/>
            </a:lvl5pPr>
            <a:lvl6pPr lvl="5" algn="ctr" rtl="0">
              <a:lnSpc>
                <a:spcPct val="90000"/>
              </a:lnSpc>
              <a:spcBef>
                <a:spcPts val="1300"/>
              </a:spcBef>
              <a:spcAft>
                <a:spcPts val="0"/>
              </a:spcAft>
              <a:buClr>
                <a:schemeClr val="dk2"/>
              </a:buClr>
              <a:buSzPts val="1200"/>
              <a:buNone/>
              <a:defRPr sz="1200"/>
            </a:lvl6pPr>
            <a:lvl7pPr lvl="6" algn="ctr" rtl="0">
              <a:lnSpc>
                <a:spcPct val="90000"/>
              </a:lnSpc>
              <a:spcBef>
                <a:spcPts val="13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402" name="Google Shape;402;p54"/>
          <p:cNvSpPr txBox="1">
            <a:spLocks noGrp="1"/>
          </p:cNvSpPr>
          <p:nvPr>
            <p:ph type="body" idx="2"/>
          </p:nvPr>
        </p:nvSpPr>
        <p:spPr>
          <a:xfrm>
            <a:off x="475200" y="4274100"/>
            <a:ext cx="1224900" cy="372600"/>
          </a:xfrm>
          <a:prstGeom prst="rect">
            <a:avLst/>
          </a:prstGeom>
          <a:noFill/>
          <a:ln>
            <a:noFill/>
          </a:ln>
        </p:spPr>
        <p:txBody>
          <a:bodyPr spcFirstLastPara="1" wrap="square" lIns="0" tIns="0" rIns="0" bIns="0" anchor="b" anchorCtr="0">
            <a:noAutofit/>
          </a:bodyPr>
          <a:lstStyle>
            <a:lvl1pPr marL="457200" lvl="0" indent="-228600" algn="l" rtl="0">
              <a:lnSpc>
                <a:spcPct val="100000"/>
              </a:lnSpc>
              <a:spcBef>
                <a:spcPts val="0"/>
              </a:spcBef>
              <a:spcAft>
                <a:spcPts val="0"/>
              </a:spcAft>
              <a:buClr>
                <a:schemeClr val="lt1"/>
              </a:buClr>
              <a:buSzPts val="1200"/>
              <a:buNone/>
              <a:defRPr sz="1200">
                <a:solidFill>
                  <a:schemeClr val="lt1"/>
                </a:solidFill>
                <a:latin typeface="Roboto Medium"/>
                <a:ea typeface="Roboto Medium"/>
                <a:cs typeface="Roboto Medium"/>
                <a:sym typeface="Roboto Medium"/>
              </a:defRPr>
            </a:lvl1pPr>
            <a:lvl2pPr marL="914400" lvl="1" indent="-228600" algn="l" rtl="0">
              <a:lnSpc>
                <a:spcPct val="100000"/>
              </a:lnSpc>
              <a:spcBef>
                <a:spcPts val="1300"/>
              </a:spcBef>
              <a:spcAft>
                <a:spcPts val="0"/>
              </a:spcAft>
              <a:buClr>
                <a:schemeClr val="accent1"/>
              </a:buClr>
              <a:buSzPts val="1400"/>
              <a:buNone/>
              <a:defRPr/>
            </a:lvl2pPr>
            <a:lvl3pPr marL="1371600" lvl="2" indent="-228600" algn="l" rtl="0">
              <a:lnSpc>
                <a:spcPct val="100000"/>
              </a:lnSpc>
              <a:spcBef>
                <a:spcPts val="1300"/>
              </a:spcBef>
              <a:spcAft>
                <a:spcPts val="0"/>
              </a:spcAft>
              <a:buClr>
                <a:schemeClr val="dk2"/>
              </a:buClr>
              <a:buSzPts val="1400"/>
              <a:buNone/>
              <a:defRPr/>
            </a:lvl3pPr>
            <a:lvl4pPr marL="1828800" lvl="3" indent="-228600" algn="l" rtl="0">
              <a:lnSpc>
                <a:spcPct val="100000"/>
              </a:lnSpc>
              <a:spcBef>
                <a:spcPts val="1300"/>
              </a:spcBef>
              <a:spcAft>
                <a:spcPts val="0"/>
              </a:spcAft>
              <a:buClr>
                <a:schemeClr val="dk2"/>
              </a:buClr>
              <a:buSzPts val="1400"/>
              <a:buNone/>
              <a:defRPr/>
            </a:lvl4pPr>
            <a:lvl5pPr marL="2286000" lvl="4" indent="-317500" algn="l" rtl="0">
              <a:lnSpc>
                <a:spcPct val="100000"/>
              </a:lnSpc>
              <a:spcBef>
                <a:spcPts val="1300"/>
              </a:spcBef>
              <a:spcAft>
                <a:spcPts val="0"/>
              </a:spcAft>
              <a:buClr>
                <a:schemeClr val="dk2"/>
              </a:buClr>
              <a:buSzPts val="1400"/>
              <a:buChar char="▪"/>
              <a:defRPr/>
            </a:lvl5pPr>
            <a:lvl6pPr marL="2743200" lvl="5" indent="-317500" algn="l" rtl="0">
              <a:lnSpc>
                <a:spcPct val="90000"/>
              </a:lnSpc>
              <a:spcBef>
                <a:spcPts val="1300"/>
              </a:spcBef>
              <a:spcAft>
                <a:spcPts val="0"/>
              </a:spcAft>
              <a:buClr>
                <a:schemeClr val="dk2"/>
              </a:buClr>
              <a:buSzPts val="1400"/>
              <a:buChar char="▪"/>
              <a:defRPr/>
            </a:lvl6pPr>
            <a:lvl7pPr marL="3200400" lvl="6" indent="-317500" algn="l" rtl="0">
              <a:lnSpc>
                <a:spcPct val="90000"/>
              </a:lnSpc>
              <a:spcBef>
                <a:spcPts val="13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pic>
        <p:nvPicPr>
          <p:cNvPr id="403" name="Google Shape;403;p54"/>
          <p:cNvPicPr preferRelativeResize="0"/>
          <p:nvPr/>
        </p:nvPicPr>
        <p:blipFill rotWithShape="1">
          <a:blip r:embed="rId3">
            <a:alphaModFix/>
          </a:blip>
          <a:srcRect/>
          <a:stretch/>
        </p:blipFill>
        <p:spPr>
          <a:xfrm>
            <a:off x="8410192" y="0"/>
            <a:ext cx="733808" cy="733808"/>
          </a:xfrm>
          <a:prstGeom prst="rect">
            <a:avLst/>
          </a:prstGeom>
          <a:noFill/>
          <a:ln>
            <a:noFill/>
          </a:ln>
        </p:spPr>
      </p:pic>
      <p:sp>
        <p:nvSpPr>
          <p:cNvPr id="404" name="Google Shape;404;p54"/>
          <p:cNvSpPr txBox="1">
            <a:spLocks noGrp="1"/>
          </p:cNvSpPr>
          <p:nvPr>
            <p:ph type="sldNum" idx="12"/>
          </p:nvPr>
        </p:nvSpPr>
        <p:spPr>
          <a:xfrm>
            <a:off x="8556784" y="4749851"/>
            <a:ext cx="548700" cy="393600"/>
          </a:xfrm>
          <a:prstGeom prst="rect">
            <a:avLst/>
          </a:prstGeom>
        </p:spPr>
        <p:txBody>
          <a:bodyPr spcFirstLastPara="1" wrap="square" lIns="0" tIns="0" rIns="0" bIns="0" anchor="t" anchorCtr="0">
            <a:noAutofit/>
          </a:bodyPr>
          <a:lstStyle>
            <a:lvl1pPr lvl="0" algn="r" rtl="0">
              <a:buNone/>
              <a:defRPr sz="1000">
                <a:solidFill>
                  <a:schemeClr val="lt1"/>
                </a:solidFill>
                <a:latin typeface="Roboto Medium"/>
                <a:ea typeface="Roboto Medium"/>
                <a:cs typeface="Roboto Medium"/>
                <a:sym typeface="Roboto Medium"/>
              </a:defRPr>
            </a:lvl1pPr>
            <a:lvl2pPr lvl="1" algn="r" rtl="0">
              <a:buNone/>
              <a:defRPr sz="1000">
                <a:solidFill>
                  <a:schemeClr val="lt1"/>
                </a:solidFill>
                <a:latin typeface="Roboto Medium"/>
                <a:ea typeface="Roboto Medium"/>
                <a:cs typeface="Roboto Medium"/>
                <a:sym typeface="Roboto Medium"/>
              </a:defRPr>
            </a:lvl2pPr>
            <a:lvl3pPr lvl="2" algn="r" rtl="0">
              <a:buNone/>
              <a:defRPr sz="1000">
                <a:solidFill>
                  <a:schemeClr val="lt1"/>
                </a:solidFill>
                <a:latin typeface="Roboto Medium"/>
                <a:ea typeface="Roboto Medium"/>
                <a:cs typeface="Roboto Medium"/>
                <a:sym typeface="Roboto Medium"/>
              </a:defRPr>
            </a:lvl3pPr>
            <a:lvl4pPr lvl="3" algn="r" rtl="0">
              <a:buNone/>
              <a:defRPr sz="1000">
                <a:solidFill>
                  <a:schemeClr val="lt1"/>
                </a:solidFill>
                <a:latin typeface="Roboto Medium"/>
                <a:ea typeface="Roboto Medium"/>
                <a:cs typeface="Roboto Medium"/>
                <a:sym typeface="Roboto Medium"/>
              </a:defRPr>
            </a:lvl4pPr>
            <a:lvl5pPr lvl="4" algn="r" rtl="0">
              <a:buNone/>
              <a:defRPr sz="1000">
                <a:solidFill>
                  <a:schemeClr val="lt1"/>
                </a:solidFill>
                <a:latin typeface="Roboto Medium"/>
                <a:ea typeface="Roboto Medium"/>
                <a:cs typeface="Roboto Medium"/>
                <a:sym typeface="Roboto Medium"/>
              </a:defRPr>
            </a:lvl5pPr>
            <a:lvl6pPr lvl="5" algn="r" rtl="0">
              <a:buNone/>
              <a:defRPr sz="1000">
                <a:solidFill>
                  <a:schemeClr val="lt1"/>
                </a:solidFill>
                <a:latin typeface="Roboto Medium"/>
                <a:ea typeface="Roboto Medium"/>
                <a:cs typeface="Roboto Medium"/>
                <a:sym typeface="Roboto Medium"/>
              </a:defRPr>
            </a:lvl6pPr>
            <a:lvl7pPr lvl="6" algn="r" rtl="0">
              <a:buNone/>
              <a:defRPr sz="1000">
                <a:solidFill>
                  <a:schemeClr val="lt1"/>
                </a:solidFill>
                <a:latin typeface="Roboto Medium"/>
                <a:ea typeface="Roboto Medium"/>
                <a:cs typeface="Roboto Medium"/>
                <a:sym typeface="Roboto Medium"/>
              </a:defRPr>
            </a:lvl7pPr>
            <a:lvl8pPr lvl="7" algn="r" rtl="0">
              <a:buNone/>
              <a:defRPr sz="1000">
                <a:solidFill>
                  <a:schemeClr val="lt1"/>
                </a:solidFill>
                <a:latin typeface="Roboto Medium"/>
                <a:ea typeface="Roboto Medium"/>
                <a:cs typeface="Roboto Medium"/>
                <a:sym typeface="Roboto Medium"/>
              </a:defRPr>
            </a:lvl8pPr>
            <a:lvl9pPr lvl="8" algn="r" rtl="0">
              <a:buNone/>
              <a:defRPr sz="1000">
                <a:solidFill>
                  <a:schemeClr val="lt1"/>
                </a:solidFill>
                <a:latin typeface="Roboto Medium"/>
                <a:ea typeface="Roboto Medium"/>
                <a:cs typeface="Roboto Medium"/>
                <a:sym typeface="Roboto Medium"/>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42"/>
        <p:cNvGrpSpPr/>
        <p:nvPr/>
      </p:nvGrpSpPr>
      <p:grpSpPr>
        <a:xfrm>
          <a:off x="0" y="0"/>
          <a:ext cx="0" cy="0"/>
          <a:chOff x="0" y="0"/>
          <a:chExt cx="0" cy="0"/>
        </a:xfrm>
      </p:grpSpPr>
      <p:pic>
        <p:nvPicPr>
          <p:cNvPr id="43" name="Google Shape;43;p6"/>
          <p:cNvPicPr preferRelativeResize="0"/>
          <p:nvPr/>
        </p:nvPicPr>
        <p:blipFill rotWithShape="1">
          <a:blip r:embed="rId2">
            <a:alphaModFix/>
          </a:blip>
          <a:srcRect/>
          <a:stretch/>
        </p:blipFill>
        <p:spPr>
          <a:xfrm>
            <a:off x="241892" y="4463897"/>
            <a:ext cx="8668531" cy="267463"/>
          </a:xfrm>
          <a:prstGeom prst="rect">
            <a:avLst/>
          </a:prstGeom>
          <a:noFill/>
          <a:ln>
            <a:noFill/>
          </a:ln>
        </p:spPr>
      </p:pic>
      <p:sp>
        <p:nvSpPr>
          <p:cNvPr id="44" name="Google Shape;44;p6"/>
          <p:cNvSpPr txBox="1">
            <a:spLocks noGrp="1"/>
          </p:cNvSpPr>
          <p:nvPr>
            <p:ph type="title"/>
          </p:nvPr>
        </p:nvSpPr>
        <p:spPr>
          <a:xfrm>
            <a:off x="245268" y="367904"/>
            <a:ext cx="4088700" cy="8202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chemeClr val="accent1"/>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45" name="Google Shape;45;p6"/>
          <p:cNvSpPr txBox="1">
            <a:spLocks noGrp="1"/>
          </p:cNvSpPr>
          <p:nvPr>
            <p:ph type="body" idx="1"/>
          </p:nvPr>
        </p:nvSpPr>
        <p:spPr>
          <a:xfrm>
            <a:off x="245268" y="1193400"/>
            <a:ext cx="8652300" cy="31590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dk2"/>
              </a:buClr>
              <a:buSzPts val="1400"/>
              <a:buNone/>
              <a:defRPr/>
            </a:lvl1pPr>
            <a:lvl2pPr marL="914400" lvl="1" indent="-228600" algn="l" rtl="0">
              <a:lnSpc>
                <a:spcPct val="100000"/>
              </a:lnSpc>
              <a:spcBef>
                <a:spcPts val="1300"/>
              </a:spcBef>
              <a:spcAft>
                <a:spcPts val="0"/>
              </a:spcAft>
              <a:buClr>
                <a:schemeClr val="accent1"/>
              </a:buClr>
              <a:buSzPts val="1400"/>
              <a:buNone/>
              <a:defRPr/>
            </a:lvl2pPr>
            <a:lvl3pPr marL="1371600" lvl="2" indent="-228600" algn="l" rtl="0">
              <a:lnSpc>
                <a:spcPct val="100000"/>
              </a:lnSpc>
              <a:spcBef>
                <a:spcPts val="1300"/>
              </a:spcBef>
              <a:spcAft>
                <a:spcPts val="0"/>
              </a:spcAft>
              <a:buClr>
                <a:schemeClr val="dk2"/>
              </a:buClr>
              <a:buSzPts val="1400"/>
              <a:buNone/>
              <a:defRPr/>
            </a:lvl3pPr>
            <a:lvl4pPr marL="1828800" lvl="3" indent="-228600" algn="l" rtl="0">
              <a:lnSpc>
                <a:spcPct val="100000"/>
              </a:lnSpc>
              <a:spcBef>
                <a:spcPts val="1300"/>
              </a:spcBef>
              <a:spcAft>
                <a:spcPts val="0"/>
              </a:spcAft>
              <a:buClr>
                <a:schemeClr val="dk2"/>
              </a:buClr>
              <a:buSzPts val="1400"/>
              <a:buNone/>
              <a:defRPr/>
            </a:lvl4pPr>
            <a:lvl5pPr marL="2286000" lvl="4" indent="-317500" algn="l" rtl="0">
              <a:lnSpc>
                <a:spcPct val="100000"/>
              </a:lnSpc>
              <a:spcBef>
                <a:spcPts val="1300"/>
              </a:spcBef>
              <a:spcAft>
                <a:spcPts val="0"/>
              </a:spcAft>
              <a:buClr>
                <a:schemeClr val="dk2"/>
              </a:buClr>
              <a:buSzPts val="1400"/>
              <a:buChar char="▪"/>
              <a:defRPr/>
            </a:lvl5pPr>
            <a:lvl6pPr marL="2743200" lvl="5" indent="-304800" algn="l" rtl="0">
              <a:lnSpc>
                <a:spcPct val="90000"/>
              </a:lnSpc>
              <a:spcBef>
                <a:spcPts val="1300"/>
              </a:spcBef>
              <a:spcAft>
                <a:spcPts val="0"/>
              </a:spcAft>
              <a:buClr>
                <a:schemeClr val="dk2"/>
              </a:buClr>
              <a:buSzPts val="1200"/>
              <a:buChar char="▪"/>
              <a:defRPr sz="1200"/>
            </a:lvl6pPr>
            <a:lvl7pPr marL="3200400" lvl="6" indent="-317500" algn="l" rtl="0">
              <a:lnSpc>
                <a:spcPct val="90000"/>
              </a:lnSpc>
              <a:spcBef>
                <a:spcPts val="13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46" name="Google Shape;46;p6"/>
          <p:cNvSpPr txBox="1">
            <a:spLocks noGrp="1"/>
          </p:cNvSpPr>
          <p:nvPr>
            <p:ph type="sldNum" idx="12"/>
          </p:nvPr>
        </p:nvSpPr>
        <p:spPr>
          <a:xfrm>
            <a:off x="245268" y="4860001"/>
            <a:ext cx="193200" cy="160800"/>
          </a:xfrm>
          <a:prstGeom prst="rect">
            <a:avLst/>
          </a:prstGeom>
          <a:noFill/>
          <a:ln>
            <a:noFill/>
          </a:ln>
        </p:spPr>
        <p:txBody>
          <a:bodyPr spcFirstLastPara="1" wrap="square" lIns="0" tIns="0" rIns="0" bIns="0" anchor="t" anchorCtr="0">
            <a:noAutofit/>
          </a:bodyPr>
          <a:lstStyle>
            <a:lvl1pPr marL="0" marR="0" lvl="0" indent="0" algn="l" rtl="0">
              <a:lnSpc>
                <a:spcPct val="100000"/>
              </a:lnSpc>
              <a:spcBef>
                <a:spcPts val="0"/>
              </a:spcBef>
              <a:spcAft>
                <a:spcPts val="0"/>
              </a:spcAft>
              <a:buClr>
                <a:srgbClr val="000000"/>
              </a:buClr>
              <a:buSzPts val="700"/>
              <a:buFont typeface="Arial"/>
              <a:buNone/>
              <a:defRPr sz="700" b="0" i="0" u="none" strike="noStrike" cap="none">
                <a:solidFill>
                  <a:schemeClr val="dk2"/>
                </a:solidFill>
                <a:latin typeface="Roboto Light"/>
                <a:ea typeface="Roboto Light"/>
                <a:cs typeface="Roboto Light"/>
                <a:sym typeface="Roboto Light"/>
              </a:defRPr>
            </a:lvl1pPr>
            <a:lvl2pPr marL="0" marR="0" lvl="1" indent="0" algn="l" rtl="0">
              <a:lnSpc>
                <a:spcPct val="100000"/>
              </a:lnSpc>
              <a:spcBef>
                <a:spcPts val="0"/>
              </a:spcBef>
              <a:spcAft>
                <a:spcPts val="0"/>
              </a:spcAft>
              <a:buClr>
                <a:srgbClr val="000000"/>
              </a:buClr>
              <a:buSzPts val="700"/>
              <a:buFont typeface="Arial"/>
              <a:buNone/>
              <a:defRPr sz="700" b="0" i="0" u="none" strike="noStrike" cap="none">
                <a:solidFill>
                  <a:schemeClr val="dk2"/>
                </a:solidFill>
                <a:latin typeface="Roboto Light"/>
                <a:ea typeface="Roboto Light"/>
                <a:cs typeface="Roboto Light"/>
                <a:sym typeface="Roboto Light"/>
              </a:defRPr>
            </a:lvl2pPr>
            <a:lvl3pPr marL="0" marR="0" lvl="2" indent="0" algn="l" rtl="0">
              <a:lnSpc>
                <a:spcPct val="100000"/>
              </a:lnSpc>
              <a:spcBef>
                <a:spcPts val="0"/>
              </a:spcBef>
              <a:spcAft>
                <a:spcPts val="0"/>
              </a:spcAft>
              <a:buClr>
                <a:srgbClr val="000000"/>
              </a:buClr>
              <a:buSzPts val="700"/>
              <a:buFont typeface="Arial"/>
              <a:buNone/>
              <a:defRPr sz="700" b="0" i="0" u="none" strike="noStrike" cap="none">
                <a:solidFill>
                  <a:schemeClr val="dk2"/>
                </a:solidFill>
                <a:latin typeface="Roboto Light"/>
                <a:ea typeface="Roboto Light"/>
                <a:cs typeface="Roboto Light"/>
                <a:sym typeface="Roboto Light"/>
              </a:defRPr>
            </a:lvl3pPr>
            <a:lvl4pPr marL="0" marR="0" lvl="3" indent="0" algn="l" rtl="0">
              <a:lnSpc>
                <a:spcPct val="100000"/>
              </a:lnSpc>
              <a:spcBef>
                <a:spcPts val="0"/>
              </a:spcBef>
              <a:spcAft>
                <a:spcPts val="0"/>
              </a:spcAft>
              <a:buClr>
                <a:srgbClr val="000000"/>
              </a:buClr>
              <a:buSzPts val="700"/>
              <a:buFont typeface="Arial"/>
              <a:buNone/>
              <a:defRPr sz="700" b="0" i="0" u="none" strike="noStrike" cap="none">
                <a:solidFill>
                  <a:schemeClr val="dk2"/>
                </a:solidFill>
                <a:latin typeface="Roboto Light"/>
                <a:ea typeface="Roboto Light"/>
                <a:cs typeface="Roboto Light"/>
                <a:sym typeface="Roboto Light"/>
              </a:defRPr>
            </a:lvl4pPr>
            <a:lvl5pPr marL="0" marR="0" lvl="4" indent="0" algn="l" rtl="0">
              <a:lnSpc>
                <a:spcPct val="100000"/>
              </a:lnSpc>
              <a:spcBef>
                <a:spcPts val="0"/>
              </a:spcBef>
              <a:spcAft>
                <a:spcPts val="0"/>
              </a:spcAft>
              <a:buClr>
                <a:srgbClr val="000000"/>
              </a:buClr>
              <a:buSzPts val="700"/>
              <a:buFont typeface="Arial"/>
              <a:buNone/>
              <a:defRPr sz="700" b="0" i="0" u="none" strike="noStrike" cap="none">
                <a:solidFill>
                  <a:schemeClr val="dk2"/>
                </a:solidFill>
                <a:latin typeface="Roboto Light"/>
                <a:ea typeface="Roboto Light"/>
                <a:cs typeface="Roboto Light"/>
                <a:sym typeface="Roboto Light"/>
              </a:defRPr>
            </a:lvl5pPr>
            <a:lvl6pPr marL="0" marR="0" lvl="5" indent="0" algn="l" rtl="0">
              <a:lnSpc>
                <a:spcPct val="100000"/>
              </a:lnSpc>
              <a:spcBef>
                <a:spcPts val="0"/>
              </a:spcBef>
              <a:spcAft>
                <a:spcPts val="0"/>
              </a:spcAft>
              <a:buClr>
                <a:srgbClr val="000000"/>
              </a:buClr>
              <a:buSzPts val="700"/>
              <a:buFont typeface="Arial"/>
              <a:buNone/>
              <a:defRPr sz="700" b="0" i="0" u="none" strike="noStrike" cap="none">
                <a:solidFill>
                  <a:schemeClr val="dk2"/>
                </a:solidFill>
                <a:latin typeface="Roboto Light"/>
                <a:ea typeface="Roboto Light"/>
                <a:cs typeface="Roboto Light"/>
                <a:sym typeface="Roboto Light"/>
              </a:defRPr>
            </a:lvl6pPr>
            <a:lvl7pPr marL="0" marR="0" lvl="6" indent="0" algn="l" rtl="0">
              <a:lnSpc>
                <a:spcPct val="100000"/>
              </a:lnSpc>
              <a:spcBef>
                <a:spcPts val="0"/>
              </a:spcBef>
              <a:spcAft>
                <a:spcPts val="0"/>
              </a:spcAft>
              <a:buClr>
                <a:srgbClr val="000000"/>
              </a:buClr>
              <a:buSzPts val="700"/>
              <a:buFont typeface="Arial"/>
              <a:buNone/>
              <a:defRPr sz="700" b="0" i="0" u="none" strike="noStrike" cap="none">
                <a:solidFill>
                  <a:schemeClr val="dk2"/>
                </a:solidFill>
                <a:latin typeface="Roboto Light"/>
                <a:ea typeface="Roboto Light"/>
                <a:cs typeface="Roboto Light"/>
                <a:sym typeface="Roboto Light"/>
              </a:defRPr>
            </a:lvl7pPr>
            <a:lvl8pPr marL="0" marR="0" lvl="7" indent="0" algn="l" rtl="0">
              <a:lnSpc>
                <a:spcPct val="100000"/>
              </a:lnSpc>
              <a:spcBef>
                <a:spcPts val="0"/>
              </a:spcBef>
              <a:spcAft>
                <a:spcPts val="0"/>
              </a:spcAft>
              <a:buClr>
                <a:srgbClr val="000000"/>
              </a:buClr>
              <a:buSzPts val="700"/>
              <a:buFont typeface="Arial"/>
              <a:buNone/>
              <a:defRPr sz="700" b="0" i="0" u="none" strike="noStrike" cap="none">
                <a:solidFill>
                  <a:schemeClr val="dk2"/>
                </a:solidFill>
                <a:latin typeface="Roboto Light"/>
                <a:ea typeface="Roboto Light"/>
                <a:cs typeface="Roboto Light"/>
                <a:sym typeface="Roboto Light"/>
              </a:defRPr>
            </a:lvl8pPr>
            <a:lvl9pPr marL="0" marR="0" lvl="8" indent="0" algn="l" rtl="0">
              <a:lnSpc>
                <a:spcPct val="100000"/>
              </a:lnSpc>
              <a:spcBef>
                <a:spcPts val="0"/>
              </a:spcBef>
              <a:spcAft>
                <a:spcPts val="0"/>
              </a:spcAft>
              <a:buClr>
                <a:srgbClr val="000000"/>
              </a:buClr>
              <a:buSzPts val="700"/>
              <a:buFont typeface="Arial"/>
              <a:buNone/>
              <a:defRPr sz="700" b="0" i="0" u="none" strike="noStrike" cap="none">
                <a:solidFill>
                  <a:schemeClr val="dk2"/>
                </a:solidFill>
                <a:latin typeface="Roboto Light"/>
                <a:ea typeface="Roboto Light"/>
                <a:cs typeface="Roboto Light"/>
                <a:sym typeface="Roboto Light"/>
              </a:defRPr>
            </a:lvl9pPr>
          </a:lstStyle>
          <a:p>
            <a:pPr marL="0" lvl="0" indent="0" algn="l" rtl="0">
              <a:spcBef>
                <a:spcPts val="0"/>
              </a:spcBef>
              <a:spcAft>
                <a:spcPts val="0"/>
              </a:spcAft>
              <a:buNone/>
            </a:pPr>
            <a:fld id="{00000000-1234-1234-1234-123412341234}" type="slidenum">
              <a:rPr lang="en-GB"/>
              <a:t>‹#›</a:t>
            </a:fld>
            <a:endParaRPr/>
          </a:p>
        </p:txBody>
      </p:sp>
      <p:sp>
        <p:nvSpPr>
          <p:cNvPr id="47" name="Google Shape;47;p6"/>
          <p:cNvSpPr txBox="1">
            <a:spLocks noGrp="1"/>
          </p:cNvSpPr>
          <p:nvPr>
            <p:ph type="body" idx="2"/>
          </p:nvPr>
        </p:nvSpPr>
        <p:spPr>
          <a:xfrm>
            <a:off x="486000" y="4860010"/>
            <a:ext cx="3240000" cy="1608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SzPts val="700"/>
              <a:buNone/>
              <a:defRPr sz="700"/>
            </a:lvl1pPr>
            <a:lvl2pPr marL="914400" lvl="1" indent="-228600" algn="l" rtl="0">
              <a:lnSpc>
                <a:spcPct val="100000"/>
              </a:lnSpc>
              <a:spcBef>
                <a:spcPts val="1300"/>
              </a:spcBef>
              <a:spcAft>
                <a:spcPts val="0"/>
              </a:spcAft>
              <a:buSzPts val="1100"/>
              <a:buNone/>
              <a:defRPr/>
            </a:lvl2pPr>
            <a:lvl3pPr marL="1371600" lvl="2" indent="-228600" algn="l" rtl="0">
              <a:lnSpc>
                <a:spcPct val="100000"/>
              </a:lnSpc>
              <a:spcBef>
                <a:spcPts val="1300"/>
              </a:spcBef>
              <a:spcAft>
                <a:spcPts val="0"/>
              </a:spcAft>
              <a:buSzPts val="1100"/>
              <a:buNone/>
              <a:defRPr/>
            </a:lvl3pPr>
            <a:lvl4pPr marL="1828800" lvl="3" indent="-228600" algn="l" rtl="0">
              <a:lnSpc>
                <a:spcPct val="100000"/>
              </a:lnSpc>
              <a:spcBef>
                <a:spcPts val="1300"/>
              </a:spcBef>
              <a:spcAft>
                <a:spcPts val="0"/>
              </a:spcAft>
              <a:buSzPts val="1700"/>
              <a:buNone/>
              <a:defRPr/>
            </a:lvl4pPr>
            <a:lvl5pPr marL="2286000" lvl="4" indent="-304800" algn="l" rtl="0">
              <a:lnSpc>
                <a:spcPct val="100000"/>
              </a:lnSpc>
              <a:spcBef>
                <a:spcPts val="1300"/>
              </a:spcBef>
              <a:spcAft>
                <a:spcPts val="0"/>
              </a:spcAft>
              <a:buSzPts val="1200"/>
              <a:buChar char="▪"/>
              <a:defRPr/>
            </a:lvl5pPr>
            <a:lvl6pPr marL="2743200" lvl="5" indent="-317500" algn="l" rtl="0">
              <a:lnSpc>
                <a:spcPct val="90000"/>
              </a:lnSpc>
              <a:spcBef>
                <a:spcPts val="1300"/>
              </a:spcBef>
              <a:spcAft>
                <a:spcPts val="0"/>
              </a:spcAft>
              <a:buSzPts val="1400"/>
              <a:buChar char="▪"/>
              <a:defRPr/>
            </a:lvl6pPr>
            <a:lvl7pPr marL="3200400" lvl="6" indent="-317500" algn="l" rtl="0">
              <a:lnSpc>
                <a:spcPct val="90000"/>
              </a:lnSpc>
              <a:spcBef>
                <a:spcPts val="1300"/>
              </a:spcBef>
              <a:spcAft>
                <a:spcPts val="0"/>
              </a:spcAft>
              <a:buSzPts val="1400"/>
              <a:buChar char="•"/>
              <a:defRPr/>
            </a:lvl7pPr>
            <a:lvl8pPr marL="3657600" lvl="7" indent="-317500" algn="l" rtl="0">
              <a:lnSpc>
                <a:spcPct val="90000"/>
              </a:lnSpc>
              <a:spcBef>
                <a:spcPts val="400"/>
              </a:spcBef>
              <a:spcAft>
                <a:spcPts val="0"/>
              </a:spcAft>
              <a:buSzPts val="1400"/>
              <a:buChar char="•"/>
              <a:defRPr/>
            </a:lvl8pPr>
            <a:lvl9pPr marL="4114800" lvl="8" indent="-317500" algn="l" rtl="0">
              <a:lnSpc>
                <a:spcPct val="90000"/>
              </a:lnSpc>
              <a:spcBef>
                <a:spcPts val="400"/>
              </a:spcBef>
              <a:spcAft>
                <a:spcPts val="0"/>
              </a:spcAft>
              <a:buSzPts val="1400"/>
              <a:buChar char="•"/>
              <a:defRPr/>
            </a:lvl9pPr>
          </a:lstStyle>
          <a:p>
            <a:endParaRPr/>
          </a:p>
        </p:txBody>
      </p:sp>
    </p:spTree>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Presenter Intro">
  <p:cSld name="Presenter Intro">
    <p:spTree>
      <p:nvGrpSpPr>
        <p:cNvPr id="1" name="Shape 405"/>
        <p:cNvGrpSpPr/>
        <p:nvPr/>
      </p:nvGrpSpPr>
      <p:grpSpPr>
        <a:xfrm>
          <a:off x="0" y="0"/>
          <a:ext cx="0" cy="0"/>
          <a:chOff x="0" y="0"/>
          <a:chExt cx="0" cy="0"/>
        </a:xfrm>
      </p:grpSpPr>
      <p:sp>
        <p:nvSpPr>
          <p:cNvPr id="406" name="Google Shape;406;p55"/>
          <p:cNvSpPr txBox="1">
            <a:spLocks noGrp="1"/>
          </p:cNvSpPr>
          <p:nvPr>
            <p:ph type="body" idx="1"/>
          </p:nvPr>
        </p:nvSpPr>
        <p:spPr>
          <a:xfrm>
            <a:off x="245268" y="1194197"/>
            <a:ext cx="4088700" cy="34110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dk2"/>
              </a:buClr>
              <a:buSzPts val="1400"/>
              <a:buNone/>
              <a:defRPr/>
            </a:lvl1pPr>
            <a:lvl2pPr marL="914400" lvl="1" indent="-228600" algn="l" rtl="0">
              <a:lnSpc>
                <a:spcPct val="100000"/>
              </a:lnSpc>
              <a:spcBef>
                <a:spcPts val="1300"/>
              </a:spcBef>
              <a:spcAft>
                <a:spcPts val="0"/>
              </a:spcAft>
              <a:buClr>
                <a:schemeClr val="accent1"/>
              </a:buClr>
              <a:buSzPts val="1100"/>
              <a:buNone/>
              <a:defRPr>
                <a:latin typeface="Roboto Medium"/>
                <a:ea typeface="Roboto Medium"/>
                <a:cs typeface="Roboto Medium"/>
                <a:sym typeface="Roboto Medium"/>
              </a:defRPr>
            </a:lvl2pPr>
            <a:lvl3pPr marL="1371600" lvl="2" indent="-228600" algn="l" rtl="0">
              <a:lnSpc>
                <a:spcPct val="100000"/>
              </a:lnSpc>
              <a:spcBef>
                <a:spcPts val="0"/>
              </a:spcBef>
              <a:spcAft>
                <a:spcPts val="0"/>
              </a:spcAft>
              <a:buClr>
                <a:schemeClr val="dk2"/>
              </a:buClr>
              <a:buSzPts val="1100"/>
              <a:buNone/>
              <a:defRPr>
                <a:latin typeface="Roboto Medium"/>
                <a:ea typeface="Roboto Medium"/>
                <a:cs typeface="Roboto Medium"/>
                <a:sym typeface="Roboto Medium"/>
              </a:defRPr>
            </a:lvl3pPr>
            <a:lvl4pPr marL="1828800" lvl="3" indent="-228600" algn="l" rtl="0">
              <a:lnSpc>
                <a:spcPct val="100000"/>
              </a:lnSpc>
              <a:spcBef>
                <a:spcPts val="0"/>
              </a:spcBef>
              <a:spcAft>
                <a:spcPts val="0"/>
              </a:spcAft>
              <a:buClr>
                <a:schemeClr val="dk2"/>
              </a:buClr>
              <a:buSzPts val="1400"/>
              <a:buNone/>
              <a:defRPr/>
            </a:lvl4pPr>
            <a:lvl5pPr marL="2286000" lvl="4" indent="-304800" algn="l" rtl="0">
              <a:lnSpc>
                <a:spcPct val="100000"/>
              </a:lnSpc>
              <a:spcBef>
                <a:spcPts val="1300"/>
              </a:spcBef>
              <a:spcAft>
                <a:spcPts val="0"/>
              </a:spcAft>
              <a:buClr>
                <a:schemeClr val="dk2"/>
              </a:buClr>
              <a:buSzPts val="1200"/>
              <a:buChar char="▪"/>
              <a:defRPr/>
            </a:lvl5pPr>
            <a:lvl6pPr marL="2743200" lvl="5" indent="-304800" algn="l" rtl="0">
              <a:lnSpc>
                <a:spcPct val="90000"/>
              </a:lnSpc>
              <a:spcBef>
                <a:spcPts val="1300"/>
              </a:spcBef>
              <a:spcAft>
                <a:spcPts val="0"/>
              </a:spcAft>
              <a:buClr>
                <a:schemeClr val="dk2"/>
              </a:buClr>
              <a:buSzPts val="1200"/>
              <a:buChar char="▪"/>
              <a:defRPr sz="1200"/>
            </a:lvl6pPr>
            <a:lvl7pPr marL="3200400" lvl="6" indent="-317500" algn="l" rtl="0">
              <a:lnSpc>
                <a:spcPct val="90000"/>
              </a:lnSpc>
              <a:spcBef>
                <a:spcPts val="13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407" name="Google Shape;407;p55"/>
          <p:cNvSpPr txBox="1">
            <a:spLocks noGrp="1"/>
          </p:cNvSpPr>
          <p:nvPr>
            <p:ph type="sldNum" idx="12"/>
          </p:nvPr>
        </p:nvSpPr>
        <p:spPr>
          <a:xfrm>
            <a:off x="245268" y="4860001"/>
            <a:ext cx="193200" cy="160800"/>
          </a:xfrm>
          <a:prstGeom prst="rect">
            <a:avLst/>
          </a:prstGeom>
          <a:noFill/>
          <a:ln>
            <a:noFill/>
          </a:ln>
        </p:spPr>
        <p:txBody>
          <a:bodyPr spcFirstLastPara="1" wrap="square" lIns="0" tIns="0" rIns="0" bIns="0" anchor="t" anchorCtr="0">
            <a:noAutofit/>
          </a:bodyPr>
          <a:lstStyle>
            <a:lvl1pPr marL="0" lvl="0" indent="0" algn="l" rtl="0">
              <a:lnSpc>
                <a:spcPct val="100000"/>
              </a:lnSpc>
              <a:spcBef>
                <a:spcPts val="0"/>
              </a:spcBef>
              <a:buNone/>
              <a:defRPr/>
            </a:lvl1pPr>
            <a:lvl2pPr marL="0" lvl="1" indent="0" algn="l" rtl="0">
              <a:lnSpc>
                <a:spcPct val="100000"/>
              </a:lnSpc>
              <a:spcBef>
                <a:spcPts val="0"/>
              </a:spcBef>
              <a:buNone/>
              <a:defRPr/>
            </a:lvl2pPr>
            <a:lvl3pPr marL="0" lvl="2" indent="0" algn="l" rtl="0">
              <a:lnSpc>
                <a:spcPct val="100000"/>
              </a:lnSpc>
              <a:spcBef>
                <a:spcPts val="0"/>
              </a:spcBef>
              <a:buNone/>
              <a:defRPr/>
            </a:lvl3pPr>
            <a:lvl4pPr marL="0" lvl="3" indent="0" algn="l" rtl="0">
              <a:lnSpc>
                <a:spcPct val="100000"/>
              </a:lnSpc>
              <a:spcBef>
                <a:spcPts val="0"/>
              </a:spcBef>
              <a:buNone/>
              <a:defRPr/>
            </a:lvl4pPr>
            <a:lvl5pPr marL="0" lvl="4" indent="0" algn="l" rtl="0">
              <a:lnSpc>
                <a:spcPct val="100000"/>
              </a:lnSpc>
              <a:spcBef>
                <a:spcPts val="0"/>
              </a:spcBef>
              <a:buNone/>
              <a:defRPr/>
            </a:lvl5pPr>
            <a:lvl6pPr marL="0" lvl="5" indent="0" algn="l" rtl="0">
              <a:lnSpc>
                <a:spcPct val="100000"/>
              </a:lnSpc>
              <a:spcBef>
                <a:spcPts val="0"/>
              </a:spcBef>
              <a:buNone/>
              <a:defRPr/>
            </a:lvl6pPr>
            <a:lvl7pPr marL="0" lvl="6" indent="0" algn="l" rtl="0">
              <a:lnSpc>
                <a:spcPct val="100000"/>
              </a:lnSpc>
              <a:spcBef>
                <a:spcPts val="0"/>
              </a:spcBef>
              <a:buNone/>
              <a:defRPr/>
            </a:lvl7pPr>
            <a:lvl8pPr marL="0" lvl="7" indent="0" algn="l" rtl="0">
              <a:lnSpc>
                <a:spcPct val="100000"/>
              </a:lnSpc>
              <a:spcBef>
                <a:spcPts val="0"/>
              </a:spcBef>
              <a:buNone/>
              <a:defRPr/>
            </a:lvl8pPr>
            <a:lvl9pPr marL="0" lvl="8" indent="0" algn="l" rtl="0">
              <a:lnSpc>
                <a:spcPct val="100000"/>
              </a:lnSpc>
              <a:spcBef>
                <a:spcPts val="0"/>
              </a:spcBef>
              <a:buNone/>
              <a:defRPr/>
            </a:lvl9pPr>
          </a:lstStyle>
          <a:p>
            <a:pPr marL="0" lvl="0" indent="0" algn="l" rtl="0">
              <a:spcBef>
                <a:spcPts val="0"/>
              </a:spcBef>
              <a:spcAft>
                <a:spcPts val="0"/>
              </a:spcAft>
              <a:buNone/>
            </a:pPr>
            <a:fld id="{00000000-1234-1234-1234-123412341234}" type="slidenum">
              <a:rPr lang="en-GB"/>
              <a:t>‹#›</a:t>
            </a:fld>
            <a:endParaRPr/>
          </a:p>
        </p:txBody>
      </p:sp>
      <p:pic>
        <p:nvPicPr>
          <p:cNvPr id="408" name="Google Shape;408;p55"/>
          <p:cNvPicPr preferRelativeResize="0"/>
          <p:nvPr/>
        </p:nvPicPr>
        <p:blipFill rotWithShape="1">
          <a:blip r:embed="rId2">
            <a:alphaModFix/>
          </a:blip>
          <a:srcRect/>
          <a:stretch/>
        </p:blipFill>
        <p:spPr>
          <a:xfrm>
            <a:off x="5046300" y="1210129"/>
            <a:ext cx="3401575" cy="2951232"/>
          </a:xfrm>
          <a:prstGeom prst="rect">
            <a:avLst/>
          </a:prstGeom>
          <a:noFill/>
          <a:ln>
            <a:noFill/>
          </a:ln>
        </p:spPr>
      </p:pic>
      <p:sp>
        <p:nvSpPr>
          <p:cNvPr id="409" name="Google Shape;409;p55"/>
          <p:cNvSpPr txBox="1">
            <a:spLocks noGrp="1"/>
          </p:cNvSpPr>
          <p:nvPr>
            <p:ph type="title"/>
          </p:nvPr>
        </p:nvSpPr>
        <p:spPr>
          <a:xfrm>
            <a:off x="245268" y="367903"/>
            <a:ext cx="4088700" cy="8202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chemeClr val="accent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410" name="Google Shape;410;p55"/>
          <p:cNvSpPr txBox="1">
            <a:spLocks noGrp="1"/>
          </p:cNvSpPr>
          <p:nvPr>
            <p:ph type="body" idx="2"/>
          </p:nvPr>
        </p:nvSpPr>
        <p:spPr>
          <a:xfrm>
            <a:off x="486000" y="4860009"/>
            <a:ext cx="3240000" cy="160800"/>
          </a:xfrm>
          <a:prstGeom prst="rect">
            <a:avLst/>
          </a:prstGeom>
        </p:spPr>
        <p:txBody>
          <a:bodyPr spcFirstLastPara="1" wrap="square" lIns="0" tIns="0" rIns="0" bIns="0" anchor="t" anchorCtr="0">
            <a:noAutofit/>
          </a:bodyPr>
          <a:lstStyle>
            <a:lvl1pPr marL="457200" lvl="0" indent="-228600" rtl="0">
              <a:spcBef>
                <a:spcPts val="0"/>
              </a:spcBef>
              <a:spcAft>
                <a:spcPts val="0"/>
              </a:spcAft>
              <a:buSzPts val="700"/>
              <a:buNone/>
              <a:defRPr sz="700"/>
            </a:lvl1pPr>
            <a:lvl2pPr marL="914400" lvl="1" indent="-228600" rtl="0">
              <a:spcBef>
                <a:spcPts val="1300"/>
              </a:spcBef>
              <a:spcAft>
                <a:spcPts val="0"/>
              </a:spcAft>
              <a:buSzPts val="1100"/>
              <a:buNone/>
              <a:defRPr/>
            </a:lvl2pPr>
            <a:lvl3pPr marL="1371600" lvl="2" indent="-228600" rtl="0">
              <a:spcBef>
                <a:spcPts val="1300"/>
              </a:spcBef>
              <a:spcAft>
                <a:spcPts val="0"/>
              </a:spcAft>
              <a:buSzPts val="1100"/>
              <a:buNone/>
              <a:defRPr/>
            </a:lvl3pPr>
            <a:lvl4pPr marL="1828800" lvl="3" indent="-228600" rtl="0">
              <a:spcBef>
                <a:spcPts val="1300"/>
              </a:spcBef>
              <a:spcAft>
                <a:spcPts val="0"/>
              </a:spcAft>
              <a:buSzPts val="1700"/>
              <a:buNone/>
              <a:defRPr/>
            </a:lvl4pPr>
            <a:lvl5pPr marL="2286000" lvl="4" indent="-304800" rtl="0">
              <a:spcBef>
                <a:spcPts val="1300"/>
              </a:spcBef>
              <a:spcAft>
                <a:spcPts val="0"/>
              </a:spcAft>
              <a:buSzPts val="1200"/>
              <a:buChar char="▪"/>
              <a:defRPr/>
            </a:lvl5pPr>
            <a:lvl6pPr marL="2743200" lvl="5" indent="-317500" rtl="0">
              <a:spcBef>
                <a:spcPts val="1300"/>
              </a:spcBef>
              <a:spcAft>
                <a:spcPts val="0"/>
              </a:spcAft>
              <a:buSzPts val="1400"/>
              <a:buChar char="▪"/>
              <a:defRPr/>
            </a:lvl6pPr>
            <a:lvl7pPr marL="3200400" lvl="6" indent="-317500" rtl="0">
              <a:spcBef>
                <a:spcPts val="1300"/>
              </a:spcBef>
              <a:spcAft>
                <a:spcPts val="0"/>
              </a:spcAft>
              <a:buSzPts val="1400"/>
              <a:buChar char="•"/>
              <a:defRPr/>
            </a:lvl7pPr>
            <a:lvl8pPr marL="3657600" lvl="7" indent="-317500" rtl="0">
              <a:spcBef>
                <a:spcPts val="400"/>
              </a:spcBef>
              <a:spcAft>
                <a:spcPts val="0"/>
              </a:spcAft>
              <a:buSzPts val="1400"/>
              <a:buChar char="•"/>
              <a:defRPr/>
            </a:lvl8pPr>
            <a:lvl9pPr marL="4114800" lvl="8" indent="-317500" rtl="0">
              <a:spcBef>
                <a:spcPts val="400"/>
              </a:spcBef>
              <a:spcAft>
                <a:spcPts val="0"/>
              </a:spcAft>
              <a:buSzPts val="1400"/>
              <a:buChar char="•"/>
              <a:defRPr/>
            </a:lvl9pPr>
          </a:lstStyle>
          <a:p>
            <a:endParaRPr/>
          </a:p>
        </p:txBody>
      </p:sp>
      <p:pic>
        <p:nvPicPr>
          <p:cNvPr id="411" name="Google Shape;411;p55"/>
          <p:cNvPicPr preferRelativeResize="0"/>
          <p:nvPr/>
        </p:nvPicPr>
        <p:blipFill rotWithShape="1">
          <a:blip r:embed="rId3">
            <a:alphaModFix/>
          </a:blip>
          <a:srcRect l="16392" r="16398"/>
          <a:stretch/>
        </p:blipFill>
        <p:spPr>
          <a:xfrm>
            <a:off x="5524500" y="1447556"/>
            <a:ext cx="2014874" cy="2248424"/>
          </a:xfrm>
          <a:prstGeom prst="rect">
            <a:avLst/>
          </a:prstGeom>
          <a:noFill/>
          <a:ln>
            <a:noFill/>
          </a:ln>
        </p:spPr>
      </p:pic>
    </p:spTree>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matchingName="Section Header Image" type="secHead">
  <p:cSld name="SECTION_HEADER">
    <p:bg>
      <p:bgPr>
        <a:blipFill>
          <a:blip r:embed="rId2">
            <a:alphaModFix/>
          </a:blip>
          <a:stretch>
            <a:fillRect/>
          </a:stretch>
        </a:blipFill>
        <a:effectLst/>
      </p:bgPr>
    </p:bg>
    <p:spTree>
      <p:nvGrpSpPr>
        <p:cNvPr id="1" name="Shape 412"/>
        <p:cNvGrpSpPr/>
        <p:nvPr/>
      </p:nvGrpSpPr>
      <p:grpSpPr>
        <a:xfrm>
          <a:off x="0" y="0"/>
          <a:ext cx="0" cy="0"/>
          <a:chOff x="0" y="0"/>
          <a:chExt cx="0" cy="0"/>
        </a:xfrm>
      </p:grpSpPr>
      <p:pic>
        <p:nvPicPr>
          <p:cNvPr id="413" name="Google Shape;413;p56"/>
          <p:cNvPicPr preferRelativeResize="0"/>
          <p:nvPr/>
        </p:nvPicPr>
        <p:blipFill rotWithShape="1">
          <a:blip r:embed="rId3">
            <a:alphaModFix/>
          </a:blip>
          <a:srcRect/>
          <a:stretch/>
        </p:blipFill>
        <p:spPr>
          <a:xfrm>
            <a:off x="237600" y="364500"/>
            <a:ext cx="3150115" cy="2905509"/>
          </a:xfrm>
          <a:prstGeom prst="rect">
            <a:avLst/>
          </a:prstGeom>
          <a:noFill/>
          <a:ln>
            <a:noFill/>
          </a:ln>
        </p:spPr>
      </p:pic>
      <p:sp>
        <p:nvSpPr>
          <p:cNvPr id="414" name="Google Shape;414;p56"/>
          <p:cNvSpPr txBox="1">
            <a:spLocks noGrp="1"/>
          </p:cNvSpPr>
          <p:nvPr>
            <p:ph type="title"/>
          </p:nvPr>
        </p:nvSpPr>
        <p:spPr>
          <a:xfrm>
            <a:off x="486000" y="657351"/>
            <a:ext cx="2236500" cy="5322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chemeClr val="lt1"/>
              </a:buClr>
              <a:buSzPts val="1700"/>
              <a:buFont typeface="Roboto"/>
              <a:buNone/>
              <a:defRPr sz="1700" b="1">
                <a:solidFill>
                  <a:schemeClr val="lt1"/>
                </a:solidFill>
                <a:latin typeface="Roboto"/>
                <a:ea typeface="Roboto"/>
                <a:cs typeface="Roboto"/>
                <a:sym typeface="Roboto"/>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415" name="Google Shape;415;p56"/>
          <p:cNvSpPr txBox="1">
            <a:spLocks noGrp="1"/>
          </p:cNvSpPr>
          <p:nvPr>
            <p:ph type="body" idx="1"/>
          </p:nvPr>
        </p:nvSpPr>
        <p:spPr>
          <a:xfrm>
            <a:off x="486001" y="1455300"/>
            <a:ext cx="2538000" cy="11250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lt1"/>
              </a:buClr>
              <a:buSzPts val="1700"/>
              <a:buNone/>
              <a:defRPr sz="1700">
                <a:solidFill>
                  <a:schemeClr val="lt1"/>
                </a:solidFill>
              </a:defRPr>
            </a:lvl1pPr>
            <a:lvl2pPr marL="914400" lvl="1" indent="-228600" algn="l" rtl="0">
              <a:lnSpc>
                <a:spcPct val="100000"/>
              </a:lnSpc>
              <a:spcBef>
                <a:spcPts val="0"/>
              </a:spcBef>
              <a:spcAft>
                <a:spcPts val="0"/>
              </a:spcAft>
              <a:buClr>
                <a:schemeClr val="lt1"/>
              </a:buClr>
              <a:buSzPts val="1500"/>
              <a:buNone/>
              <a:defRPr sz="1500">
                <a:solidFill>
                  <a:schemeClr val="lt1"/>
                </a:solidFill>
              </a:defRPr>
            </a:lvl2pPr>
            <a:lvl3pPr marL="1371600" lvl="2" indent="-228600" algn="l" rtl="0">
              <a:lnSpc>
                <a:spcPct val="100000"/>
              </a:lnSpc>
              <a:spcBef>
                <a:spcPts val="1300"/>
              </a:spcBef>
              <a:spcAft>
                <a:spcPts val="0"/>
              </a:spcAft>
              <a:buClr>
                <a:schemeClr val="lt1"/>
              </a:buClr>
              <a:buSzPts val="1400"/>
              <a:buNone/>
              <a:defRPr sz="1400">
                <a:solidFill>
                  <a:schemeClr val="lt1"/>
                </a:solidFill>
              </a:defRPr>
            </a:lvl3pPr>
            <a:lvl4pPr marL="1828800" lvl="3" indent="-228600" algn="l" rtl="0">
              <a:lnSpc>
                <a:spcPct val="100000"/>
              </a:lnSpc>
              <a:spcBef>
                <a:spcPts val="1300"/>
              </a:spcBef>
              <a:spcAft>
                <a:spcPts val="0"/>
              </a:spcAft>
              <a:buClr>
                <a:schemeClr val="lt1"/>
              </a:buClr>
              <a:buSzPts val="1200"/>
              <a:buNone/>
              <a:defRPr sz="1200">
                <a:solidFill>
                  <a:schemeClr val="lt1"/>
                </a:solidFill>
              </a:defRPr>
            </a:lvl4pPr>
            <a:lvl5pPr marL="2286000" lvl="4" indent="-228600" algn="l" rtl="0">
              <a:lnSpc>
                <a:spcPct val="100000"/>
              </a:lnSpc>
              <a:spcBef>
                <a:spcPts val="1300"/>
              </a:spcBef>
              <a:spcAft>
                <a:spcPts val="0"/>
              </a:spcAft>
              <a:buClr>
                <a:schemeClr val="lt1"/>
              </a:buClr>
              <a:buSzPts val="1200"/>
              <a:buNone/>
              <a:defRPr sz="1200">
                <a:solidFill>
                  <a:schemeClr val="lt1"/>
                </a:solidFill>
              </a:defRPr>
            </a:lvl5pPr>
            <a:lvl6pPr marL="2743200" lvl="5" indent="-228600" algn="l" rtl="0">
              <a:lnSpc>
                <a:spcPct val="90000"/>
              </a:lnSpc>
              <a:spcBef>
                <a:spcPts val="1300"/>
              </a:spcBef>
              <a:spcAft>
                <a:spcPts val="0"/>
              </a:spcAft>
              <a:buClr>
                <a:schemeClr val="lt1"/>
              </a:buClr>
              <a:buSzPts val="1200"/>
              <a:buNone/>
              <a:defRPr sz="1200">
                <a:solidFill>
                  <a:schemeClr val="lt1"/>
                </a:solidFill>
              </a:defRPr>
            </a:lvl6pPr>
            <a:lvl7pPr marL="3200400" lvl="6" indent="-228600" algn="l" rtl="0">
              <a:lnSpc>
                <a:spcPct val="90000"/>
              </a:lnSpc>
              <a:spcBef>
                <a:spcPts val="1300"/>
              </a:spcBef>
              <a:spcAft>
                <a:spcPts val="0"/>
              </a:spcAft>
              <a:buClr>
                <a:schemeClr val="lt1"/>
              </a:buClr>
              <a:buSzPts val="1200"/>
              <a:buNone/>
              <a:defRPr sz="1200">
                <a:solidFill>
                  <a:schemeClr val="lt1"/>
                </a:solidFill>
              </a:defRPr>
            </a:lvl7pPr>
            <a:lvl8pPr marL="3657600" lvl="7" indent="-228600" algn="l" rtl="0">
              <a:lnSpc>
                <a:spcPct val="90000"/>
              </a:lnSpc>
              <a:spcBef>
                <a:spcPts val="400"/>
              </a:spcBef>
              <a:spcAft>
                <a:spcPts val="0"/>
              </a:spcAft>
              <a:buClr>
                <a:schemeClr val="lt1"/>
              </a:buClr>
              <a:buSzPts val="1200"/>
              <a:buNone/>
              <a:defRPr sz="1200">
                <a:solidFill>
                  <a:schemeClr val="lt1"/>
                </a:solidFill>
              </a:defRPr>
            </a:lvl8pPr>
            <a:lvl9pPr marL="4114800" lvl="8" indent="-228600" algn="l" rtl="0">
              <a:lnSpc>
                <a:spcPct val="90000"/>
              </a:lnSpc>
              <a:spcBef>
                <a:spcPts val="400"/>
              </a:spcBef>
              <a:spcAft>
                <a:spcPts val="0"/>
              </a:spcAft>
              <a:buClr>
                <a:schemeClr val="lt1"/>
              </a:buClr>
              <a:buSzPts val="1200"/>
              <a:buNone/>
              <a:defRPr sz="1200">
                <a:solidFill>
                  <a:schemeClr val="lt1"/>
                </a:solidFill>
              </a:defRPr>
            </a:lvl9pPr>
          </a:lstStyle>
          <a:p>
            <a:endParaRPr/>
          </a:p>
        </p:txBody>
      </p:sp>
      <p:sp>
        <p:nvSpPr>
          <p:cNvPr id="416" name="Google Shape;416;p56"/>
          <p:cNvSpPr txBox="1">
            <a:spLocks noGrp="1"/>
          </p:cNvSpPr>
          <p:nvPr>
            <p:ph type="sldNum" idx="12"/>
          </p:nvPr>
        </p:nvSpPr>
        <p:spPr>
          <a:xfrm>
            <a:off x="8556784" y="4749851"/>
            <a:ext cx="548700" cy="393600"/>
          </a:xfrm>
          <a:prstGeom prst="rect">
            <a:avLst/>
          </a:prstGeom>
        </p:spPr>
        <p:txBody>
          <a:bodyPr spcFirstLastPara="1" wrap="square" lIns="0" tIns="0" rIns="0" bIns="0" anchor="t" anchorCtr="0">
            <a:noAutofit/>
          </a:bodyPr>
          <a:lstStyle>
            <a:lvl1pPr lvl="0" algn="r" rtl="0">
              <a:buNone/>
              <a:defRPr sz="1000">
                <a:solidFill>
                  <a:schemeClr val="lt1"/>
                </a:solidFill>
              </a:defRPr>
            </a:lvl1pPr>
            <a:lvl2pPr lvl="1" algn="r" rtl="0">
              <a:buNone/>
              <a:defRPr sz="1000">
                <a:solidFill>
                  <a:schemeClr val="lt1"/>
                </a:solidFill>
              </a:defRPr>
            </a:lvl2pPr>
            <a:lvl3pPr lvl="2" algn="r" rtl="0">
              <a:buNone/>
              <a:defRPr sz="1000">
                <a:solidFill>
                  <a:schemeClr val="lt1"/>
                </a:solidFill>
              </a:defRPr>
            </a:lvl3pPr>
            <a:lvl4pPr lvl="3" algn="r" rtl="0">
              <a:buNone/>
              <a:defRPr sz="1000">
                <a:solidFill>
                  <a:schemeClr val="lt1"/>
                </a:solidFill>
              </a:defRPr>
            </a:lvl4pPr>
            <a:lvl5pPr lvl="4" algn="r" rtl="0">
              <a:buNone/>
              <a:defRPr sz="1000">
                <a:solidFill>
                  <a:schemeClr val="lt1"/>
                </a:solidFill>
              </a:defRPr>
            </a:lvl5pPr>
            <a:lvl6pPr lvl="5" algn="r" rtl="0">
              <a:buNone/>
              <a:defRPr sz="1000">
                <a:solidFill>
                  <a:schemeClr val="lt1"/>
                </a:solidFill>
              </a:defRPr>
            </a:lvl6pPr>
            <a:lvl7pPr lvl="6" algn="r" rtl="0">
              <a:buNone/>
              <a:defRPr sz="1000">
                <a:solidFill>
                  <a:schemeClr val="lt1"/>
                </a:solidFill>
              </a:defRPr>
            </a:lvl7pPr>
            <a:lvl8pPr lvl="7" algn="r" rtl="0">
              <a:buNone/>
              <a:defRPr sz="1000">
                <a:solidFill>
                  <a:schemeClr val="lt1"/>
                </a:solidFill>
              </a:defRPr>
            </a:lvl8pPr>
            <a:lvl9pPr lvl="8" algn="r" rtl="0">
              <a:buNone/>
              <a:defRPr sz="1000">
                <a:solidFill>
                  <a:schemeClr val="lt1"/>
                </a:solidFill>
              </a:defRPr>
            </a:lvl9pPr>
          </a:lstStyle>
          <a:p>
            <a:pPr marL="0" lvl="0" indent="0" algn="r" rtl="0">
              <a:spcBef>
                <a:spcPts val="0"/>
              </a:spcBef>
              <a:spcAft>
                <a:spcPts val="0"/>
              </a:spcAft>
              <a:buNone/>
            </a:pPr>
            <a:fld id="{00000000-1234-1234-1234-123412341234}" type="slidenum">
              <a:rPr lang="en-GB"/>
              <a:t>‹#›</a:t>
            </a:fld>
            <a:endParaRPr/>
          </a:p>
        </p:txBody>
      </p:sp>
      <p:pic>
        <p:nvPicPr>
          <p:cNvPr id="417" name="Google Shape;417;p56"/>
          <p:cNvPicPr preferRelativeResize="0"/>
          <p:nvPr/>
        </p:nvPicPr>
        <p:blipFill rotWithShape="1">
          <a:blip r:embed="rId4">
            <a:alphaModFix/>
          </a:blip>
          <a:srcRect/>
          <a:stretch/>
        </p:blipFill>
        <p:spPr>
          <a:xfrm>
            <a:off x="8410192" y="0"/>
            <a:ext cx="733807" cy="733807"/>
          </a:xfrm>
          <a:prstGeom prst="rect">
            <a:avLst/>
          </a:prstGeom>
          <a:noFill/>
          <a:ln>
            <a:noFill/>
          </a:ln>
        </p:spPr>
      </p:pic>
    </p:spTree>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matchingName="Section Header">
  <p:cSld name="Section Header">
    <p:bg>
      <p:bgPr>
        <a:solidFill>
          <a:schemeClr val="lt1"/>
        </a:solidFill>
        <a:effectLst/>
      </p:bgPr>
    </p:bg>
    <p:spTree>
      <p:nvGrpSpPr>
        <p:cNvPr id="1" name="Shape 418"/>
        <p:cNvGrpSpPr/>
        <p:nvPr/>
      </p:nvGrpSpPr>
      <p:grpSpPr>
        <a:xfrm>
          <a:off x="0" y="0"/>
          <a:ext cx="0" cy="0"/>
          <a:chOff x="0" y="0"/>
          <a:chExt cx="0" cy="0"/>
        </a:xfrm>
      </p:grpSpPr>
      <p:pic>
        <p:nvPicPr>
          <p:cNvPr id="419" name="Google Shape;419;p57"/>
          <p:cNvPicPr preferRelativeResize="0"/>
          <p:nvPr/>
        </p:nvPicPr>
        <p:blipFill rotWithShape="1">
          <a:blip r:embed="rId2">
            <a:alphaModFix/>
          </a:blip>
          <a:srcRect/>
          <a:stretch/>
        </p:blipFill>
        <p:spPr>
          <a:xfrm>
            <a:off x="237600" y="364500"/>
            <a:ext cx="3150115" cy="2905509"/>
          </a:xfrm>
          <a:prstGeom prst="rect">
            <a:avLst/>
          </a:prstGeom>
          <a:noFill/>
          <a:ln>
            <a:noFill/>
          </a:ln>
        </p:spPr>
      </p:pic>
      <p:sp>
        <p:nvSpPr>
          <p:cNvPr id="420" name="Google Shape;420;p57"/>
          <p:cNvSpPr txBox="1">
            <a:spLocks noGrp="1"/>
          </p:cNvSpPr>
          <p:nvPr>
            <p:ph type="title"/>
          </p:nvPr>
        </p:nvSpPr>
        <p:spPr>
          <a:xfrm>
            <a:off x="486000" y="657351"/>
            <a:ext cx="2236500" cy="5322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chemeClr val="lt1"/>
              </a:buClr>
              <a:buSzPts val="1700"/>
              <a:buFont typeface="Roboto"/>
              <a:buNone/>
              <a:defRPr sz="1700" b="1">
                <a:solidFill>
                  <a:schemeClr val="lt1"/>
                </a:solidFill>
                <a:latin typeface="Roboto"/>
                <a:ea typeface="Roboto"/>
                <a:cs typeface="Roboto"/>
                <a:sym typeface="Roboto"/>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421" name="Google Shape;421;p57"/>
          <p:cNvSpPr txBox="1">
            <a:spLocks noGrp="1"/>
          </p:cNvSpPr>
          <p:nvPr>
            <p:ph type="body" idx="1"/>
          </p:nvPr>
        </p:nvSpPr>
        <p:spPr>
          <a:xfrm>
            <a:off x="485999" y="1455300"/>
            <a:ext cx="2538000" cy="11250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lt1"/>
              </a:buClr>
              <a:buSzPts val="1700"/>
              <a:buNone/>
              <a:defRPr sz="1700">
                <a:solidFill>
                  <a:schemeClr val="lt1"/>
                </a:solidFill>
              </a:defRPr>
            </a:lvl1pPr>
            <a:lvl2pPr marL="914400" lvl="1" indent="-228600" algn="l" rtl="0">
              <a:lnSpc>
                <a:spcPct val="100000"/>
              </a:lnSpc>
              <a:spcBef>
                <a:spcPts val="0"/>
              </a:spcBef>
              <a:spcAft>
                <a:spcPts val="0"/>
              </a:spcAft>
              <a:buClr>
                <a:schemeClr val="lt1"/>
              </a:buClr>
              <a:buSzPts val="1500"/>
              <a:buNone/>
              <a:defRPr sz="1500">
                <a:solidFill>
                  <a:schemeClr val="lt1"/>
                </a:solidFill>
              </a:defRPr>
            </a:lvl2pPr>
            <a:lvl3pPr marL="1371600" lvl="2" indent="-228600" algn="l" rtl="0">
              <a:lnSpc>
                <a:spcPct val="100000"/>
              </a:lnSpc>
              <a:spcBef>
                <a:spcPts val="1300"/>
              </a:spcBef>
              <a:spcAft>
                <a:spcPts val="0"/>
              </a:spcAft>
              <a:buClr>
                <a:schemeClr val="lt1"/>
              </a:buClr>
              <a:buSzPts val="1400"/>
              <a:buNone/>
              <a:defRPr sz="1400">
                <a:solidFill>
                  <a:schemeClr val="lt1"/>
                </a:solidFill>
              </a:defRPr>
            </a:lvl3pPr>
            <a:lvl4pPr marL="1828800" lvl="3" indent="-228600" algn="l" rtl="0">
              <a:lnSpc>
                <a:spcPct val="100000"/>
              </a:lnSpc>
              <a:spcBef>
                <a:spcPts val="1300"/>
              </a:spcBef>
              <a:spcAft>
                <a:spcPts val="0"/>
              </a:spcAft>
              <a:buClr>
                <a:schemeClr val="lt1"/>
              </a:buClr>
              <a:buSzPts val="1200"/>
              <a:buNone/>
              <a:defRPr sz="1200">
                <a:solidFill>
                  <a:schemeClr val="lt1"/>
                </a:solidFill>
              </a:defRPr>
            </a:lvl4pPr>
            <a:lvl5pPr marL="2286000" lvl="4" indent="-228600" algn="l" rtl="0">
              <a:lnSpc>
                <a:spcPct val="100000"/>
              </a:lnSpc>
              <a:spcBef>
                <a:spcPts val="1300"/>
              </a:spcBef>
              <a:spcAft>
                <a:spcPts val="0"/>
              </a:spcAft>
              <a:buClr>
                <a:schemeClr val="lt1"/>
              </a:buClr>
              <a:buSzPts val="1200"/>
              <a:buNone/>
              <a:defRPr sz="1200">
                <a:solidFill>
                  <a:schemeClr val="lt1"/>
                </a:solidFill>
              </a:defRPr>
            </a:lvl5pPr>
            <a:lvl6pPr marL="2743200" lvl="5" indent="-228600" algn="l" rtl="0">
              <a:lnSpc>
                <a:spcPct val="90000"/>
              </a:lnSpc>
              <a:spcBef>
                <a:spcPts val="1300"/>
              </a:spcBef>
              <a:spcAft>
                <a:spcPts val="0"/>
              </a:spcAft>
              <a:buClr>
                <a:schemeClr val="lt1"/>
              </a:buClr>
              <a:buSzPts val="1200"/>
              <a:buNone/>
              <a:defRPr sz="1200">
                <a:solidFill>
                  <a:schemeClr val="lt1"/>
                </a:solidFill>
              </a:defRPr>
            </a:lvl6pPr>
            <a:lvl7pPr marL="3200400" lvl="6" indent="-228600" algn="l" rtl="0">
              <a:lnSpc>
                <a:spcPct val="90000"/>
              </a:lnSpc>
              <a:spcBef>
                <a:spcPts val="1300"/>
              </a:spcBef>
              <a:spcAft>
                <a:spcPts val="0"/>
              </a:spcAft>
              <a:buClr>
                <a:schemeClr val="lt1"/>
              </a:buClr>
              <a:buSzPts val="1200"/>
              <a:buNone/>
              <a:defRPr sz="1200">
                <a:solidFill>
                  <a:schemeClr val="lt1"/>
                </a:solidFill>
              </a:defRPr>
            </a:lvl7pPr>
            <a:lvl8pPr marL="3657600" lvl="7" indent="-228600" algn="l" rtl="0">
              <a:lnSpc>
                <a:spcPct val="90000"/>
              </a:lnSpc>
              <a:spcBef>
                <a:spcPts val="400"/>
              </a:spcBef>
              <a:spcAft>
                <a:spcPts val="0"/>
              </a:spcAft>
              <a:buClr>
                <a:schemeClr val="lt1"/>
              </a:buClr>
              <a:buSzPts val="1200"/>
              <a:buNone/>
              <a:defRPr sz="1200">
                <a:solidFill>
                  <a:schemeClr val="lt1"/>
                </a:solidFill>
              </a:defRPr>
            </a:lvl8pPr>
            <a:lvl9pPr marL="4114800" lvl="8" indent="-228600" algn="l" rtl="0">
              <a:lnSpc>
                <a:spcPct val="90000"/>
              </a:lnSpc>
              <a:spcBef>
                <a:spcPts val="400"/>
              </a:spcBef>
              <a:spcAft>
                <a:spcPts val="0"/>
              </a:spcAft>
              <a:buClr>
                <a:schemeClr val="lt1"/>
              </a:buClr>
              <a:buSzPts val="1200"/>
              <a:buNone/>
              <a:defRPr sz="1200">
                <a:solidFill>
                  <a:schemeClr val="lt1"/>
                </a:solidFill>
              </a:defRPr>
            </a:lvl9pPr>
          </a:lstStyle>
          <a:p>
            <a:endParaRPr/>
          </a:p>
        </p:txBody>
      </p:sp>
      <p:sp>
        <p:nvSpPr>
          <p:cNvPr id="422" name="Google Shape;422;p57"/>
          <p:cNvSpPr txBox="1">
            <a:spLocks noGrp="1"/>
          </p:cNvSpPr>
          <p:nvPr>
            <p:ph type="sldNum" idx="12"/>
          </p:nvPr>
        </p:nvSpPr>
        <p:spPr>
          <a:xfrm>
            <a:off x="8556784" y="4749851"/>
            <a:ext cx="548700" cy="393600"/>
          </a:xfrm>
          <a:prstGeom prst="rect">
            <a:avLst/>
          </a:prstGeom>
        </p:spPr>
        <p:txBody>
          <a:bodyPr spcFirstLastPara="1" wrap="square" lIns="0" tIns="0" rIns="0" bIns="0" anchor="t" anchorCtr="0">
            <a:noAutofit/>
          </a:bodyPr>
          <a:lstStyle>
            <a:lvl1pPr lvl="0" algn="r" rtl="0">
              <a:buNone/>
              <a:defRPr sz="1000">
                <a:solidFill>
                  <a:schemeClr val="lt1"/>
                </a:solidFill>
              </a:defRPr>
            </a:lvl1pPr>
            <a:lvl2pPr lvl="1" algn="r" rtl="0">
              <a:buNone/>
              <a:defRPr sz="1000">
                <a:solidFill>
                  <a:schemeClr val="lt1"/>
                </a:solidFill>
              </a:defRPr>
            </a:lvl2pPr>
            <a:lvl3pPr lvl="2" algn="r" rtl="0">
              <a:buNone/>
              <a:defRPr sz="1000">
                <a:solidFill>
                  <a:schemeClr val="lt1"/>
                </a:solidFill>
              </a:defRPr>
            </a:lvl3pPr>
            <a:lvl4pPr lvl="3" algn="r" rtl="0">
              <a:buNone/>
              <a:defRPr sz="1000">
                <a:solidFill>
                  <a:schemeClr val="lt1"/>
                </a:solidFill>
              </a:defRPr>
            </a:lvl4pPr>
            <a:lvl5pPr lvl="4" algn="r" rtl="0">
              <a:buNone/>
              <a:defRPr sz="1000">
                <a:solidFill>
                  <a:schemeClr val="lt1"/>
                </a:solidFill>
              </a:defRPr>
            </a:lvl5pPr>
            <a:lvl6pPr lvl="5" algn="r" rtl="0">
              <a:buNone/>
              <a:defRPr sz="1000">
                <a:solidFill>
                  <a:schemeClr val="lt1"/>
                </a:solidFill>
              </a:defRPr>
            </a:lvl6pPr>
            <a:lvl7pPr lvl="6" algn="r" rtl="0">
              <a:buNone/>
              <a:defRPr sz="1000">
                <a:solidFill>
                  <a:schemeClr val="lt1"/>
                </a:solidFill>
              </a:defRPr>
            </a:lvl7pPr>
            <a:lvl8pPr lvl="7" algn="r" rtl="0">
              <a:buNone/>
              <a:defRPr sz="1000">
                <a:solidFill>
                  <a:schemeClr val="lt1"/>
                </a:solidFill>
              </a:defRPr>
            </a:lvl8pPr>
            <a:lvl9pPr lvl="8" algn="r" rtl="0">
              <a:buNone/>
              <a:defRPr sz="1000">
                <a:solidFill>
                  <a:schemeClr val="lt1"/>
                </a:solidFill>
              </a:defRPr>
            </a:lvl9pPr>
          </a:lstStyle>
          <a:p>
            <a:pPr marL="0" lvl="0" indent="0" algn="r" rtl="0">
              <a:spcBef>
                <a:spcPts val="0"/>
              </a:spcBef>
              <a:spcAft>
                <a:spcPts val="0"/>
              </a:spcAft>
              <a:buNone/>
            </a:pPr>
            <a:fld id="{00000000-1234-1234-1234-123412341234}" type="slidenum">
              <a:rPr lang="en-GB"/>
              <a:t>‹#›</a:t>
            </a:fld>
            <a:endParaRPr/>
          </a:p>
        </p:txBody>
      </p:sp>
      <p:pic>
        <p:nvPicPr>
          <p:cNvPr id="423" name="Google Shape;423;p57"/>
          <p:cNvPicPr preferRelativeResize="0"/>
          <p:nvPr/>
        </p:nvPicPr>
        <p:blipFill rotWithShape="1">
          <a:blip r:embed="rId3">
            <a:alphaModFix/>
          </a:blip>
          <a:srcRect/>
          <a:stretch/>
        </p:blipFill>
        <p:spPr>
          <a:xfrm>
            <a:off x="8410192" y="0"/>
            <a:ext cx="733807" cy="733807"/>
          </a:xfrm>
          <a:prstGeom prst="rect">
            <a:avLst/>
          </a:prstGeom>
          <a:noFill/>
          <a:ln>
            <a:noFill/>
          </a:ln>
        </p:spPr>
      </p:pic>
    </p:spTree>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wo Content with Boxes">
  <p:cSld name="Two Content with Boxes">
    <p:spTree>
      <p:nvGrpSpPr>
        <p:cNvPr id="1" name="Shape 424"/>
        <p:cNvGrpSpPr/>
        <p:nvPr/>
      </p:nvGrpSpPr>
      <p:grpSpPr>
        <a:xfrm>
          <a:off x="0" y="0"/>
          <a:ext cx="0" cy="0"/>
          <a:chOff x="0" y="0"/>
          <a:chExt cx="0" cy="0"/>
        </a:xfrm>
      </p:grpSpPr>
      <p:sp>
        <p:nvSpPr>
          <p:cNvPr id="425" name="Google Shape;425;p58"/>
          <p:cNvSpPr txBox="1">
            <a:spLocks noGrp="1"/>
          </p:cNvSpPr>
          <p:nvPr>
            <p:ph type="title"/>
          </p:nvPr>
        </p:nvSpPr>
        <p:spPr>
          <a:xfrm>
            <a:off x="245268" y="367903"/>
            <a:ext cx="4088700" cy="6750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chemeClr val="accent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426" name="Google Shape;426;p58"/>
          <p:cNvSpPr txBox="1">
            <a:spLocks noGrp="1"/>
          </p:cNvSpPr>
          <p:nvPr>
            <p:ph type="sldNum" idx="12"/>
          </p:nvPr>
        </p:nvSpPr>
        <p:spPr>
          <a:xfrm>
            <a:off x="245268" y="4860001"/>
            <a:ext cx="193200" cy="160800"/>
          </a:xfrm>
          <a:prstGeom prst="rect">
            <a:avLst/>
          </a:prstGeom>
          <a:noFill/>
          <a:ln>
            <a:noFill/>
          </a:ln>
        </p:spPr>
        <p:txBody>
          <a:bodyPr spcFirstLastPara="1" wrap="square" lIns="0" tIns="0" rIns="0" bIns="0" anchor="t" anchorCtr="0">
            <a:noAutofit/>
          </a:bodyPr>
          <a:lstStyle>
            <a:lvl1pPr marL="0" lvl="0" indent="0" algn="l" rtl="0">
              <a:lnSpc>
                <a:spcPct val="100000"/>
              </a:lnSpc>
              <a:spcBef>
                <a:spcPts val="0"/>
              </a:spcBef>
              <a:buNone/>
              <a:defRPr/>
            </a:lvl1pPr>
            <a:lvl2pPr marL="0" lvl="1" indent="0" algn="l" rtl="0">
              <a:lnSpc>
                <a:spcPct val="100000"/>
              </a:lnSpc>
              <a:spcBef>
                <a:spcPts val="0"/>
              </a:spcBef>
              <a:buNone/>
              <a:defRPr/>
            </a:lvl2pPr>
            <a:lvl3pPr marL="0" lvl="2" indent="0" algn="l" rtl="0">
              <a:lnSpc>
                <a:spcPct val="100000"/>
              </a:lnSpc>
              <a:spcBef>
                <a:spcPts val="0"/>
              </a:spcBef>
              <a:buNone/>
              <a:defRPr/>
            </a:lvl3pPr>
            <a:lvl4pPr marL="0" lvl="3" indent="0" algn="l" rtl="0">
              <a:lnSpc>
                <a:spcPct val="100000"/>
              </a:lnSpc>
              <a:spcBef>
                <a:spcPts val="0"/>
              </a:spcBef>
              <a:buNone/>
              <a:defRPr/>
            </a:lvl4pPr>
            <a:lvl5pPr marL="0" lvl="4" indent="0" algn="l" rtl="0">
              <a:lnSpc>
                <a:spcPct val="100000"/>
              </a:lnSpc>
              <a:spcBef>
                <a:spcPts val="0"/>
              </a:spcBef>
              <a:buNone/>
              <a:defRPr/>
            </a:lvl5pPr>
            <a:lvl6pPr marL="0" lvl="5" indent="0" algn="l" rtl="0">
              <a:lnSpc>
                <a:spcPct val="100000"/>
              </a:lnSpc>
              <a:spcBef>
                <a:spcPts val="0"/>
              </a:spcBef>
              <a:buNone/>
              <a:defRPr/>
            </a:lvl6pPr>
            <a:lvl7pPr marL="0" lvl="6" indent="0" algn="l" rtl="0">
              <a:lnSpc>
                <a:spcPct val="100000"/>
              </a:lnSpc>
              <a:spcBef>
                <a:spcPts val="0"/>
              </a:spcBef>
              <a:buNone/>
              <a:defRPr/>
            </a:lvl7pPr>
            <a:lvl8pPr marL="0" lvl="7" indent="0" algn="l" rtl="0">
              <a:lnSpc>
                <a:spcPct val="100000"/>
              </a:lnSpc>
              <a:spcBef>
                <a:spcPts val="0"/>
              </a:spcBef>
              <a:buNone/>
              <a:defRPr/>
            </a:lvl8pPr>
            <a:lvl9pPr marL="0" lvl="8" indent="0" algn="l" rtl="0">
              <a:lnSpc>
                <a:spcPct val="100000"/>
              </a:lnSpc>
              <a:spcBef>
                <a:spcPts val="0"/>
              </a:spcBef>
              <a:buNone/>
              <a:defRPr/>
            </a:lvl9pPr>
          </a:lstStyle>
          <a:p>
            <a:pPr marL="0" lvl="0" indent="0" algn="l" rtl="0">
              <a:spcBef>
                <a:spcPts val="0"/>
              </a:spcBef>
              <a:spcAft>
                <a:spcPts val="0"/>
              </a:spcAft>
              <a:buNone/>
            </a:pPr>
            <a:fld id="{00000000-1234-1234-1234-123412341234}" type="slidenum">
              <a:rPr lang="en-GB"/>
              <a:t>‹#›</a:t>
            </a:fld>
            <a:endParaRPr/>
          </a:p>
        </p:txBody>
      </p:sp>
      <p:pic>
        <p:nvPicPr>
          <p:cNvPr id="427" name="Google Shape;427;p58"/>
          <p:cNvPicPr preferRelativeResize="0"/>
          <p:nvPr/>
        </p:nvPicPr>
        <p:blipFill rotWithShape="1">
          <a:blip r:embed="rId2">
            <a:alphaModFix/>
          </a:blip>
          <a:srcRect/>
          <a:stretch/>
        </p:blipFill>
        <p:spPr>
          <a:xfrm>
            <a:off x="242307" y="1101600"/>
            <a:ext cx="4105665" cy="3625604"/>
          </a:xfrm>
          <a:prstGeom prst="rect">
            <a:avLst/>
          </a:prstGeom>
          <a:noFill/>
          <a:ln>
            <a:noFill/>
          </a:ln>
        </p:spPr>
      </p:pic>
      <p:sp>
        <p:nvSpPr>
          <p:cNvPr id="428" name="Google Shape;428;p58"/>
          <p:cNvSpPr/>
          <p:nvPr/>
        </p:nvSpPr>
        <p:spPr>
          <a:xfrm>
            <a:off x="492838" y="1353346"/>
            <a:ext cx="3603600" cy="3118800"/>
          </a:xfrm>
          <a:prstGeom prst="rect">
            <a:avLst/>
          </a:prstGeom>
          <a:solidFill>
            <a:schemeClr val="lt2"/>
          </a:solidFill>
          <a:ln>
            <a:noFill/>
          </a:ln>
        </p:spPr>
        <p:txBody>
          <a:bodyPr spcFirstLastPara="1" wrap="square" lIns="67500" tIns="35100" rIns="67500" bIns="35100" anchor="ctr" anchorCtr="0">
            <a:noAutofit/>
          </a:bodyPr>
          <a:lstStyle/>
          <a:p>
            <a:pPr marL="0" marR="0" lvl="0" indent="0" algn="ctr" rtl="0">
              <a:lnSpc>
                <a:spcPct val="90000"/>
              </a:lnSpc>
              <a:spcBef>
                <a:spcPts val="0"/>
              </a:spcBef>
              <a:spcAft>
                <a:spcPts val="0"/>
              </a:spcAft>
              <a:buNone/>
            </a:pPr>
            <a:endParaRPr sz="1400">
              <a:solidFill>
                <a:schemeClr val="lt1"/>
              </a:solidFill>
              <a:latin typeface="Roboto Light"/>
              <a:ea typeface="Roboto Light"/>
              <a:cs typeface="Roboto Light"/>
              <a:sym typeface="Roboto Light"/>
            </a:endParaRPr>
          </a:p>
        </p:txBody>
      </p:sp>
      <p:sp>
        <p:nvSpPr>
          <p:cNvPr id="429" name="Google Shape;429;p58"/>
          <p:cNvSpPr txBox="1">
            <a:spLocks noGrp="1"/>
          </p:cNvSpPr>
          <p:nvPr>
            <p:ph type="body" idx="1"/>
          </p:nvPr>
        </p:nvSpPr>
        <p:spPr>
          <a:xfrm>
            <a:off x="669600" y="1557900"/>
            <a:ext cx="3241500" cy="27066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dk2"/>
              </a:buClr>
              <a:buSzPts val="1400"/>
              <a:buNone/>
              <a:defRPr/>
            </a:lvl1pPr>
            <a:lvl2pPr marL="914400" lvl="1" indent="-228600" algn="l" rtl="0">
              <a:lnSpc>
                <a:spcPct val="100000"/>
              </a:lnSpc>
              <a:spcBef>
                <a:spcPts val="1300"/>
              </a:spcBef>
              <a:spcAft>
                <a:spcPts val="0"/>
              </a:spcAft>
              <a:buClr>
                <a:schemeClr val="accent1"/>
              </a:buClr>
              <a:buSzPts val="1400"/>
              <a:buNone/>
              <a:defRPr/>
            </a:lvl2pPr>
            <a:lvl3pPr marL="1371600" lvl="2" indent="-228600" algn="l" rtl="0">
              <a:lnSpc>
                <a:spcPct val="100000"/>
              </a:lnSpc>
              <a:spcBef>
                <a:spcPts val="1300"/>
              </a:spcBef>
              <a:spcAft>
                <a:spcPts val="0"/>
              </a:spcAft>
              <a:buClr>
                <a:schemeClr val="dk2"/>
              </a:buClr>
              <a:buSzPts val="1400"/>
              <a:buNone/>
              <a:defRPr/>
            </a:lvl3pPr>
            <a:lvl4pPr marL="1828800" lvl="3" indent="-228600" algn="l" rtl="0">
              <a:lnSpc>
                <a:spcPct val="100000"/>
              </a:lnSpc>
              <a:spcBef>
                <a:spcPts val="1300"/>
              </a:spcBef>
              <a:spcAft>
                <a:spcPts val="0"/>
              </a:spcAft>
              <a:buClr>
                <a:schemeClr val="dk2"/>
              </a:buClr>
              <a:buSzPts val="1400"/>
              <a:buNone/>
              <a:defRPr/>
            </a:lvl4pPr>
            <a:lvl5pPr marL="2286000" lvl="4" indent="-304800" algn="l" rtl="0">
              <a:lnSpc>
                <a:spcPct val="100000"/>
              </a:lnSpc>
              <a:spcBef>
                <a:spcPts val="1300"/>
              </a:spcBef>
              <a:spcAft>
                <a:spcPts val="0"/>
              </a:spcAft>
              <a:buClr>
                <a:schemeClr val="dk2"/>
              </a:buClr>
              <a:buSzPts val="1200"/>
              <a:buChar char="▪"/>
              <a:defRPr/>
            </a:lvl5pPr>
            <a:lvl6pPr marL="2743200" lvl="5" indent="-304800" algn="l" rtl="0">
              <a:lnSpc>
                <a:spcPct val="90000"/>
              </a:lnSpc>
              <a:spcBef>
                <a:spcPts val="1300"/>
              </a:spcBef>
              <a:spcAft>
                <a:spcPts val="0"/>
              </a:spcAft>
              <a:buClr>
                <a:schemeClr val="dk2"/>
              </a:buClr>
              <a:buSzPts val="1200"/>
              <a:buChar char="▪"/>
              <a:defRPr sz="1200"/>
            </a:lvl6pPr>
            <a:lvl7pPr marL="3200400" lvl="6" indent="-317500" algn="l" rtl="0">
              <a:lnSpc>
                <a:spcPct val="90000"/>
              </a:lnSpc>
              <a:spcBef>
                <a:spcPts val="13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pic>
        <p:nvPicPr>
          <p:cNvPr id="430" name="Google Shape;430;p58"/>
          <p:cNvPicPr preferRelativeResize="0"/>
          <p:nvPr/>
        </p:nvPicPr>
        <p:blipFill rotWithShape="1">
          <a:blip r:embed="rId2">
            <a:alphaModFix/>
          </a:blip>
          <a:srcRect/>
          <a:stretch/>
        </p:blipFill>
        <p:spPr>
          <a:xfrm>
            <a:off x="4796030" y="1101600"/>
            <a:ext cx="4105665" cy="3625604"/>
          </a:xfrm>
          <a:prstGeom prst="rect">
            <a:avLst/>
          </a:prstGeom>
          <a:noFill/>
          <a:ln>
            <a:noFill/>
          </a:ln>
        </p:spPr>
      </p:pic>
      <p:sp>
        <p:nvSpPr>
          <p:cNvPr id="431" name="Google Shape;431;p58"/>
          <p:cNvSpPr/>
          <p:nvPr/>
        </p:nvSpPr>
        <p:spPr>
          <a:xfrm>
            <a:off x="5046561" y="1353346"/>
            <a:ext cx="3603600" cy="3118800"/>
          </a:xfrm>
          <a:prstGeom prst="rect">
            <a:avLst/>
          </a:prstGeom>
          <a:solidFill>
            <a:schemeClr val="lt2"/>
          </a:solidFill>
          <a:ln>
            <a:noFill/>
          </a:ln>
        </p:spPr>
        <p:txBody>
          <a:bodyPr spcFirstLastPara="1" wrap="square" lIns="67500" tIns="35100" rIns="67500" bIns="35100" anchor="ctr" anchorCtr="0">
            <a:noAutofit/>
          </a:bodyPr>
          <a:lstStyle/>
          <a:p>
            <a:pPr marL="0" marR="0" lvl="0" indent="0" algn="ctr" rtl="0">
              <a:lnSpc>
                <a:spcPct val="90000"/>
              </a:lnSpc>
              <a:spcBef>
                <a:spcPts val="0"/>
              </a:spcBef>
              <a:spcAft>
                <a:spcPts val="0"/>
              </a:spcAft>
              <a:buNone/>
            </a:pPr>
            <a:endParaRPr sz="1400">
              <a:solidFill>
                <a:schemeClr val="lt1"/>
              </a:solidFill>
              <a:latin typeface="Roboto Light"/>
              <a:ea typeface="Roboto Light"/>
              <a:cs typeface="Roboto Light"/>
              <a:sym typeface="Roboto Light"/>
            </a:endParaRPr>
          </a:p>
        </p:txBody>
      </p:sp>
      <p:sp>
        <p:nvSpPr>
          <p:cNvPr id="432" name="Google Shape;432;p58"/>
          <p:cNvSpPr txBox="1">
            <a:spLocks noGrp="1"/>
          </p:cNvSpPr>
          <p:nvPr>
            <p:ph type="body" idx="2"/>
          </p:nvPr>
        </p:nvSpPr>
        <p:spPr>
          <a:xfrm>
            <a:off x="5223323" y="1557900"/>
            <a:ext cx="3241500" cy="27066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dk2"/>
              </a:buClr>
              <a:buSzPts val="1400"/>
              <a:buNone/>
              <a:defRPr/>
            </a:lvl1pPr>
            <a:lvl2pPr marL="914400" lvl="1" indent="-228600" algn="l" rtl="0">
              <a:lnSpc>
                <a:spcPct val="100000"/>
              </a:lnSpc>
              <a:spcBef>
                <a:spcPts val="1300"/>
              </a:spcBef>
              <a:spcAft>
                <a:spcPts val="0"/>
              </a:spcAft>
              <a:buClr>
                <a:schemeClr val="accent1"/>
              </a:buClr>
              <a:buSzPts val="1400"/>
              <a:buNone/>
              <a:defRPr/>
            </a:lvl2pPr>
            <a:lvl3pPr marL="1371600" lvl="2" indent="-228600" algn="l" rtl="0">
              <a:lnSpc>
                <a:spcPct val="100000"/>
              </a:lnSpc>
              <a:spcBef>
                <a:spcPts val="1300"/>
              </a:spcBef>
              <a:spcAft>
                <a:spcPts val="0"/>
              </a:spcAft>
              <a:buClr>
                <a:schemeClr val="dk2"/>
              </a:buClr>
              <a:buSzPts val="1400"/>
              <a:buNone/>
              <a:defRPr/>
            </a:lvl3pPr>
            <a:lvl4pPr marL="1828800" lvl="3" indent="-228600" algn="l" rtl="0">
              <a:lnSpc>
                <a:spcPct val="100000"/>
              </a:lnSpc>
              <a:spcBef>
                <a:spcPts val="1300"/>
              </a:spcBef>
              <a:spcAft>
                <a:spcPts val="0"/>
              </a:spcAft>
              <a:buClr>
                <a:schemeClr val="dk2"/>
              </a:buClr>
              <a:buSzPts val="1400"/>
              <a:buNone/>
              <a:defRPr/>
            </a:lvl4pPr>
            <a:lvl5pPr marL="2286000" lvl="4" indent="-304800" algn="l" rtl="0">
              <a:lnSpc>
                <a:spcPct val="100000"/>
              </a:lnSpc>
              <a:spcBef>
                <a:spcPts val="1300"/>
              </a:spcBef>
              <a:spcAft>
                <a:spcPts val="0"/>
              </a:spcAft>
              <a:buClr>
                <a:schemeClr val="dk2"/>
              </a:buClr>
              <a:buSzPts val="1200"/>
              <a:buChar char="▪"/>
              <a:defRPr/>
            </a:lvl5pPr>
            <a:lvl6pPr marL="2743200" lvl="5" indent="-304800" algn="l" rtl="0">
              <a:lnSpc>
                <a:spcPct val="90000"/>
              </a:lnSpc>
              <a:spcBef>
                <a:spcPts val="1300"/>
              </a:spcBef>
              <a:spcAft>
                <a:spcPts val="0"/>
              </a:spcAft>
              <a:buClr>
                <a:schemeClr val="dk2"/>
              </a:buClr>
              <a:buSzPts val="1200"/>
              <a:buChar char="▪"/>
              <a:defRPr sz="1200"/>
            </a:lvl6pPr>
            <a:lvl7pPr marL="3200400" lvl="6" indent="-317500" algn="l" rtl="0">
              <a:lnSpc>
                <a:spcPct val="90000"/>
              </a:lnSpc>
              <a:spcBef>
                <a:spcPts val="13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433" name="Google Shape;433;p58"/>
          <p:cNvSpPr txBox="1">
            <a:spLocks noGrp="1"/>
          </p:cNvSpPr>
          <p:nvPr>
            <p:ph type="body" idx="3"/>
          </p:nvPr>
        </p:nvSpPr>
        <p:spPr>
          <a:xfrm>
            <a:off x="486000" y="4860009"/>
            <a:ext cx="3240000" cy="160800"/>
          </a:xfrm>
          <a:prstGeom prst="rect">
            <a:avLst/>
          </a:prstGeom>
        </p:spPr>
        <p:txBody>
          <a:bodyPr spcFirstLastPara="1" wrap="square" lIns="0" tIns="0" rIns="0" bIns="0" anchor="t" anchorCtr="0">
            <a:noAutofit/>
          </a:bodyPr>
          <a:lstStyle>
            <a:lvl1pPr marL="457200" lvl="0" indent="-228600" rtl="0">
              <a:spcBef>
                <a:spcPts val="0"/>
              </a:spcBef>
              <a:spcAft>
                <a:spcPts val="0"/>
              </a:spcAft>
              <a:buSzPts val="700"/>
              <a:buNone/>
              <a:defRPr sz="700"/>
            </a:lvl1pPr>
            <a:lvl2pPr marL="914400" lvl="1" indent="-228600" rtl="0">
              <a:spcBef>
                <a:spcPts val="1300"/>
              </a:spcBef>
              <a:spcAft>
                <a:spcPts val="0"/>
              </a:spcAft>
              <a:buSzPts val="1100"/>
              <a:buNone/>
              <a:defRPr/>
            </a:lvl2pPr>
            <a:lvl3pPr marL="1371600" lvl="2" indent="-228600" rtl="0">
              <a:spcBef>
                <a:spcPts val="1300"/>
              </a:spcBef>
              <a:spcAft>
                <a:spcPts val="0"/>
              </a:spcAft>
              <a:buSzPts val="1100"/>
              <a:buNone/>
              <a:defRPr/>
            </a:lvl3pPr>
            <a:lvl4pPr marL="1828800" lvl="3" indent="-228600" rtl="0">
              <a:spcBef>
                <a:spcPts val="1300"/>
              </a:spcBef>
              <a:spcAft>
                <a:spcPts val="0"/>
              </a:spcAft>
              <a:buSzPts val="1700"/>
              <a:buNone/>
              <a:defRPr/>
            </a:lvl4pPr>
            <a:lvl5pPr marL="2286000" lvl="4" indent="-304800" rtl="0">
              <a:spcBef>
                <a:spcPts val="1300"/>
              </a:spcBef>
              <a:spcAft>
                <a:spcPts val="0"/>
              </a:spcAft>
              <a:buSzPts val="1200"/>
              <a:buChar char="▪"/>
              <a:defRPr/>
            </a:lvl5pPr>
            <a:lvl6pPr marL="2743200" lvl="5" indent="-317500" rtl="0">
              <a:spcBef>
                <a:spcPts val="1300"/>
              </a:spcBef>
              <a:spcAft>
                <a:spcPts val="0"/>
              </a:spcAft>
              <a:buSzPts val="1400"/>
              <a:buChar char="▪"/>
              <a:defRPr/>
            </a:lvl6pPr>
            <a:lvl7pPr marL="3200400" lvl="6" indent="-317500" rtl="0">
              <a:spcBef>
                <a:spcPts val="1300"/>
              </a:spcBef>
              <a:spcAft>
                <a:spcPts val="0"/>
              </a:spcAft>
              <a:buSzPts val="1400"/>
              <a:buChar char="•"/>
              <a:defRPr/>
            </a:lvl7pPr>
            <a:lvl8pPr marL="3657600" lvl="7" indent="-317500" rtl="0">
              <a:spcBef>
                <a:spcPts val="400"/>
              </a:spcBef>
              <a:spcAft>
                <a:spcPts val="0"/>
              </a:spcAft>
              <a:buSzPts val="1400"/>
              <a:buChar char="•"/>
              <a:defRPr/>
            </a:lvl8pPr>
            <a:lvl9pPr marL="4114800" lvl="8" indent="-317500" rtl="0">
              <a:spcBef>
                <a:spcPts val="400"/>
              </a:spcBef>
              <a:spcAft>
                <a:spcPts val="0"/>
              </a:spcAft>
              <a:buSzPts val="1400"/>
              <a:buChar char="•"/>
              <a:defRPr/>
            </a:lvl9pPr>
          </a:lstStyle>
          <a:p>
            <a:endParaRPr/>
          </a:p>
        </p:txBody>
      </p:sp>
    </p:spTree>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Boxed Content">
  <p:cSld name="Boxed Content">
    <p:spTree>
      <p:nvGrpSpPr>
        <p:cNvPr id="1" name="Shape 434"/>
        <p:cNvGrpSpPr/>
        <p:nvPr/>
      </p:nvGrpSpPr>
      <p:grpSpPr>
        <a:xfrm>
          <a:off x="0" y="0"/>
          <a:ext cx="0" cy="0"/>
          <a:chOff x="0" y="0"/>
          <a:chExt cx="0" cy="0"/>
        </a:xfrm>
      </p:grpSpPr>
      <p:sp>
        <p:nvSpPr>
          <p:cNvPr id="435" name="Google Shape;435;p59"/>
          <p:cNvSpPr txBox="1">
            <a:spLocks noGrp="1"/>
          </p:cNvSpPr>
          <p:nvPr>
            <p:ph type="title"/>
          </p:nvPr>
        </p:nvSpPr>
        <p:spPr>
          <a:xfrm>
            <a:off x="245268" y="367903"/>
            <a:ext cx="4088700" cy="6750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chemeClr val="accent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436" name="Google Shape;436;p59"/>
          <p:cNvSpPr txBox="1">
            <a:spLocks noGrp="1"/>
          </p:cNvSpPr>
          <p:nvPr>
            <p:ph type="sldNum" idx="12"/>
          </p:nvPr>
        </p:nvSpPr>
        <p:spPr>
          <a:xfrm>
            <a:off x="245268" y="4860001"/>
            <a:ext cx="193200" cy="160800"/>
          </a:xfrm>
          <a:prstGeom prst="rect">
            <a:avLst/>
          </a:prstGeom>
          <a:noFill/>
          <a:ln>
            <a:noFill/>
          </a:ln>
        </p:spPr>
        <p:txBody>
          <a:bodyPr spcFirstLastPara="1" wrap="square" lIns="0" tIns="0" rIns="0" bIns="0" anchor="t" anchorCtr="0">
            <a:noAutofit/>
          </a:bodyPr>
          <a:lstStyle>
            <a:lvl1pPr marL="0" lvl="0" indent="0" algn="l" rtl="0">
              <a:lnSpc>
                <a:spcPct val="100000"/>
              </a:lnSpc>
              <a:spcBef>
                <a:spcPts val="0"/>
              </a:spcBef>
              <a:buNone/>
              <a:defRPr/>
            </a:lvl1pPr>
            <a:lvl2pPr marL="0" lvl="1" indent="0" algn="l" rtl="0">
              <a:lnSpc>
                <a:spcPct val="100000"/>
              </a:lnSpc>
              <a:spcBef>
                <a:spcPts val="0"/>
              </a:spcBef>
              <a:buNone/>
              <a:defRPr/>
            </a:lvl2pPr>
            <a:lvl3pPr marL="0" lvl="2" indent="0" algn="l" rtl="0">
              <a:lnSpc>
                <a:spcPct val="100000"/>
              </a:lnSpc>
              <a:spcBef>
                <a:spcPts val="0"/>
              </a:spcBef>
              <a:buNone/>
              <a:defRPr/>
            </a:lvl3pPr>
            <a:lvl4pPr marL="0" lvl="3" indent="0" algn="l" rtl="0">
              <a:lnSpc>
                <a:spcPct val="100000"/>
              </a:lnSpc>
              <a:spcBef>
                <a:spcPts val="0"/>
              </a:spcBef>
              <a:buNone/>
              <a:defRPr/>
            </a:lvl4pPr>
            <a:lvl5pPr marL="0" lvl="4" indent="0" algn="l" rtl="0">
              <a:lnSpc>
                <a:spcPct val="100000"/>
              </a:lnSpc>
              <a:spcBef>
                <a:spcPts val="0"/>
              </a:spcBef>
              <a:buNone/>
              <a:defRPr/>
            </a:lvl5pPr>
            <a:lvl6pPr marL="0" lvl="5" indent="0" algn="l" rtl="0">
              <a:lnSpc>
                <a:spcPct val="100000"/>
              </a:lnSpc>
              <a:spcBef>
                <a:spcPts val="0"/>
              </a:spcBef>
              <a:buNone/>
              <a:defRPr/>
            </a:lvl6pPr>
            <a:lvl7pPr marL="0" lvl="6" indent="0" algn="l" rtl="0">
              <a:lnSpc>
                <a:spcPct val="100000"/>
              </a:lnSpc>
              <a:spcBef>
                <a:spcPts val="0"/>
              </a:spcBef>
              <a:buNone/>
              <a:defRPr/>
            </a:lvl7pPr>
            <a:lvl8pPr marL="0" lvl="7" indent="0" algn="l" rtl="0">
              <a:lnSpc>
                <a:spcPct val="100000"/>
              </a:lnSpc>
              <a:spcBef>
                <a:spcPts val="0"/>
              </a:spcBef>
              <a:buNone/>
              <a:defRPr/>
            </a:lvl8pPr>
            <a:lvl9pPr marL="0" lvl="8" indent="0" algn="l" rtl="0">
              <a:lnSpc>
                <a:spcPct val="100000"/>
              </a:lnSpc>
              <a:spcBef>
                <a:spcPts val="0"/>
              </a:spcBef>
              <a:buNone/>
              <a:defRPr/>
            </a:lvl9pPr>
          </a:lstStyle>
          <a:p>
            <a:pPr marL="0" lvl="0" indent="0" algn="l" rtl="0">
              <a:spcBef>
                <a:spcPts val="0"/>
              </a:spcBef>
              <a:spcAft>
                <a:spcPts val="0"/>
              </a:spcAft>
              <a:buNone/>
            </a:pPr>
            <a:fld id="{00000000-1234-1234-1234-123412341234}" type="slidenum">
              <a:rPr lang="en-GB"/>
              <a:t>‹#›</a:t>
            </a:fld>
            <a:endParaRPr/>
          </a:p>
        </p:txBody>
      </p:sp>
      <p:pic>
        <p:nvPicPr>
          <p:cNvPr id="437" name="Google Shape;437;p59"/>
          <p:cNvPicPr preferRelativeResize="0"/>
          <p:nvPr/>
        </p:nvPicPr>
        <p:blipFill rotWithShape="1">
          <a:blip r:embed="rId2">
            <a:alphaModFix/>
          </a:blip>
          <a:srcRect/>
          <a:stretch/>
        </p:blipFill>
        <p:spPr>
          <a:xfrm>
            <a:off x="242307" y="1101600"/>
            <a:ext cx="4105665" cy="3625604"/>
          </a:xfrm>
          <a:prstGeom prst="rect">
            <a:avLst/>
          </a:prstGeom>
          <a:noFill/>
          <a:ln>
            <a:noFill/>
          </a:ln>
        </p:spPr>
      </p:pic>
      <p:sp>
        <p:nvSpPr>
          <p:cNvPr id="438" name="Google Shape;438;p59"/>
          <p:cNvSpPr/>
          <p:nvPr/>
        </p:nvSpPr>
        <p:spPr>
          <a:xfrm>
            <a:off x="492838" y="1353346"/>
            <a:ext cx="3603600" cy="3118800"/>
          </a:xfrm>
          <a:prstGeom prst="rect">
            <a:avLst/>
          </a:prstGeom>
          <a:solidFill>
            <a:schemeClr val="lt2"/>
          </a:solidFill>
          <a:ln>
            <a:noFill/>
          </a:ln>
        </p:spPr>
        <p:txBody>
          <a:bodyPr spcFirstLastPara="1" wrap="square" lIns="67500" tIns="35100" rIns="67500" bIns="35100" anchor="ctr" anchorCtr="0">
            <a:noAutofit/>
          </a:bodyPr>
          <a:lstStyle/>
          <a:p>
            <a:pPr marL="0" marR="0" lvl="0" indent="0" algn="ctr" rtl="0">
              <a:lnSpc>
                <a:spcPct val="90000"/>
              </a:lnSpc>
              <a:spcBef>
                <a:spcPts val="0"/>
              </a:spcBef>
              <a:spcAft>
                <a:spcPts val="0"/>
              </a:spcAft>
              <a:buNone/>
            </a:pPr>
            <a:endParaRPr sz="1400">
              <a:solidFill>
                <a:schemeClr val="lt1"/>
              </a:solidFill>
              <a:latin typeface="Roboto Light"/>
              <a:ea typeface="Roboto Light"/>
              <a:cs typeface="Roboto Light"/>
              <a:sym typeface="Roboto Light"/>
            </a:endParaRPr>
          </a:p>
        </p:txBody>
      </p:sp>
      <p:sp>
        <p:nvSpPr>
          <p:cNvPr id="439" name="Google Shape;439;p59"/>
          <p:cNvSpPr txBox="1">
            <a:spLocks noGrp="1"/>
          </p:cNvSpPr>
          <p:nvPr>
            <p:ph type="body" idx="1"/>
          </p:nvPr>
        </p:nvSpPr>
        <p:spPr>
          <a:xfrm>
            <a:off x="669600" y="1557900"/>
            <a:ext cx="3241500" cy="27066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dk2"/>
              </a:buClr>
              <a:buSzPts val="1400"/>
              <a:buNone/>
              <a:defRPr/>
            </a:lvl1pPr>
            <a:lvl2pPr marL="914400" lvl="1" indent="-228600" algn="l" rtl="0">
              <a:lnSpc>
                <a:spcPct val="100000"/>
              </a:lnSpc>
              <a:spcBef>
                <a:spcPts val="1300"/>
              </a:spcBef>
              <a:spcAft>
                <a:spcPts val="0"/>
              </a:spcAft>
              <a:buClr>
                <a:schemeClr val="accent1"/>
              </a:buClr>
              <a:buSzPts val="1400"/>
              <a:buNone/>
              <a:defRPr/>
            </a:lvl2pPr>
            <a:lvl3pPr marL="1371600" lvl="2" indent="-228600" algn="l" rtl="0">
              <a:lnSpc>
                <a:spcPct val="100000"/>
              </a:lnSpc>
              <a:spcBef>
                <a:spcPts val="1300"/>
              </a:spcBef>
              <a:spcAft>
                <a:spcPts val="0"/>
              </a:spcAft>
              <a:buClr>
                <a:schemeClr val="dk2"/>
              </a:buClr>
              <a:buSzPts val="1400"/>
              <a:buNone/>
              <a:defRPr/>
            </a:lvl3pPr>
            <a:lvl4pPr marL="1828800" lvl="3" indent="-228600" algn="l" rtl="0">
              <a:lnSpc>
                <a:spcPct val="100000"/>
              </a:lnSpc>
              <a:spcBef>
                <a:spcPts val="1300"/>
              </a:spcBef>
              <a:spcAft>
                <a:spcPts val="0"/>
              </a:spcAft>
              <a:buClr>
                <a:schemeClr val="dk2"/>
              </a:buClr>
              <a:buSzPts val="1400"/>
              <a:buNone/>
              <a:defRPr/>
            </a:lvl4pPr>
            <a:lvl5pPr marL="2286000" lvl="4" indent="-304800" algn="l" rtl="0">
              <a:lnSpc>
                <a:spcPct val="100000"/>
              </a:lnSpc>
              <a:spcBef>
                <a:spcPts val="1300"/>
              </a:spcBef>
              <a:spcAft>
                <a:spcPts val="0"/>
              </a:spcAft>
              <a:buClr>
                <a:schemeClr val="dk2"/>
              </a:buClr>
              <a:buSzPts val="1200"/>
              <a:buChar char="▪"/>
              <a:defRPr/>
            </a:lvl5pPr>
            <a:lvl6pPr marL="2743200" lvl="5" indent="-304800" algn="l" rtl="0">
              <a:lnSpc>
                <a:spcPct val="90000"/>
              </a:lnSpc>
              <a:spcBef>
                <a:spcPts val="1300"/>
              </a:spcBef>
              <a:spcAft>
                <a:spcPts val="0"/>
              </a:spcAft>
              <a:buClr>
                <a:schemeClr val="dk2"/>
              </a:buClr>
              <a:buSzPts val="1200"/>
              <a:buChar char="▪"/>
              <a:defRPr sz="1200"/>
            </a:lvl6pPr>
            <a:lvl7pPr marL="3200400" lvl="6" indent="-317500" algn="l" rtl="0">
              <a:lnSpc>
                <a:spcPct val="90000"/>
              </a:lnSpc>
              <a:spcBef>
                <a:spcPts val="13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440" name="Google Shape;440;p59"/>
          <p:cNvSpPr txBox="1">
            <a:spLocks noGrp="1"/>
          </p:cNvSpPr>
          <p:nvPr>
            <p:ph type="body" idx="2"/>
          </p:nvPr>
        </p:nvSpPr>
        <p:spPr>
          <a:xfrm>
            <a:off x="486000" y="4860009"/>
            <a:ext cx="3240000" cy="160800"/>
          </a:xfrm>
          <a:prstGeom prst="rect">
            <a:avLst/>
          </a:prstGeom>
        </p:spPr>
        <p:txBody>
          <a:bodyPr spcFirstLastPara="1" wrap="square" lIns="0" tIns="0" rIns="0" bIns="0" anchor="t" anchorCtr="0">
            <a:noAutofit/>
          </a:bodyPr>
          <a:lstStyle>
            <a:lvl1pPr marL="457200" lvl="0" indent="-228600" rtl="0">
              <a:spcBef>
                <a:spcPts val="0"/>
              </a:spcBef>
              <a:spcAft>
                <a:spcPts val="0"/>
              </a:spcAft>
              <a:buSzPts val="700"/>
              <a:buNone/>
              <a:defRPr sz="700"/>
            </a:lvl1pPr>
            <a:lvl2pPr marL="914400" lvl="1" indent="-228600" rtl="0">
              <a:spcBef>
                <a:spcPts val="1300"/>
              </a:spcBef>
              <a:spcAft>
                <a:spcPts val="0"/>
              </a:spcAft>
              <a:buSzPts val="1100"/>
              <a:buNone/>
              <a:defRPr/>
            </a:lvl2pPr>
            <a:lvl3pPr marL="1371600" lvl="2" indent="-228600" rtl="0">
              <a:spcBef>
                <a:spcPts val="1300"/>
              </a:spcBef>
              <a:spcAft>
                <a:spcPts val="0"/>
              </a:spcAft>
              <a:buSzPts val="1100"/>
              <a:buNone/>
              <a:defRPr/>
            </a:lvl3pPr>
            <a:lvl4pPr marL="1828800" lvl="3" indent="-228600" rtl="0">
              <a:spcBef>
                <a:spcPts val="1300"/>
              </a:spcBef>
              <a:spcAft>
                <a:spcPts val="0"/>
              </a:spcAft>
              <a:buSzPts val="1700"/>
              <a:buNone/>
              <a:defRPr/>
            </a:lvl4pPr>
            <a:lvl5pPr marL="2286000" lvl="4" indent="-304800" rtl="0">
              <a:spcBef>
                <a:spcPts val="1300"/>
              </a:spcBef>
              <a:spcAft>
                <a:spcPts val="0"/>
              </a:spcAft>
              <a:buSzPts val="1200"/>
              <a:buChar char="▪"/>
              <a:defRPr/>
            </a:lvl5pPr>
            <a:lvl6pPr marL="2743200" lvl="5" indent="-317500" rtl="0">
              <a:spcBef>
                <a:spcPts val="1300"/>
              </a:spcBef>
              <a:spcAft>
                <a:spcPts val="0"/>
              </a:spcAft>
              <a:buSzPts val="1400"/>
              <a:buChar char="▪"/>
              <a:defRPr/>
            </a:lvl6pPr>
            <a:lvl7pPr marL="3200400" lvl="6" indent="-317500" rtl="0">
              <a:spcBef>
                <a:spcPts val="1300"/>
              </a:spcBef>
              <a:spcAft>
                <a:spcPts val="0"/>
              </a:spcAft>
              <a:buSzPts val="1400"/>
              <a:buChar char="•"/>
              <a:defRPr/>
            </a:lvl7pPr>
            <a:lvl8pPr marL="3657600" lvl="7" indent="-317500" rtl="0">
              <a:spcBef>
                <a:spcPts val="400"/>
              </a:spcBef>
              <a:spcAft>
                <a:spcPts val="0"/>
              </a:spcAft>
              <a:buSzPts val="1400"/>
              <a:buChar char="•"/>
              <a:defRPr/>
            </a:lvl8pPr>
            <a:lvl9pPr marL="4114800" lvl="8" indent="-317500" rtl="0">
              <a:spcBef>
                <a:spcPts val="400"/>
              </a:spcBef>
              <a:spcAft>
                <a:spcPts val="0"/>
              </a:spcAft>
              <a:buSzPts val="1400"/>
              <a:buChar char="•"/>
              <a:defRPr/>
            </a:lvl9pPr>
          </a:lstStyle>
          <a:p>
            <a:endParaRPr/>
          </a:p>
        </p:txBody>
      </p:sp>
    </p:spTree>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matchingName="Pull Out Text">
  <p:cSld name="Pull Out Text">
    <p:spTree>
      <p:nvGrpSpPr>
        <p:cNvPr id="1" name="Shape 441"/>
        <p:cNvGrpSpPr/>
        <p:nvPr/>
      </p:nvGrpSpPr>
      <p:grpSpPr>
        <a:xfrm>
          <a:off x="0" y="0"/>
          <a:ext cx="0" cy="0"/>
          <a:chOff x="0" y="0"/>
          <a:chExt cx="0" cy="0"/>
        </a:xfrm>
      </p:grpSpPr>
      <p:sp>
        <p:nvSpPr>
          <p:cNvPr id="442" name="Google Shape;442;p60"/>
          <p:cNvSpPr txBox="1">
            <a:spLocks noGrp="1"/>
          </p:cNvSpPr>
          <p:nvPr>
            <p:ph type="sldNum" idx="12"/>
          </p:nvPr>
        </p:nvSpPr>
        <p:spPr>
          <a:xfrm>
            <a:off x="245268" y="4860001"/>
            <a:ext cx="193200" cy="160800"/>
          </a:xfrm>
          <a:prstGeom prst="rect">
            <a:avLst/>
          </a:prstGeom>
          <a:noFill/>
          <a:ln>
            <a:noFill/>
          </a:ln>
        </p:spPr>
        <p:txBody>
          <a:bodyPr spcFirstLastPara="1" wrap="square" lIns="0" tIns="0" rIns="0" bIns="0" anchor="t" anchorCtr="0">
            <a:noAutofit/>
          </a:bodyPr>
          <a:lstStyle>
            <a:lvl1pPr marL="0" lvl="0" indent="0" algn="l" rtl="0">
              <a:lnSpc>
                <a:spcPct val="100000"/>
              </a:lnSpc>
              <a:spcBef>
                <a:spcPts val="0"/>
              </a:spcBef>
              <a:buNone/>
              <a:defRPr/>
            </a:lvl1pPr>
            <a:lvl2pPr marL="0" lvl="1" indent="0" algn="l" rtl="0">
              <a:lnSpc>
                <a:spcPct val="100000"/>
              </a:lnSpc>
              <a:spcBef>
                <a:spcPts val="0"/>
              </a:spcBef>
              <a:buNone/>
              <a:defRPr/>
            </a:lvl2pPr>
            <a:lvl3pPr marL="0" lvl="2" indent="0" algn="l" rtl="0">
              <a:lnSpc>
                <a:spcPct val="100000"/>
              </a:lnSpc>
              <a:spcBef>
                <a:spcPts val="0"/>
              </a:spcBef>
              <a:buNone/>
              <a:defRPr/>
            </a:lvl3pPr>
            <a:lvl4pPr marL="0" lvl="3" indent="0" algn="l" rtl="0">
              <a:lnSpc>
                <a:spcPct val="100000"/>
              </a:lnSpc>
              <a:spcBef>
                <a:spcPts val="0"/>
              </a:spcBef>
              <a:buNone/>
              <a:defRPr/>
            </a:lvl4pPr>
            <a:lvl5pPr marL="0" lvl="4" indent="0" algn="l" rtl="0">
              <a:lnSpc>
                <a:spcPct val="100000"/>
              </a:lnSpc>
              <a:spcBef>
                <a:spcPts val="0"/>
              </a:spcBef>
              <a:buNone/>
              <a:defRPr/>
            </a:lvl5pPr>
            <a:lvl6pPr marL="0" lvl="5" indent="0" algn="l" rtl="0">
              <a:lnSpc>
                <a:spcPct val="100000"/>
              </a:lnSpc>
              <a:spcBef>
                <a:spcPts val="0"/>
              </a:spcBef>
              <a:buNone/>
              <a:defRPr/>
            </a:lvl6pPr>
            <a:lvl7pPr marL="0" lvl="6" indent="0" algn="l" rtl="0">
              <a:lnSpc>
                <a:spcPct val="100000"/>
              </a:lnSpc>
              <a:spcBef>
                <a:spcPts val="0"/>
              </a:spcBef>
              <a:buNone/>
              <a:defRPr/>
            </a:lvl7pPr>
            <a:lvl8pPr marL="0" lvl="7" indent="0" algn="l" rtl="0">
              <a:lnSpc>
                <a:spcPct val="100000"/>
              </a:lnSpc>
              <a:spcBef>
                <a:spcPts val="0"/>
              </a:spcBef>
              <a:buNone/>
              <a:defRPr/>
            </a:lvl8pPr>
            <a:lvl9pPr marL="0" lvl="8" indent="0" algn="l" rtl="0">
              <a:lnSpc>
                <a:spcPct val="100000"/>
              </a:lnSpc>
              <a:spcBef>
                <a:spcPts val="0"/>
              </a:spcBef>
              <a:buNone/>
              <a:defRPr/>
            </a:lvl9pPr>
          </a:lstStyle>
          <a:p>
            <a:pPr marL="0" lvl="0" indent="0" algn="l" rtl="0">
              <a:spcBef>
                <a:spcPts val="0"/>
              </a:spcBef>
              <a:spcAft>
                <a:spcPts val="0"/>
              </a:spcAft>
              <a:buNone/>
            </a:pPr>
            <a:fld id="{00000000-1234-1234-1234-123412341234}" type="slidenum">
              <a:rPr lang="en-GB"/>
              <a:t>‹#›</a:t>
            </a:fld>
            <a:endParaRPr/>
          </a:p>
        </p:txBody>
      </p:sp>
      <p:pic>
        <p:nvPicPr>
          <p:cNvPr id="443" name="Google Shape;443;p60"/>
          <p:cNvPicPr preferRelativeResize="0"/>
          <p:nvPr/>
        </p:nvPicPr>
        <p:blipFill rotWithShape="1">
          <a:blip r:embed="rId2">
            <a:alphaModFix/>
          </a:blip>
          <a:srcRect/>
          <a:stretch/>
        </p:blipFill>
        <p:spPr>
          <a:xfrm>
            <a:off x="242307" y="1346203"/>
            <a:ext cx="8659388" cy="3381001"/>
          </a:xfrm>
          <a:prstGeom prst="rect">
            <a:avLst/>
          </a:prstGeom>
          <a:noFill/>
          <a:ln>
            <a:noFill/>
          </a:ln>
        </p:spPr>
      </p:pic>
      <p:sp>
        <p:nvSpPr>
          <p:cNvPr id="444" name="Google Shape;444;p60"/>
          <p:cNvSpPr/>
          <p:nvPr/>
        </p:nvSpPr>
        <p:spPr>
          <a:xfrm>
            <a:off x="492838" y="1596044"/>
            <a:ext cx="7441660" cy="2875998"/>
          </a:xfrm>
          <a:custGeom>
            <a:avLst/>
            <a:gdLst/>
            <a:ahLst/>
            <a:cxnLst/>
            <a:rect l="l" t="t" r="r" b="b"/>
            <a:pathLst>
              <a:path w="9922213" h="3834664" extrusionOk="0">
                <a:moveTo>
                  <a:pt x="0" y="0"/>
                </a:moveTo>
                <a:lnTo>
                  <a:pt x="9600788" y="0"/>
                </a:lnTo>
                <a:lnTo>
                  <a:pt x="9922213" y="3834664"/>
                </a:lnTo>
                <a:lnTo>
                  <a:pt x="0" y="3834664"/>
                </a:lnTo>
                <a:lnTo>
                  <a:pt x="0" y="0"/>
                </a:lnTo>
                <a:close/>
              </a:path>
            </a:pathLst>
          </a:custGeom>
          <a:solidFill>
            <a:schemeClr val="lt2"/>
          </a:solidFill>
          <a:ln>
            <a:noFill/>
          </a:ln>
        </p:spPr>
        <p:txBody>
          <a:bodyPr spcFirstLastPara="1" wrap="square" lIns="67500" tIns="35100" rIns="67500" bIns="35100" anchor="ctr" anchorCtr="0">
            <a:noAutofit/>
          </a:bodyPr>
          <a:lstStyle/>
          <a:p>
            <a:pPr marL="0" marR="0" lvl="0" indent="0" algn="ctr" rtl="0">
              <a:lnSpc>
                <a:spcPct val="90000"/>
              </a:lnSpc>
              <a:spcBef>
                <a:spcPts val="0"/>
              </a:spcBef>
              <a:spcAft>
                <a:spcPts val="0"/>
              </a:spcAft>
              <a:buNone/>
            </a:pPr>
            <a:endParaRPr sz="1400">
              <a:solidFill>
                <a:schemeClr val="lt1"/>
              </a:solidFill>
              <a:latin typeface="Roboto Light"/>
              <a:ea typeface="Roboto Light"/>
              <a:cs typeface="Roboto Light"/>
              <a:sym typeface="Roboto Light"/>
            </a:endParaRPr>
          </a:p>
        </p:txBody>
      </p:sp>
      <p:pic>
        <p:nvPicPr>
          <p:cNvPr id="445" name="Google Shape;445;p60"/>
          <p:cNvPicPr preferRelativeResize="0"/>
          <p:nvPr/>
        </p:nvPicPr>
        <p:blipFill rotWithShape="1">
          <a:blip r:embed="rId3">
            <a:alphaModFix/>
          </a:blip>
          <a:srcRect/>
          <a:stretch/>
        </p:blipFill>
        <p:spPr>
          <a:xfrm>
            <a:off x="7684182" y="1596044"/>
            <a:ext cx="966980" cy="2884938"/>
          </a:xfrm>
          <a:prstGeom prst="rect">
            <a:avLst/>
          </a:prstGeom>
          <a:noFill/>
          <a:ln>
            <a:noFill/>
          </a:ln>
        </p:spPr>
      </p:pic>
      <p:pic>
        <p:nvPicPr>
          <p:cNvPr id="446" name="Google Shape;446;p60"/>
          <p:cNvPicPr preferRelativeResize="0"/>
          <p:nvPr/>
        </p:nvPicPr>
        <p:blipFill rotWithShape="1">
          <a:blip r:embed="rId4">
            <a:alphaModFix/>
          </a:blip>
          <a:srcRect/>
          <a:stretch/>
        </p:blipFill>
        <p:spPr>
          <a:xfrm>
            <a:off x="8410192" y="0"/>
            <a:ext cx="733808" cy="733808"/>
          </a:xfrm>
          <a:prstGeom prst="rect">
            <a:avLst/>
          </a:prstGeom>
          <a:noFill/>
          <a:ln>
            <a:noFill/>
          </a:ln>
        </p:spPr>
      </p:pic>
      <p:sp>
        <p:nvSpPr>
          <p:cNvPr id="447" name="Google Shape;447;p60"/>
          <p:cNvSpPr txBox="1">
            <a:spLocks noGrp="1"/>
          </p:cNvSpPr>
          <p:nvPr>
            <p:ph type="body" idx="1"/>
          </p:nvPr>
        </p:nvSpPr>
        <p:spPr>
          <a:xfrm>
            <a:off x="714375" y="1824368"/>
            <a:ext cx="6767400" cy="2419500"/>
          </a:xfrm>
          <a:prstGeom prst="rect">
            <a:avLst/>
          </a:prstGeom>
          <a:noFill/>
          <a:ln>
            <a:noFill/>
          </a:ln>
        </p:spPr>
        <p:txBody>
          <a:bodyPr spcFirstLastPara="1" wrap="square" lIns="0" tIns="0" rIns="0" bIns="0" anchor="ctr" anchorCtr="0">
            <a:noAutofit/>
          </a:bodyPr>
          <a:lstStyle>
            <a:lvl1pPr marL="457200" lvl="0" indent="-228600" algn="l" rtl="0">
              <a:lnSpc>
                <a:spcPct val="100000"/>
              </a:lnSpc>
              <a:spcBef>
                <a:spcPts val="0"/>
              </a:spcBef>
              <a:spcAft>
                <a:spcPts val="0"/>
              </a:spcAft>
              <a:buClr>
                <a:schemeClr val="dk2"/>
              </a:buClr>
              <a:buSzPts val="3500"/>
              <a:buNone/>
              <a:defRPr sz="3500"/>
            </a:lvl1pPr>
            <a:lvl2pPr marL="914400" lvl="1" indent="-228600" algn="l" rtl="0">
              <a:lnSpc>
                <a:spcPct val="100000"/>
              </a:lnSpc>
              <a:spcBef>
                <a:spcPts val="1300"/>
              </a:spcBef>
              <a:spcAft>
                <a:spcPts val="0"/>
              </a:spcAft>
              <a:buClr>
                <a:schemeClr val="accent1"/>
              </a:buClr>
              <a:buSzPts val="1400"/>
              <a:buNone/>
              <a:defRPr/>
            </a:lvl2pPr>
            <a:lvl3pPr marL="1371600" lvl="2" indent="-228600" algn="l" rtl="0">
              <a:lnSpc>
                <a:spcPct val="100000"/>
              </a:lnSpc>
              <a:spcBef>
                <a:spcPts val="1300"/>
              </a:spcBef>
              <a:spcAft>
                <a:spcPts val="0"/>
              </a:spcAft>
              <a:buClr>
                <a:schemeClr val="dk2"/>
              </a:buClr>
              <a:buSzPts val="1400"/>
              <a:buNone/>
              <a:defRPr/>
            </a:lvl3pPr>
            <a:lvl4pPr marL="1828800" lvl="3" indent="-228600" algn="l" rtl="0">
              <a:lnSpc>
                <a:spcPct val="100000"/>
              </a:lnSpc>
              <a:spcBef>
                <a:spcPts val="1300"/>
              </a:spcBef>
              <a:spcAft>
                <a:spcPts val="0"/>
              </a:spcAft>
              <a:buClr>
                <a:schemeClr val="dk2"/>
              </a:buClr>
              <a:buSzPts val="1400"/>
              <a:buNone/>
              <a:defRPr/>
            </a:lvl4pPr>
            <a:lvl5pPr marL="2286000" lvl="4" indent="-304800" algn="l" rtl="0">
              <a:lnSpc>
                <a:spcPct val="100000"/>
              </a:lnSpc>
              <a:spcBef>
                <a:spcPts val="1300"/>
              </a:spcBef>
              <a:spcAft>
                <a:spcPts val="0"/>
              </a:spcAft>
              <a:buClr>
                <a:schemeClr val="dk2"/>
              </a:buClr>
              <a:buSzPts val="1200"/>
              <a:buChar char="▪"/>
              <a:defRPr/>
            </a:lvl5pPr>
            <a:lvl6pPr marL="2743200" lvl="5" indent="-317500" algn="l" rtl="0">
              <a:lnSpc>
                <a:spcPct val="90000"/>
              </a:lnSpc>
              <a:spcBef>
                <a:spcPts val="1300"/>
              </a:spcBef>
              <a:spcAft>
                <a:spcPts val="0"/>
              </a:spcAft>
              <a:buClr>
                <a:schemeClr val="dk2"/>
              </a:buClr>
              <a:buSzPts val="1400"/>
              <a:buChar char="▪"/>
              <a:defRPr/>
            </a:lvl6pPr>
            <a:lvl7pPr marL="3200400" lvl="6" indent="-317500" algn="l" rtl="0">
              <a:lnSpc>
                <a:spcPct val="90000"/>
              </a:lnSpc>
              <a:spcBef>
                <a:spcPts val="13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448" name="Google Shape;448;p60"/>
          <p:cNvSpPr txBox="1">
            <a:spLocks noGrp="1"/>
          </p:cNvSpPr>
          <p:nvPr>
            <p:ph type="body" idx="2"/>
          </p:nvPr>
        </p:nvSpPr>
        <p:spPr>
          <a:xfrm>
            <a:off x="486000" y="4860009"/>
            <a:ext cx="3240000" cy="160800"/>
          </a:xfrm>
          <a:prstGeom prst="rect">
            <a:avLst/>
          </a:prstGeom>
        </p:spPr>
        <p:txBody>
          <a:bodyPr spcFirstLastPara="1" wrap="square" lIns="0" tIns="0" rIns="0" bIns="0" anchor="t" anchorCtr="0">
            <a:noAutofit/>
          </a:bodyPr>
          <a:lstStyle>
            <a:lvl1pPr marL="457200" lvl="0" indent="-228600" rtl="0">
              <a:spcBef>
                <a:spcPts val="0"/>
              </a:spcBef>
              <a:spcAft>
                <a:spcPts val="0"/>
              </a:spcAft>
              <a:buSzPts val="700"/>
              <a:buNone/>
              <a:defRPr sz="700"/>
            </a:lvl1pPr>
            <a:lvl2pPr marL="914400" lvl="1" indent="-228600" rtl="0">
              <a:spcBef>
                <a:spcPts val="1300"/>
              </a:spcBef>
              <a:spcAft>
                <a:spcPts val="0"/>
              </a:spcAft>
              <a:buSzPts val="1100"/>
              <a:buNone/>
              <a:defRPr/>
            </a:lvl2pPr>
            <a:lvl3pPr marL="1371600" lvl="2" indent="-228600" rtl="0">
              <a:spcBef>
                <a:spcPts val="1300"/>
              </a:spcBef>
              <a:spcAft>
                <a:spcPts val="0"/>
              </a:spcAft>
              <a:buSzPts val="1100"/>
              <a:buNone/>
              <a:defRPr/>
            </a:lvl3pPr>
            <a:lvl4pPr marL="1828800" lvl="3" indent="-228600" rtl="0">
              <a:spcBef>
                <a:spcPts val="1300"/>
              </a:spcBef>
              <a:spcAft>
                <a:spcPts val="0"/>
              </a:spcAft>
              <a:buSzPts val="1700"/>
              <a:buNone/>
              <a:defRPr/>
            </a:lvl4pPr>
            <a:lvl5pPr marL="2286000" lvl="4" indent="-304800" rtl="0">
              <a:spcBef>
                <a:spcPts val="1300"/>
              </a:spcBef>
              <a:spcAft>
                <a:spcPts val="0"/>
              </a:spcAft>
              <a:buSzPts val="1200"/>
              <a:buChar char="▪"/>
              <a:defRPr/>
            </a:lvl5pPr>
            <a:lvl6pPr marL="2743200" lvl="5" indent="-317500" rtl="0">
              <a:spcBef>
                <a:spcPts val="1300"/>
              </a:spcBef>
              <a:spcAft>
                <a:spcPts val="0"/>
              </a:spcAft>
              <a:buSzPts val="1400"/>
              <a:buChar char="▪"/>
              <a:defRPr/>
            </a:lvl6pPr>
            <a:lvl7pPr marL="3200400" lvl="6" indent="-317500" rtl="0">
              <a:spcBef>
                <a:spcPts val="1300"/>
              </a:spcBef>
              <a:spcAft>
                <a:spcPts val="0"/>
              </a:spcAft>
              <a:buSzPts val="1400"/>
              <a:buChar char="•"/>
              <a:defRPr/>
            </a:lvl7pPr>
            <a:lvl8pPr marL="3657600" lvl="7" indent="-317500" rtl="0">
              <a:spcBef>
                <a:spcPts val="400"/>
              </a:spcBef>
              <a:spcAft>
                <a:spcPts val="0"/>
              </a:spcAft>
              <a:buSzPts val="1400"/>
              <a:buChar char="•"/>
              <a:defRPr/>
            </a:lvl8pPr>
            <a:lvl9pPr marL="4114800" lvl="8" indent="-317500" rtl="0">
              <a:spcBef>
                <a:spcPts val="400"/>
              </a:spcBef>
              <a:spcAft>
                <a:spcPts val="0"/>
              </a:spcAft>
              <a:buSzPts val="1400"/>
              <a:buChar char="•"/>
              <a:defRPr/>
            </a:lvl9pPr>
          </a:lstStyle>
          <a:p>
            <a:endParaRPr/>
          </a:p>
        </p:txBody>
      </p:sp>
    </p:spTree>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Boxed Content and Image">
  <p:cSld name="Boxed Content and Image">
    <p:spTree>
      <p:nvGrpSpPr>
        <p:cNvPr id="1" name="Shape 449"/>
        <p:cNvGrpSpPr/>
        <p:nvPr/>
      </p:nvGrpSpPr>
      <p:grpSpPr>
        <a:xfrm>
          <a:off x="0" y="0"/>
          <a:ext cx="0" cy="0"/>
          <a:chOff x="0" y="0"/>
          <a:chExt cx="0" cy="0"/>
        </a:xfrm>
      </p:grpSpPr>
      <p:sp>
        <p:nvSpPr>
          <p:cNvPr id="450" name="Google Shape;450;p61"/>
          <p:cNvSpPr/>
          <p:nvPr/>
        </p:nvSpPr>
        <p:spPr>
          <a:xfrm>
            <a:off x="8395020" y="-1"/>
            <a:ext cx="749100" cy="751200"/>
          </a:xfrm>
          <a:prstGeom prst="rect">
            <a:avLst/>
          </a:prstGeom>
          <a:solidFill>
            <a:schemeClr val="accent1"/>
          </a:solidFill>
          <a:ln>
            <a:noFill/>
          </a:ln>
        </p:spPr>
        <p:txBody>
          <a:bodyPr spcFirstLastPara="1" wrap="square" lIns="67500" tIns="35100" rIns="67500" bIns="35100" anchor="ctr" anchorCtr="0">
            <a:noAutofit/>
          </a:bodyPr>
          <a:lstStyle/>
          <a:p>
            <a:pPr marL="0" marR="0" lvl="0" indent="0" algn="ctr" rtl="0">
              <a:lnSpc>
                <a:spcPct val="90000"/>
              </a:lnSpc>
              <a:spcBef>
                <a:spcPts val="0"/>
              </a:spcBef>
              <a:spcAft>
                <a:spcPts val="0"/>
              </a:spcAft>
              <a:buNone/>
            </a:pPr>
            <a:endParaRPr sz="1400">
              <a:solidFill>
                <a:schemeClr val="lt1"/>
              </a:solidFill>
              <a:latin typeface="Roboto Light"/>
              <a:ea typeface="Roboto Light"/>
              <a:cs typeface="Roboto Light"/>
              <a:sym typeface="Roboto Light"/>
            </a:endParaRPr>
          </a:p>
        </p:txBody>
      </p:sp>
      <p:sp>
        <p:nvSpPr>
          <p:cNvPr id="451" name="Google Shape;451;p61"/>
          <p:cNvSpPr txBox="1">
            <a:spLocks noGrp="1"/>
          </p:cNvSpPr>
          <p:nvPr>
            <p:ph type="title"/>
          </p:nvPr>
        </p:nvSpPr>
        <p:spPr>
          <a:xfrm>
            <a:off x="245268" y="367903"/>
            <a:ext cx="4088700" cy="6750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chemeClr val="accent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452" name="Google Shape;452;p61"/>
          <p:cNvSpPr txBox="1">
            <a:spLocks noGrp="1"/>
          </p:cNvSpPr>
          <p:nvPr>
            <p:ph type="dt" idx="10"/>
          </p:nvPr>
        </p:nvSpPr>
        <p:spPr>
          <a:xfrm>
            <a:off x="6840140" y="4860001"/>
            <a:ext cx="2057400" cy="160800"/>
          </a:xfrm>
          <a:prstGeom prst="rect">
            <a:avLst/>
          </a:prstGeom>
          <a:noFill/>
          <a:ln>
            <a:noFill/>
          </a:ln>
        </p:spPr>
        <p:txBody>
          <a:bodyPr spcFirstLastPara="1" wrap="square" lIns="0" tIns="0" rIns="0" bIns="0" anchor="t" anchorCtr="0">
            <a:noAutofit/>
          </a:bodyPr>
          <a:lstStyle>
            <a:lvl1pPr lvl="0" algn="r" rtl="0">
              <a:lnSpc>
                <a:spcPct val="100000"/>
              </a:lnSpc>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453" name="Google Shape;453;p61"/>
          <p:cNvSpPr txBox="1">
            <a:spLocks noGrp="1"/>
          </p:cNvSpPr>
          <p:nvPr>
            <p:ph type="sldNum" idx="12"/>
          </p:nvPr>
        </p:nvSpPr>
        <p:spPr>
          <a:xfrm>
            <a:off x="245268" y="4860001"/>
            <a:ext cx="193200" cy="160800"/>
          </a:xfrm>
          <a:prstGeom prst="rect">
            <a:avLst/>
          </a:prstGeom>
          <a:noFill/>
          <a:ln>
            <a:noFill/>
          </a:ln>
        </p:spPr>
        <p:txBody>
          <a:bodyPr spcFirstLastPara="1" wrap="square" lIns="0" tIns="0" rIns="0" bIns="0" anchor="t" anchorCtr="0">
            <a:noAutofit/>
          </a:bodyPr>
          <a:lstStyle>
            <a:lvl1pPr marL="0" lvl="0" indent="0" algn="l" rtl="0">
              <a:lnSpc>
                <a:spcPct val="100000"/>
              </a:lnSpc>
              <a:spcBef>
                <a:spcPts val="0"/>
              </a:spcBef>
              <a:buNone/>
              <a:defRPr/>
            </a:lvl1pPr>
            <a:lvl2pPr marL="0" lvl="1" indent="0" algn="l" rtl="0">
              <a:lnSpc>
                <a:spcPct val="100000"/>
              </a:lnSpc>
              <a:spcBef>
                <a:spcPts val="0"/>
              </a:spcBef>
              <a:buNone/>
              <a:defRPr/>
            </a:lvl2pPr>
            <a:lvl3pPr marL="0" lvl="2" indent="0" algn="l" rtl="0">
              <a:lnSpc>
                <a:spcPct val="100000"/>
              </a:lnSpc>
              <a:spcBef>
                <a:spcPts val="0"/>
              </a:spcBef>
              <a:buNone/>
              <a:defRPr/>
            </a:lvl3pPr>
            <a:lvl4pPr marL="0" lvl="3" indent="0" algn="l" rtl="0">
              <a:lnSpc>
                <a:spcPct val="100000"/>
              </a:lnSpc>
              <a:spcBef>
                <a:spcPts val="0"/>
              </a:spcBef>
              <a:buNone/>
              <a:defRPr/>
            </a:lvl4pPr>
            <a:lvl5pPr marL="0" lvl="4" indent="0" algn="l" rtl="0">
              <a:lnSpc>
                <a:spcPct val="100000"/>
              </a:lnSpc>
              <a:spcBef>
                <a:spcPts val="0"/>
              </a:spcBef>
              <a:buNone/>
              <a:defRPr/>
            </a:lvl5pPr>
            <a:lvl6pPr marL="0" lvl="5" indent="0" algn="l" rtl="0">
              <a:lnSpc>
                <a:spcPct val="100000"/>
              </a:lnSpc>
              <a:spcBef>
                <a:spcPts val="0"/>
              </a:spcBef>
              <a:buNone/>
              <a:defRPr/>
            </a:lvl6pPr>
            <a:lvl7pPr marL="0" lvl="6" indent="0" algn="l" rtl="0">
              <a:lnSpc>
                <a:spcPct val="100000"/>
              </a:lnSpc>
              <a:spcBef>
                <a:spcPts val="0"/>
              </a:spcBef>
              <a:buNone/>
              <a:defRPr/>
            </a:lvl7pPr>
            <a:lvl8pPr marL="0" lvl="7" indent="0" algn="l" rtl="0">
              <a:lnSpc>
                <a:spcPct val="100000"/>
              </a:lnSpc>
              <a:spcBef>
                <a:spcPts val="0"/>
              </a:spcBef>
              <a:buNone/>
              <a:defRPr/>
            </a:lvl8pPr>
            <a:lvl9pPr marL="0" lvl="8" indent="0" algn="l" rtl="0">
              <a:lnSpc>
                <a:spcPct val="100000"/>
              </a:lnSpc>
              <a:spcBef>
                <a:spcPts val="0"/>
              </a:spcBef>
              <a:buNone/>
              <a:defRPr/>
            </a:lvl9pPr>
          </a:lstStyle>
          <a:p>
            <a:pPr marL="0" lvl="0" indent="0" algn="l" rtl="0">
              <a:spcBef>
                <a:spcPts val="0"/>
              </a:spcBef>
              <a:spcAft>
                <a:spcPts val="0"/>
              </a:spcAft>
              <a:buNone/>
            </a:pPr>
            <a:fld id="{00000000-1234-1234-1234-123412341234}" type="slidenum">
              <a:rPr lang="en-GB"/>
              <a:t>‹#›</a:t>
            </a:fld>
            <a:endParaRPr/>
          </a:p>
        </p:txBody>
      </p:sp>
      <p:pic>
        <p:nvPicPr>
          <p:cNvPr id="454" name="Google Shape;454;p61"/>
          <p:cNvPicPr preferRelativeResize="0"/>
          <p:nvPr/>
        </p:nvPicPr>
        <p:blipFill rotWithShape="1">
          <a:blip r:embed="rId2">
            <a:alphaModFix/>
          </a:blip>
          <a:srcRect/>
          <a:stretch/>
        </p:blipFill>
        <p:spPr>
          <a:xfrm>
            <a:off x="242307" y="1101600"/>
            <a:ext cx="4105665" cy="3625604"/>
          </a:xfrm>
          <a:prstGeom prst="rect">
            <a:avLst/>
          </a:prstGeom>
          <a:noFill/>
          <a:ln>
            <a:noFill/>
          </a:ln>
        </p:spPr>
      </p:pic>
      <p:sp>
        <p:nvSpPr>
          <p:cNvPr id="455" name="Google Shape;455;p61"/>
          <p:cNvSpPr/>
          <p:nvPr/>
        </p:nvSpPr>
        <p:spPr>
          <a:xfrm>
            <a:off x="492838" y="1353346"/>
            <a:ext cx="3603600" cy="3118800"/>
          </a:xfrm>
          <a:prstGeom prst="rect">
            <a:avLst/>
          </a:prstGeom>
          <a:solidFill>
            <a:schemeClr val="lt2"/>
          </a:solidFill>
          <a:ln>
            <a:noFill/>
          </a:ln>
        </p:spPr>
        <p:txBody>
          <a:bodyPr spcFirstLastPara="1" wrap="square" lIns="67500" tIns="35100" rIns="67500" bIns="35100" anchor="ctr" anchorCtr="0">
            <a:noAutofit/>
          </a:bodyPr>
          <a:lstStyle/>
          <a:p>
            <a:pPr marL="0" marR="0" lvl="0" indent="0" algn="ctr" rtl="0">
              <a:lnSpc>
                <a:spcPct val="90000"/>
              </a:lnSpc>
              <a:spcBef>
                <a:spcPts val="0"/>
              </a:spcBef>
              <a:spcAft>
                <a:spcPts val="0"/>
              </a:spcAft>
              <a:buNone/>
            </a:pPr>
            <a:endParaRPr sz="1400">
              <a:solidFill>
                <a:schemeClr val="lt1"/>
              </a:solidFill>
              <a:latin typeface="Roboto Light"/>
              <a:ea typeface="Roboto Light"/>
              <a:cs typeface="Roboto Light"/>
              <a:sym typeface="Roboto Light"/>
            </a:endParaRPr>
          </a:p>
        </p:txBody>
      </p:sp>
      <p:sp>
        <p:nvSpPr>
          <p:cNvPr id="456" name="Google Shape;456;p61"/>
          <p:cNvSpPr txBox="1">
            <a:spLocks noGrp="1"/>
          </p:cNvSpPr>
          <p:nvPr>
            <p:ph type="body" idx="1"/>
          </p:nvPr>
        </p:nvSpPr>
        <p:spPr>
          <a:xfrm>
            <a:off x="669600" y="1557900"/>
            <a:ext cx="3241500" cy="27066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dk2"/>
              </a:buClr>
              <a:buSzPts val="1400"/>
              <a:buNone/>
              <a:defRPr/>
            </a:lvl1pPr>
            <a:lvl2pPr marL="914400" lvl="1" indent="-228600" algn="l" rtl="0">
              <a:lnSpc>
                <a:spcPct val="100000"/>
              </a:lnSpc>
              <a:spcBef>
                <a:spcPts val="1300"/>
              </a:spcBef>
              <a:spcAft>
                <a:spcPts val="0"/>
              </a:spcAft>
              <a:buClr>
                <a:schemeClr val="accent1"/>
              </a:buClr>
              <a:buSzPts val="1400"/>
              <a:buNone/>
              <a:defRPr/>
            </a:lvl2pPr>
            <a:lvl3pPr marL="1371600" lvl="2" indent="-228600" algn="l" rtl="0">
              <a:lnSpc>
                <a:spcPct val="100000"/>
              </a:lnSpc>
              <a:spcBef>
                <a:spcPts val="1300"/>
              </a:spcBef>
              <a:spcAft>
                <a:spcPts val="0"/>
              </a:spcAft>
              <a:buClr>
                <a:schemeClr val="dk2"/>
              </a:buClr>
              <a:buSzPts val="1400"/>
              <a:buNone/>
              <a:defRPr/>
            </a:lvl3pPr>
            <a:lvl4pPr marL="1828800" lvl="3" indent="-228600" algn="l" rtl="0">
              <a:lnSpc>
                <a:spcPct val="100000"/>
              </a:lnSpc>
              <a:spcBef>
                <a:spcPts val="1300"/>
              </a:spcBef>
              <a:spcAft>
                <a:spcPts val="0"/>
              </a:spcAft>
              <a:buClr>
                <a:schemeClr val="dk2"/>
              </a:buClr>
              <a:buSzPts val="1400"/>
              <a:buNone/>
              <a:defRPr/>
            </a:lvl4pPr>
            <a:lvl5pPr marL="2286000" lvl="4" indent="-317500" algn="l" rtl="0">
              <a:lnSpc>
                <a:spcPct val="100000"/>
              </a:lnSpc>
              <a:spcBef>
                <a:spcPts val="1300"/>
              </a:spcBef>
              <a:spcAft>
                <a:spcPts val="0"/>
              </a:spcAft>
              <a:buClr>
                <a:schemeClr val="dk2"/>
              </a:buClr>
              <a:buSzPts val="1400"/>
              <a:buChar char="▪"/>
              <a:defRPr/>
            </a:lvl5pPr>
            <a:lvl6pPr marL="2743200" lvl="5" indent="-304800" algn="l" rtl="0">
              <a:lnSpc>
                <a:spcPct val="90000"/>
              </a:lnSpc>
              <a:spcBef>
                <a:spcPts val="1300"/>
              </a:spcBef>
              <a:spcAft>
                <a:spcPts val="0"/>
              </a:spcAft>
              <a:buClr>
                <a:schemeClr val="dk2"/>
              </a:buClr>
              <a:buSzPts val="1200"/>
              <a:buChar char="▪"/>
              <a:defRPr sz="1200"/>
            </a:lvl6pPr>
            <a:lvl7pPr marL="3200400" lvl="6" indent="-317500" algn="l" rtl="0">
              <a:lnSpc>
                <a:spcPct val="90000"/>
              </a:lnSpc>
              <a:spcBef>
                <a:spcPts val="13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pic>
        <p:nvPicPr>
          <p:cNvPr id="457" name="Google Shape;457;p61"/>
          <p:cNvPicPr preferRelativeResize="0"/>
          <p:nvPr/>
        </p:nvPicPr>
        <p:blipFill rotWithShape="1">
          <a:blip r:embed="rId3">
            <a:alphaModFix/>
          </a:blip>
          <a:srcRect/>
          <a:stretch/>
        </p:blipFill>
        <p:spPr>
          <a:xfrm>
            <a:off x="8410192" y="0"/>
            <a:ext cx="733808" cy="733808"/>
          </a:xfrm>
          <a:prstGeom prst="rect">
            <a:avLst/>
          </a:prstGeom>
          <a:noFill/>
          <a:ln>
            <a:noFill/>
          </a:ln>
        </p:spPr>
      </p:pic>
      <p:sp>
        <p:nvSpPr>
          <p:cNvPr id="458" name="Google Shape;458;p61"/>
          <p:cNvSpPr txBox="1">
            <a:spLocks noGrp="1"/>
          </p:cNvSpPr>
          <p:nvPr>
            <p:ph type="body" idx="2"/>
          </p:nvPr>
        </p:nvSpPr>
        <p:spPr>
          <a:xfrm>
            <a:off x="486000" y="4860009"/>
            <a:ext cx="3240000" cy="160800"/>
          </a:xfrm>
          <a:prstGeom prst="rect">
            <a:avLst/>
          </a:prstGeom>
        </p:spPr>
        <p:txBody>
          <a:bodyPr spcFirstLastPara="1" wrap="square" lIns="0" tIns="0" rIns="0" bIns="0" anchor="t" anchorCtr="0">
            <a:noAutofit/>
          </a:bodyPr>
          <a:lstStyle>
            <a:lvl1pPr marL="457200" lvl="0" indent="-228600" rtl="0">
              <a:spcBef>
                <a:spcPts val="0"/>
              </a:spcBef>
              <a:spcAft>
                <a:spcPts val="0"/>
              </a:spcAft>
              <a:buSzPts val="700"/>
              <a:buNone/>
              <a:defRPr sz="700"/>
            </a:lvl1pPr>
            <a:lvl2pPr marL="914400" lvl="1" indent="-228600" rtl="0">
              <a:spcBef>
                <a:spcPts val="1300"/>
              </a:spcBef>
              <a:spcAft>
                <a:spcPts val="0"/>
              </a:spcAft>
              <a:buSzPts val="1100"/>
              <a:buNone/>
              <a:defRPr/>
            </a:lvl2pPr>
            <a:lvl3pPr marL="1371600" lvl="2" indent="-228600" rtl="0">
              <a:spcBef>
                <a:spcPts val="1300"/>
              </a:spcBef>
              <a:spcAft>
                <a:spcPts val="0"/>
              </a:spcAft>
              <a:buSzPts val="1100"/>
              <a:buNone/>
              <a:defRPr/>
            </a:lvl3pPr>
            <a:lvl4pPr marL="1828800" lvl="3" indent="-228600" rtl="0">
              <a:spcBef>
                <a:spcPts val="1300"/>
              </a:spcBef>
              <a:spcAft>
                <a:spcPts val="0"/>
              </a:spcAft>
              <a:buSzPts val="1700"/>
              <a:buNone/>
              <a:defRPr/>
            </a:lvl4pPr>
            <a:lvl5pPr marL="2286000" lvl="4" indent="-304800" rtl="0">
              <a:spcBef>
                <a:spcPts val="1300"/>
              </a:spcBef>
              <a:spcAft>
                <a:spcPts val="0"/>
              </a:spcAft>
              <a:buSzPts val="1200"/>
              <a:buChar char="▪"/>
              <a:defRPr/>
            </a:lvl5pPr>
            <a:lvl6pPr marL="2743200" lvl="5" indent="-317500" rtl="0">
              <a:spcBef>
                <a:spcPts val="1300"/>
              </a:spcBef>
              <a:spcAft>
                <a:spcPts val="0"/>
              </a:spcAft>
              <a:buSzPts val="1400"/>
              <a:buChar char="▪"/>
              <a:defRPr/>
            </a:lvl6pPr>
            <a:lvl7pPr marL="3200400" lvl="6" indent="-317500" rtl="0">
              <a:spcBef>
                <a:spcPts val="1300"/>
              </a:spcBef>
              <a:spcAft>
                <a:spcPts val="0"/>
              </a:spcAft>
              <a:buSzPts val="1400"/>
              <a:buChar char="•"/>
              <a:defRPr/>
            </a:lvl7pPr>
            <a:lvl8pPr marL="3657600" lvl="7" indent="-317500" rtl="0">
              <a:spcBef>
                <a:spcPts val="400"/>
              </a:spcBef>
              <a:spcAft>
                <a:spcPts val="0"/>
              </a:spcAft>
              <a:buSzPts val="1400"/>
              <a:buChar char="•"/>
              <a:defRPr/>
            </a:lvl8pPr>
            <a:lvl9pPr marL="4114800" lvl="8" indent="-317500" rtl="0">
              <a:spcBef>
                <a:spcPts val="400"/>
              </a:spcBef>
              <a:spcAft>
                <a:spcPts val="0"/>
              </a:spcAft>
              <a:buSzPts val="1400"/>
              <a:buChar char="•"/>
              <a:defRPr/>
            </a:lvl9pPr>
          </a:lstStyle>
          <a:p>
            <a:endParaRPr/>
          </a:p>
        </p:txBody>
      </p:sp>
    </p:spTree>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matchingName="Pull Out Text 1">
  <p:cSld name="Pull Out Text_1">
    <p:spTree>
      <p:nvGrpSpPr>
        <p:cNvPr id="1" name="Shape 459"/>
        <p:cNvGrpSpPr/>
        <p:nvPr/>
      </p:nvGrpSpPr>
      <p:grpSpPr>
        <a:xfrm>
          <a:off x="0" y="0"/>
          <a:ext cx="0" cy="0"/>
          <a:chOff x="0" y="0"/>
          <a:chExt cx="0" cy="0"/>
        </a:xfrm>
      </p:grpSpPr>
      <p:sp>
        <p:nvSpPr>
          <p:cNvPr id="460" name="Google Shape;460;p62"/>
          <p:cNvSpPr txBox="1">
            <a:spLocks noGrp="1"/>
          </p:cNvSpPr>
          <p:nvPr>
            <p:ph type="sldNum" idx="12"/>
          </p:nvPr>
        </p:nvSpPr>
        <p:spPr>
          <a:xfrm>
            <a:off x="245268" y="4860001"/>
            <a:ext cx="193200" cy="160800"/>
          </a:xfrm>
          <a:prstGeom prst="rect">
            <a:avLst/>
          </a:prstGeom>
          <a:noFill/>
          <a:ln>
            <a:noFill/>
          </a:ln>
        </p:spPr>
        <p:txBody>
          <a:bodyPr spcFirstLastPara="1" wrap="square" lIns="0" tIns="0" rIns="0" bIns="0" anchor="t" anchorCtr="0">
            <a:noAutofit/>
          </a:bodyPr>
          <a:lstStyle>
            <a:lvl1pPr marL="0" lvl="0" indent="0" algn="l" rtl="0">
              <a:lnSpc>
                <a:spcPct val="100000"/>
              </a:lnSpc>
              <a:spcBef>
                <a:spcPts val="0"/>
              </a:spcBef>
              <a:buNone/>
              <a:defRPr/>
            </a:lvl1pPr>
            <a:lvl2pPr marL="0" lvl="1" indent="0" algn="l" rtl="0">
              <a:lnSpc>
                <a:spcPct val="100000"/>
              </a:lnSpc>
              <a:spcBef>
                <a:spcPts val="0"/>
              </a:spcBef>
              <a:buNone/>
              <a:defRPr/>
            </a:lvl2pPr>
            <a:lvl3pPr marL="0" lvl="2" indent="0" algn="l" rtl="0">
              <a:lnSpc>
                <a:spcPct val="100000"/>
              </a:lnSpc>
              <a:spcBef>
                <a:spcPts val="0"/>
              </a:spcBef>
              <a:buNone/>
              <a:defRPr/>
            </a:lvl3pPr>
            <a:lvl4pPr marL="0" lvl="3" indent="0" algn="l" rtl="0">
              <a:lnSpc>
                <a:spcPct val="100000"/>
              </a:lnSpc>
              <a:spcBef>
                <a:spcPts val="0"/>
              </a:spcBef>
              <a:buNone/>
              <a:defRPr/>
            </a:lvl4pPr>
            <a:lvl5pPr marL="0" lvl="4" indent="0" algn="l" rtl="0">
              <a:lnSpc>
                <a:spcPct val="100000"/>
              </a:lnSpc>
              <a:spcBef>
                <a:spcPts val="0"/>
              </a:spcBef>
              <a:buNone/>
              <a:defRPr/>
            </a:lvl5pPr>
            <a:lvl6pPr marL="0" lvl="5" indent="0" algn="l" rtl="0">
              <a:lnSpc>
                <a:spcPct val="100000"/>
              </a:lnSpc>
              <a:spcBef>
                <a:spcPts val="0"/>
              </a:spcBef>
              <a:buNone/>
              <a:defRPr/>
            </a:lvl6pPr>
            <a:lvl7pPr marL="0" lvl="6" indent="0" algn="l" rtl="0">
              <a:lnSpc>
                <a:spcPct val="100000"/>
              </a:lnSpc>
              <a:spcBef>
                <a:spcPts val="0"/>
              </a:spcBef>
              <a:buNone/>
              <a:defRPr/>
            </a:lvl7pPr>
            <a:lvl8pPr marL="0" lvl="7" indent="0" algn="l" rtl="0">
              <a:lnSpc>
                <a:spcPct val="100000"/>
              </a:lnSpc>
              <a:spcBef>
                <a:spcPts val="0"/>
              </a:spcBef>
              <a:buNone/>
              <a:defRPr/>
            </a:lvl8pPr>
            <a:lvl9pPr marL="0" lvl="8" indent="0" algn="l" rtl="0">
              <a:lnSpc>
                <a:spcPct val="100000"/>
              </a:lnSpc>
              <a:spcBef>
                <a:spcPts val="0"/>
              </a:spcBef>
              <a:buNone/>
              <a:defRPr/>
            </a:lvl9pPr>
          </a:lstStyle>
          <a:p>
            <a:pPr marL="0" lvl="0" indent="0" algn="l" rtl="0">
              <a:spcBef>
                <a:spcPts val="0"/>
              </a:spcBef>
              <a:spcAft>
                <a:spcPts val="0"/>
              </a:spcAft>
              <a:buNone/>
            </a:pPr>
            <a:fld id="{00000000-1234-1234-1234-123412341234}" type="slidenum">
              <a:rPr lang="en-GB"/>
              <a:t>‹#›</a:t>
            </a:fld>
            <a:endParaRPr/>
          </a:p>
        </p:txBody>
      </p:sp>
      <p:pic>
        <p:nvPicPr>
          <p:cNvPr id="461" name="Google Shape;461;p62"/>
          <p:cNvPicPr preferRelativeResize="0"/>
          <p:nvPr/>
        </p:nvPicPr>
        <p:blipFill rotWithShape="1">
          <a:blip r:embed="rId2">
            <a:alphaModFix/>
          </a:blip>
          <a:srcRect/>
          <a:stretch/>
        </p:blipFill>
        <p:spPr>
          <a:xfrm>
            <a:off x="242307" y="1346203"/>
            <a:ext cx="8659388" cy="3381001"/>
          </a:xfrm>
          <a:prstGeom prst="rect">
            <a:avLst/>
          </a:prstGeom>
          <a:noFill/>
          <a:ln>
            <a:noFill/>
          </a:ln>
        </p:spPr>
      </p:pic>
      <p:sp>
        <p:nvSpPr>
          <p:cNvPr id="462" name="Google Shape;462;p62"/>
          <p:cNvSpPr/>
          <p:nvPr/>
        </p:nvSpPr>
        <p:spPr>
          <a:xfrm>
            <a:off x="492838" y="1596044"/>
            <a:ext cx="7441660" cy="2875998"/>
          </a:xfrm>
          <a:custGeom>
            <a:avLst/>
            <a:gdLst/>
            <a:ahLst/>
            <a:cxnLst/>
            <a:rect l="l" t="t" r="r" b="b"/>
            <a:pathLst>
              <a:path w="9922213" h="3834664" extrusionOk="0">
                <a:moveTo>
                  <a:pt x="0" y="0"/>
                </a:moveTo>
                <a:lnTo>
                  <a:pt x="9600788" y="0"/>
                </a:lnTo>
                <a:lnTo>
                  <a:pt x="9922213" y="3834664"/>
                </a:lnTo>
                <a:lnTo>
                  <a:pt x="0" y="3834664"/>
                </a:lnTo>
                <a:lnTo>
                  <a:pt x="0" y="0"/>
                </a:lnTo>
                <a:close/>
              </a:path>
            </a:pathLst>
          </a:custGeom>
          <a:solidFill>
            <a:schemeClr val="accent1"/>
          </a:solidFill>
          <a:ln>
            <a:noFill/>
          </a:ln>
        </p:spPr>
        <p:txBody>
          <a:bodyPr spcFirstLastPara="1" wrap="square" lIns="67500" tIns="35100" rIns="67500" bIns="35100" anchor="ctr" anchorCtr="0">
            <a:noAutofit/>
          </a:bodyPr>
          <a:lstStyle/>
          <a:p>
            <a:pPr marL="0" marR="0" lvl="0" indent="0" algn="ctr" rtl="0">
              <a:lnSpc>
                <a:spcPct val="90000"/>
              </a:lnSpc>
              <a:spcBef>
                <a:spcPts val="0"/>
              </a:spcBef>
              <a:spcAft>
                <a:spcPts val="0"/>
              </a:spcAft>
              <a:buNone/>
            </a:pPr>
            <a:endParaRPr sz="1400">
              <a:solidFill>
                <a:schemeClr val="lt1"/>
              </a:solidFill>
              <a:latin typeface="Roboto Light"/>
              <a:ea typeface="Roboto Light"/>
              <a:cs typeface="Roboto Light"/>
              <a:sym typeface="Roboto Light"/>
            </a:endParaRPr>
          </a:p>
        </p:txBody>
      </p:sp>
      <p:pic>
        <p:nvPicPr>
          <p:cNvPr id="463" name="Google Shape;463;p62"/>
          <p:cNvPicPr preferRelativeResize="0"/>
          <p:nvPr/>
        </p:nvPicPr>
        <p:blipFill rotWithShape="1">
          <a:blip r:embed="rId3">
            <a:alphaModFix/>
          </a:blip>
          <a:srcRect/>
          <a:stretch/>
        </p:blipFill>
        <p:spPr>
          <a:xfrm>
            <a:off x="7684182" y="1596044"/>
            <a:ext cx="966980" cy="2884938"/>
          </a:xfrm>
          <a:prstGeom prst="rect">
            <a:avLst/>
          </a:prstGeom>
          <a:noFill/>
          <a:ln>
            <a:noFill/>
          </a:ln>
        </p:spPr>
      </p:pic>
      <p:pic>
        <p:nvPicPr>
          <p:cNvPr id="464" name="Google Shape;464;p62"/>
          <p:cNvPicPr preferRelativeResize="0"/>
          <p:nvPr/>
        </p:nvPicPr>
        <p:blipFill rotWithShape="1">
          <a:blip r:embed="rId4">
            <a:alphaModFix/>
          </a:blip>
          <a:srcRect/>
          <a:stretch/>
        </p:blipFill>
        <p:spPr>
          <a:xfrm>
            <a:off x="8410192" y="0"/>
            <a:ext cx="733808" cy="733808"/>
          </a:xfrm>
          <a:prstGeom prst="rect">
            <a:avLst/>
          </a:prstGeom>
          <a:noFill/>
          <a:ln>
            <a:noFill/>
          </a:ln>
        </p:spPr>
      </p:pic>
      <p:sp>
        <p:nvSpPr>
          <p:cNvPr id="465" name="Google Shape;465;p62"/>
          <p:cNvSpPr txBox="1">
            <a:spLocks noGrp="1"/>
          </p:cNvSpPr>
          <p:nvPr>
            <p:ph type="body" idx="1"/>
          </p:nvPr>
        </p:nvSpPr>
        <p:spPr>
          <a:xfrm>
            <a:off x="714375" y="1824368"/>
            <a:ext cx="6767400" cy="2419500"/>
          </a:xfrm>
          <a:prstGeom prst="rect">
            <a:avLst/>
          </a:prstGeom>
          <a:noFill/>
          <a:ln>
            <a:noFill/>
          </a:ln>
        </p:spPr>
        <p:txBody>
          <a:bodyPr spcFirstLastPara="1" wrap="square" lIns="0" tIns="0" rIns="0" bIns="0" anchor="ctr" anchorCtr="0">
            <a:noAutofit/>
          </a:bodyPr>
          <a:lstStyle>
            <a:lvl1pPr marL="457200" lvl="0" indent="-228600" algn="l" rtl="0">
              <a:lnSpc>
                <a:spcPct val="100000"/>
              </a:lnSpc>
              <a:spcBef>
                <a:spcPts val="0"/>
              </a:spcBef>
              <a:spcAft>
                <a:spcPts val="0"/>
              </a:spcAft>
              <a:buClr>
                <a:schemeClr val="lt1"/>
              </a:buClr>
              <a:buSzPts val="3500"/>
              <a:buNone/>
              <a:defRPr sz="3500">
                <a:solidFill>
                  <a:schemeClr val="lt1"/>
                </a:solidFill>
              </a:defRPr>
            </a:lvl1pPr>
            <a:lvl2pPr marL="914400" lvl="1" indent="-228600" algn="l" rtl="0">
              <a:lnSpc>
                <a:spcPct val="100000"/>
              </a:lnSpc>
              <a:spcBef>
                <a:spcPts val="1300"/>
              </a:spcBef>
              <a:spcAft>
                <a:spcPts val="0"/>
              </a:spcAft>
              <a:buClr>
                <a:schemeClr val="lt1"/>
              </a:buClr>
              <a:buSzPts val="1400"/>
              <a:buNone/>
              <a:defRPr>
                <a:solidFill>
                  <a:schemeClr val="lt1"/>
                </a:solidFill>
              </a:defRPr>
            </a:lvl2pPr>
            <a:lvl3pPr marL="1371600" lvl="2" indent="-228600" algn="l" rtl="0">
              <a:lnSpc>
                <a:spcPct val="100000"/>
              </a:lnSpc>
              <a:spcBef>
                <a:spcPts val="1300"/>
              </a:spcBef>
              <a:spcAft>
                <a:spcPts val="0"/>
              </a:spcAft>
              <a:buClr>
                <a:schemeClr val="lt1"/>
              </a:buClr>
              <a:buSzPts val="1400"/>
              <a:buNone/>
              <a:defRPr>
                <a:solidFill>
                  <a:schemeClr val="lt1"/>
                </a:solidFill>
              </a:defRPr>
            </a:lvl3pPr>
            <a:lvl4pPr marL="1828800" lvl="3" indent="-228600" algn="l" rtl="0">
              <a:lnSpc>
                <a:spcPct val="100000"/>
              </a:lnSpc>
              <a:spcBef>
                <a:spcPts val="1300"/>
              </a:spcBef>
              <a:spcAft>
                <a:spcPts val="0"/>
              </a:spcAft>
              <a:buClr>
                <a:schemeClr val="lt1"/>
              </a:buClr>
              <a:buSzPts val="1400"/>
              <a:buNone/>
              <a:defRPr>
                <a:solidFill>
                  <a:schemeClr val="lt1"/>
                </a:solidFill>
              </a:defRPr>
            </a:lvl4pPr>
            <a:lvl5pPr marL="2286000" lvl="4" indent="-304800" algn="l" rtl="0">
              <a:lnSpc>
                <a:spcPct val="100000"/>
              </a:lnSpc>
              <a:spcBef>
                <a:spcPts val="1300"/>
              </a:spcBef>
              <a:spcAft>
                <a:spcPts val="0"/>
              </a:spcAft>
              <a:buClr>
                <a:schemeClr val="lt1"/>
              </a:buClr>
              <a:buSzPts val="1200"/>
              <a:buChar char="▪"/>
              <a:defRPr>
                <a:solidFill>
                  <a:schemeClr val="lt1"/>
                </a:solidFill>
              </a:defRPr>
            </a:lvl5pPr>
            <a:lvl6pPr marL="2743200" lvl="5" indent="-317500" algn="l" rtl="0">
              <a:lnSpc>
                <a:spcPct val="90000"/>
              </a:lnSpc>
              <a:spcBef>
                <a:spcPts val="1300"/>
              </a:spcBef>
              <a:spcAft>
                <a:spcPts val="0"/>
              </a:spcAft>
              <a:buClr>
                <a:schemeClr val="lt1"/>
              </a:buClr>
              <a:buSzPts val="1400"/>
              <a:buChar char="▪"/>
              <a:defRPr>
                <a:solidFill>
                  <a:schemeClr val="lt1"/>
                </a:solidFill>
              </a:defRPr>
            </a:lvl6pPr>
            <a:lvl7pPr marL="3200400" lvl="6" indent="-317500" algn="l" rtl="0">
              <a:lnSpc>
                <a:spcPct val="90000"/>
              </a:lnSpc>
              <a:spcBef>
                <a:spcPts val="1300"/>
              </a:spcBef>
              <a:spcAft>
                <a:spcPts val="0"/>
              </a:spcAft>
              <a:buClr>
                <a:schemeClr val="lt1"/>
              </a:buClr>
              <a:buSzPts val="1400"/>
              <a:buChar char="•"/>
              <a:defRPr>
                <a:solidFill>
                  <a:schemeClr val="lt1"/>
                </a:solidFill>
              </a:defRPr>
            </a:lvl7pPr>
            <a:lvl8pPr marL="3657600" lvl="7" indent="-317500" algn="l" rtl="0">
              <a:lnSpc>
                <a:spcPct val="90000"/>
              </a:lnSpc>
              <a:spcBef>
                <a:spcPts val="400"/>
              </a:spcBef>
              <a:spcAft>
                <a:spcPts val="0"/>
              </a:spcAft>
              <a:buClr>
                <a:schemeClr val="lt1"/>
              </a:buClr>
              <a:buSzPts val="1400"/>
              <a:buChar char="•"/>
              <a:defRPr>
                <a:solidFill>
                  <a:schemeClr val="lt1"/>
                </a:solidFill>
              </a:defRPr>
            </a:lvl8pPr>
            <a:lvl9pPr marL="4114800" lvl="8" indent="-317500" algn="l" rtl="0">
              <a:lnSpc>
                <a:spcPct val="90000"/>
              </a:lnSpc>
              <a:spcBef>
                <a:spcPts val="400"/>
              </a:spcBef>
              <a:spcAft>
                <a:spcPts val="0"/>
              </a:spcAft>
              <a:buClr>
                <a:schemeClr val="lt1"/>
              </a:buClr>
              <a:buSzPts val="1400"/>
              <a:buChar char="•"/>
              <a:defRPr>
                <a:solidFill>
                  <a:schemeClr val="lt1"/>
                </a:solidFill>
              </a:defRPr>
            </a:lvl9pPr>
          </a:lstStyle>
          <a:p>
            <a:endParaRPr/>
          </a:p>
        </p:txBody>
      </p:sp>
      <p:sp>
        <p:nvSpPr>
          <p:cNvPr id="466" name="Google Shape;466;p62"/>
          <p:cNvSpPr txBox="1">
            <a:spLocks noGrp="1"/>
          </p:cNvSpPr>
          <p:nvPr>
            <p:ph type="body" idx="2"/>
          </p:nvPr>
        </p:nvSpPr>
        <p:spPr>
          <a:xfrm>
            <a:off x="486000" y="4860009"/>
            <a:ext cx="3240000" cy="160800"/>
          </a:xfrm>
          <a:prstGeom prst="rect">
            <a:avLst/>
          </a:prstGeom>
        </p:spPr>
        <p:txBody>
          <a:bodyPr spcFirstLastPara="1" wrap="square" lIns="0" tIns="0" rIns="0" bIns="0" anchor="t" anchorCtr="0">
            <a:noAutofit/>
          </a:bodyPr>
          <a:lstStyle>
            <a:lvl1pPr marL="457200" lvl="0" indent="-228600" rtl="0">
              <a:spcBef>
                <a:spcPts val="0"/>
              </a:spcBef>
              <a:spcAft>
                <a:spcPts val="0"/>
              </a:spcAft>
              <a:buSzPts val="700"/>
              <a:buNone/>
              <a:defRPr sz="700"/>
            </a:lvl1pPr>
            <a:lvl2pPr marL="914400" lvl="1" indent="-228600" rtl="0">
              <a:spcBef>
                <a:spcPts val="1300"/>
              </a:spcBef>
              <a:spcAft>
                <a:spcPts val="0"/>
              </a:spcAft>
              <a:buSzPts val="1100"/>
              <a:buNone/>
              <a:defRPr/>
            </a:lvl2pPr>
            <a:lvl3pPr marL="1371600" lvl="2" indent="-228600" rtl="0">
              <a:spcBef>
                <a:spcPts val="1300"/>
              </a:spcBef>
              <a:spcAft>
                <a:spcPts val="0"/>
              </a:spcAft>
              <a:buSzPts val="1100"/>
              <a:buNone/>
              <a:defRPr/>
            </a:lvl3pPr>
            <a:lvl4pPr marL="1828800" lvl="3" indent="-228600" rtl="0">
              <a:spcBef>
                <a:spcPts val="1300"/>
              </a:spcBef>
              <a:spcAft>
                <a:spcPts val="0"/>
              </a:spcAft>
              <a:buSzPts val="1700"/>
              <a:buNone/>
              <a:defRPr/>
            </a:lvl4pPr>
            <a:lvl5pPr marL="2286000" lvl="4" indent="-304800" rtl="0">
              <a:spcBef>
                <a:spcPts val="1300"/>
              </a:spcBef>
              <a:spcAft>
                <a:spcPts val="0"/>
              </a:spcAft>
              <a:buSzPts val="1200"/>
              <a:buChar char="▪"/>
              <a:defRPr/>
            </a:lvl5pPr>
            <a:lvl6pPr marL="2743200" lvl="5" indent="-317500" rtl="0">
              <a:spcBef>
                <a:spcPts val="1300"/>
              </a:spcBef>
              <a:spcAft>
                <a:spcPts val="0"/>
              </a:spcAft>
              <a:buSzPts val="1400"/>
              <a:buChar char="▪"/>
              <a:defRPr/>
            </a:lvl6pPr>
            <a:lvl7pPr marL="3200400" lvl="6" indent="-317500" rtl="0">
              <a:spcBef>
                <a:spcPts val="1300"/>
              </a:spcBef>
              <a:spcAft>
                <a:spcPts val="0"/>
              </a:spcAft>
              <a:buSzPts val="1400"/>
              <a:buChar char="•"/>
              <a:defRPr/>
            </a:lvl7pPr>
            <a:lvl8pPr marL="3657600" lvl="7" indent="-317500" rtl="0">
              <a:spcBef>
                <a:spcPts val="400"/>
              </a:spcBef>
              <a:spcAft>
                <a:spcPts val="0"/>
              </a:spcAft>
              <a:buSzPts val="1400"/>
              <a:buChar char="•"/>
              <a:defRPr/>
            </a:lvl8pPr>
            <a:lvl9pPr marL="4114800" lvl="8" indent="-317500" rtl="0">
              <a:spcBef>
                <a:spcPts val="400"/>
              </a:spcBef>
              <a:spcAft>
                <a:spcPts val="0"/>
              </a:spcAft>
              <a:buSzPts val="1400"/>
              <a:buChar char="•"/>
              <a:defRPr/>
            </a:lvl9pPr>
          </a:lstStyle>
          <a:p>
            <a:endParaRPr/>
          </a:p>
        </p:txBody>
      </p:sp>
    </p:spTree>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Content and Charts">
  <p:cSld name="Content and Charts">
    <p:spTree>
      <p:nvGrpSpPr>
        <p:cNvPr id="1" name="Shape 467"/>
        <p:cNvGrpSpPr/>
        <p:nvPr/>
      </p:nvGrpSpPr>
      <p:grpSpPr>
        <a:xfrm>
          <a:off x="0" y="0"/>
          <a:ext cx="0" cy="0"/>
          <a:chOff x="0" y="0"/>
          <a:chExt cx="0" cy="0"/>
        </a:xfrm>
      </p:grpSpPr>
      <p:sp>
        <p:nvSpPr>
          <p:cNvPr id="468" name="Google Shape;468;p63"/>
          <p:cNvSpPr txBox="1">
            <a:spLocks noGrp="1"/>
          </p:cNvSpPr>
          <p:nvPr>
            <p:ph type="body" idx="1"/>
          </p:nvPr>
        </p:nvSpPr>
        <p:spPr>
          <a:xfrm>
            <a:off x="245268" y="1194197"/>
            <a:ext cx="4088700" cy="31590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dk2"/>
              </a:buClr>
              <a:buSzPts val="1400"/>
              <a:buNone/>
              <a:defRPr/>
            </a:lvl1pPr>
            <a:lvl2pPr marL="914400" lvl="1" indent="-228600" algn="l" rtl="0">
              <a:lnSpc>
                <a:spcPct val="100000"/>
              </a:lnSpc>
              <a:spcBef>
                <a:spcPts val="1300"/>
              </a:spcBef>
              <a:spcAft>
                <a:spcPts val="0"/>
              </a:spcAft>
              <a:buClr>
                <a:schemeClr val="accent1"/>
              </a:buClr>
              <a:buSzPts val="1400"/>
              <a:buNone/>
              <a:defRPr/>
            </a:lvl2pPr>
            <a:lvl3pPr marL="1371600" lvl="2" indent="-228600" algn="l" rtl="0">
              <a:lnSpc>
                <a:spcPct val="100000"/>
              </a:lnSpc>
              <a:spcBef>
                <a:spcPts val="1300"/>
              </a:spcBef>
              <a:spcAft>
                <a:spcPts val="0"/>
              </a:spcAft>
              <a:buClr>
                <a:schemeClr val="dk2"/>
              </a:buClr>
              <a:buSzPts val="1400"/>
              <a:buNone/>
              <a:defRPr/>
            </a:lvl3pPr>
            <a:lvl4pPr marL="1828800" lvl="3" indent="-228600" algn="l" rtl="0">
              <a:lnSpc>
                <a:spcPct val="100000"/>
              </a:lnSpc>
              <a:spcBef>
                <a:spcPts val="1300"/>
              </a:spcBef>
              <a:spcAft>
                <a:spcPts val="0"/>
              </a:spcAft>
              <a:buClr>
                <a:schemeClr val="dk2"/>
              </a:buClr>
              <a:buSzPts val="1400"/>
              <a:buNone/>
              <a:defRPr/>
            </a:lvl4pPr>
            <a:lvl5pPr marL="2286000" lvl="4" indent="-317500" algn="l" rtl="0">
              <a:lnSpc>
                <a:spcPct val="100000"/>
              </a:lnSpc>
              <a:spcBef>
                <a:spcPts val="1300"/>
              </a:spcBef>
              <a:spcAft>
                <a:spcPts val="0"/>
              </a:spcAft>
              <a:buClr>
                <a:schemeClr val="dk2"/>
              </a:buClr>
              <a:buSzPts val="1400"/>
              <a:buChar char="▪"/>
              <a:defRPr/>
            </a:lvl5pPr>
            <a:lvl6pPr marL="2743200" lvl="5" indent="-304800" algn="l" rtl="0">
              <a:lnSpc>
                <a:spcPct val="90000"/>
              </a:lnSpc>
              <a:spcBef>
                <a:spcPts val="1300"/>
              </a:spcBef>
              <a:spcAft>
                <a:spcPts val="0"/>
              </a:spcAft>
              <a:buClr>
                <a:schemeClr val="dk2"/>
              </a:buClr>
              <a:buSzPts val="1200"/>
              <a:buChar char="▪"/>
              <a:defRPr sz="1200"/>
            </a:lvl6pPr>
            <a:lvl7pPr marL="3200400" lvl="6" indent="-317500" algn="l" rtl="0">
              <a:lnSpc>
                <a:spcPct val="90000"/>
              </a:lnSpc>
              <a:spcBef>
                <a:spcPts val="13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469" name="Google Shape;469;p63"/>
          <p:cNvSpPr txBox="1">
            <a:spLocks noGrp="1"/>
          </p:cNvSpPr>
          <p:nvPr>
            <p:ph type="sldNum" idx="12"/>
          </p:nvPr>
        </p:nvSpPr>
        <p:spPr>
          <a:xfrm>
            <a:off x="245268" y="4860001"/>
            <a:ext cx="193200" cy="160800"/>
          </a:xfrm>
          <a:prstGeom prst="rect">
            <a:avLst/>
          </a:prstGeom>
          <a:noFill/>
          <a:ln>
            <a:noFill/>
          </a:ln>
        </p:spPr>
        <p:txBody>
          <a:bodyPr spcFirstLastPara="1" wrap="square" lIns="0" tIns="0" rIns="0" bIns="0" anchor="t" anchorCtr="0">
            <a:noAutofit/>
          </a:bodyPr>
          <a:lstStyle>
            <a:lvl1pPr marL="0" lvl="0" indent="0" algn="l" rtl="0">
              <a:lnSpc>
                <a:spcPct val="100000"/>
              </a:lnSpc>
              <a:spcBef>
                <a:spcPts val="0"/>
              </a:spcBef>
              <a:buNone/>
              <a:defRPr/>
            </a:lvl1pPr>
            <a:lvl2pPr marL="0" lvl="1" indent="0" algn="l" rtl="0">
              <a:lnSpc>
                <a:spcPct val="100000"/>
              </a:lnSpc>
              <a:spcBef>
                <a:spcPts val="0"/>
              </a:spcBef>
              <a:buNone/>
              <a:defRPr/>
            </a:lvl2pPr>
            <a:lvl3pPr marL="0" lvl="2" indent="0" algn="l" rtl="0">
              <a:lnSpc>
                <a:spcPct val="100000"/>
              </a:lnSpc>
              <a:spcBef>
                <a:spcPts val="0"/>
              </a:spcBef>
              <a:buNone/>
              <a:defRPr/>
            </a:lvl3pPr>
            <a:lvl4pPr marL="0" lvl="3" indent="0" algn="l" rtl="0">
              <a:lnSpc>
                <a:spcPct val="100000"/>
              </a:lnSpc>
              <a:spcBef>
                <a:spcPts val="0"/>
              </a:spcBef>
              <a:buNone/>
              <a:defRPr/>
            </a:lvl4pPr>
            <a:lvl5pPr marL="0" lvl="4" indent="0" algn="l" rtl="0">
              <a:lnSpc>
                <a:spcPct val="100000"/>
              </a:lnSpc>
              <a:spcBef>
                <a:spcPts val="0"/>
              </a:spcBef>
              <a:buNone/>
              <a:defRPr/>
            </a:lvl5pPr>
            <a:lvl6pPr marL="0" lvl="5" indent="0" algn="l" rtl="0">
              <a:lnSpc>
                <a:spcPct val="100000"/>
              </a:lnSpc>
              <a:spcBef>
                <a:spcPts val="0"/>
              </a:spcBef>
              <a:buNone/>
              <a:defRPr/>
            </a:lvl6pPr>
            <a:lvl7pPr marL="0" lvl="6" indent="0" algn="l" rtl="0">
              <a:lnSpc>
                <a:spcPct val="100000"/>
              </a:lnSpc>
              <a:spcBef>
                <a:spcPts val="0"/>
              </a:spcBef>
              <a:buNone/>
              <a:defRPr/>
            </a:lvl7pPr>
            <a:lvl8pPr marL="0" lvl="7" indent="0" algn="l" rtl="0">
              <a:lnSpc>
                <a:spcPct val="100000"/>
              </a:lnSpc>
              <a:spcBef>
                <a:spcPts val="0"/>
              </a:spcBef>
              <a:buNone/>
              <a:defRPr/>
            </a:lvl8pPr>
            <a:lvl9pPr marL="0" lvl="8" indent="0" algn="l" rtl="0">
              <a:lnSpc>
                <a:spcPct val="100000"/>
              </a:lnSpc>
              <a:spcBef>
                <a:spcPts val="0"/>
              </a:spcBef>
              <a:buNone/>
              <a:defRPr/>
            </a:lvl9pPr>
          </a:lstStyle>
          <a:p>
            <a:pPr marL="0" lvl="0" indent="0" algn="l" rtl="0">
              <a:spcBef>
                <a:spcPts val="0"/>
              </a:spcBef>
              <a:spcAft>
                <a:spcPts val="0"/>
              </a:spcAft>
              <a:buNone/>
            </a:pPr>
            <a:fld id="{00000000-1234-1234-1234-123412341234}" type="slidenum">
              <a:rPr lang="en-GB"/>
              <a:t>‹#›</a:t>
            </a:fld>
            <a:endParaRPr/>
          </a:p>
        </p:txBody>
      </p:sp>
      <p:sp>
        <p:nvSpPr>
          <p:cNvPr id="470" name="Google Shape;470;p63"/>
          <p:cNvSpPr txBox="1">
            <a:spLocks noGrp="1"/>
          </p:cNvSpPr>
          <p:nvPr>
            <p:ph type="title"/>
          </p:nvPr>
        </p:nvSpPr>
        <p:spPr>
          <a:xfrm>
            <a:off x="245268" y="367903"/>
            <a:ext cx="4088700" cy="8202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chemeClr val="accent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pic>
        <p:nvPicPr>
          <p:cNvPr id="471" name="Google Shape;471;p63"/>
          <p:cNvPicPr preferRelativeResize="0"/>
          <p:nvPr/>
        </p:nvPicPr>
        <p:blipFill rotWithShape="1">
          <a:blip r:embed="rId2">
            <a:alphaModFix/>
          </a:blip>
          <a:srcRect/>
          <a:stretch/>
        </p:blipFill>
        <p:spPr>
          <a:xfrm>
            <a:off x="241891" y="4463897"/>
            <a:ext cx="8668527" cy="267463"/>
          </a:xfrm>
          <a:prstGeom prst="rect">
            <a:avLst/>
          </a:prstGeom>
          <a:noFill/>
          <a:ln>
            <a:noFill/>
          </a:ln>
        </p:spPr>
      </p:pic>
      <p:sp>
        <p:nvSpPr>
          <p:cNvPr id="472" name="Google Shape;472;p63"/>
          <p:cNvSpPr txBox="1">
            <a:spLocks noGrp="1"/>
          </p:cNvSpPr>
          <p:nvPr>
            <p:ph type="body" idx="2"/>
          </p:nvPr>
        </p:nvSpPr>
        <p:spPr>
          <a:xfrm>
            <a:off x="486000" y="4860009"/>
            <a:ext cx="3240000" cy="160800"/>
          </a:xfrm>
          <a:prstGeom prst="rect">
            <a:avLst/>
          </a:prstGeom>
        </p:spPr>
        <p:txBody>
          <a:bodyPr spcFirstLastPara="1" wrap="square" lIns="0" tIns="0" rIns="0" bIns="0" anchor="t" anchorCtr="0">
            <a:noAutofit/>
          </a:bodyPr>
          <a:lstStyle>
            <a:lvl1pPr marL="457200" lvl="0" indent="-228600" rtl="0">
              <a:spcBef>
                <a:spcPts val="0"/>
              </a:spcBef>
              <a:spcAft>
                <a:spcPts val="0"/>
              </a:spcAft>
              <a:buSzPts val="700"/>
              <a:buNone/>
              <a:defRPr sz="700"/>
            </a:lvl1pPr>
            <a:lvl2pPr marL="914400" lvl="1" indent="-228600" rtl="0">
              <a:spcBef>
                <a:spcPts val="1300"/>
              </a:spcBef>
              <a:spcAft>
                <a:spcPts val="0"/>
              </a:spcAft>
              <a:buSzPts val="1100"/>
              <a:buNone/>
              <a:defRPr/>
            </a:lvl2pPr>
            <a:lvl3pPr marL="1371600" lvl="2" indent="-228600" rtl="0">
              <a:spcBef>
                <a:spcPts val="1300"/>
              </a:spcBef>
              <a:spcAft>
                <a:spcPts val="0"/>
              </a:spcAft>
              <a:buSzPts val="1100"/>
              <a:buNone/>
              <a:defRPr/>
            </a:lvl3pPr>
            <a:lvl4pPr marL="1828800" lvl="3" indent="-228600" rtl="0">
              <a:spcBef>
                <a:spcPts val="1300"/>
              </a:spcBef>
              <a:spcAft>
                <a:spcPts val="0"/>
              </a:spcAft>
              <a:buSzPts val="1700"/>
              <a:buNone/>
              <a:defRPr/>
            </a:lvl4pPr>
            <a:lvl5pPr marL="2286000" lvl="4" indent="-304800" rtl="0">
              <a:spcBef>
                <a:spcPts val="1300"/>
              </a:spcBef>
              <a:spcAft>
                <a:spcPts val="0"/>
              </a:spcAft>
              <a:buSzPts val="1200"/>
              <a:buChar char="▪"/>
              <a:defRPr/>
            </a:lvl5pPr>
            <a:lvl6pPr marL="2743200" lvl="5" indent="-317500" rtl="0">
              <a:spcBef>
                <a:spcPts val="1300"/>
              </a:spcBef>
              <a:spcAft>
                <a:spcPts val="0"/>
              </a:spcAft>
              <a:buSzPts val="1400"/>
              <a:buChar char="▪"/>
              <a:defRPr/>
            </a:lvl6pPr>
            <a:lvl7pPr marL="3200400" lvl="6" indent="-317500" rtl="0">
              <a:spcBef>
                <a:spcPts val="1300"/>
              </a:spcBef>
              <a:spcAft>
                <a:spcPts val="0"/>
              </a:spcAft>
              <a:buSzPts val="1400"/>
              <a:buChar char="•"/>
              <a:defRPr/>
            </a:lvl7pPr>
            <a:lvl8pPr marL="3657600" lvl="7" indent="-317500" rtl="0">
              <a:spcBef>
                <a:spcPts val="400"/>
              </a:spcBef>
              <a:spcAft>
                <a:spcPts val="0"/>
              </a:spcAft>
              <a:buSzPts val="1400"/>
              <a:buChar char="•"/>
              <a:defRPr/>
            </a:lvl8pPr>
            <a:lvl9pPr marL="4114800" lvl="8" indent="-317500" rtl="0">
              <a:spcBef>
                <a:spcPts val="400"/>
              </a:spcBef>
              <a:spcAft>
                <a:spcPts val="0"/>
              </a:spcAft>
              <a:buSzPts val="1400"/>
              <a:buChar char="•"/>
              <a:defRPr/>
            </a:lvl9pPr>
          </a:lstStyle>
          <a:p>
            <a:endParaRPr/>
          </a:p>
        </p:txBody>
      </p:sp>
    </p:spTree>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matchingName="Content and Figures">
  <p:cSld name="Content and Figures">
    <p:spTree>
      <p:nvGrpSpPr>
        <p:cNvPr id="1" name="Shape 473"/>
        <p:cNvGrpSpPr/>
        <p:nvPr/>
      </p:nvGrpSpPr>
      <p:grpSpPr>
        <a:xfrm>
          <a:off x="0" y="0"/>
          <a:ext cx="0" cy="0"/>
          <a:chOff x="0" y="0"/>
          <a:chExt cx="0" cy="0"/>
        </a:xfrm>
      </p:grpSpPr>
      <p:sp>
        <p:nvSpPr>
          <p:cNvPr id="474" name="Google Shape;474;p64"/>
          <p:cNvSpPr txBox="1">
            <a:spLocks noGrp="1"/>
          </p:cNvSpPr>
          <p:nvPr>
            <p:ph type="body" idx="1"/>
          </p:nvPr>
        </p:nvSpPr>
        <p:spPr>
          <a:xfrm>
            <a:off x="245268" y="1194197"/>
            <a:ext cx="4088700" cy="31590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dk2"/>
              </a:buClr>
              <a:buSzPts val="1400"/>
              <a:buNone/>
              <a:defRPr/>
            </a:lvl1pPr>
            <a:lvl2pPr marL="914400" lvl="1" indent="-228600" algn="l" rtl="0">
              <a:lnSpc>
                <a:spcPct val="100000"/>
              </a:lnSpc>
              <a:spcBef>
                <a:spcPts val="1300"/>
              </a:spcBef>
              <a:spcAft>
                <a:spcPts val="0"/>
              </a:spcAft>
              <a:buClr>
                <a:schemeClr val="accent1"/>
              </a:buClr>
              <a:buSzPts val="1400"/>
              <a:buNone/>
              <a:defRPr/>
            </a:lvl2pPr>
            <a:lvl3pPr marL="1371600" lvl="2" indent="-228600" algn="l" rtl="0">
              <a:lnSpc>
                <a:spcPct val="100000"/>
              </a:lnSpc>
              <a:spcBef>
                <a:spcPts val="1300"/>
              </a:spcBef>
              <a:spcAft>
                <a:spcPts val="0"/>
              </a:spcAft>
              <a:buClr>
                <a:schemeClr val="dk2"/>
              </a:buClr>
              <a:buSzPts val="1400"/>
              <a:buNone/>
              <a:defRPr/>
            </a:lvl3pPr>
            <a:lvl4pPr marL="1828800" lvl="3" indent="-228600" algn="l" rtl="0">
              <a:lnSpc>
                <a:spcPct val="100000"/>
              </a:lnSpc>
              <a:spcBef>
                <a:spcPts val="1300"/>
              </a:spcBef>
              <a:spcAft>
                <a:spcPts val="0"/>
              </a:spcAft>
              <a:buClr>
                <a:schemeClr val="dk2"/>
              </a:buClr>
              <a:buSzPts val="1400"/>
              <a:buNone/>
              <a:defRPr/>
            </a:lvl4pPr>
            <a:lvl5pPr marL="2286000" lvl="4" indent="-317500" algn="l" rtl="0">
              <a:lnSpc>
                <a:spcPct val="100000"/>
              </a:lnSpc>
              <a:spcBef>
                <a:spcPts val="1300"/>
              </a:spcBef>
              <a:spcAft>
                <a:spcPts val="0"/>
              </a:spcAft>
              <a:buClr>
                <a:schemeClr val="dk2"/>
              </a:buClr>
              <a:buSzPts val="1400"/>
              <a:buChar char="▪"/>
              <a:defRPr/>
            </a:lvl5pPr>
            <a:lvl6pPr marL="2743200" lvl="5" indent="-304800" algn="l" rtl="0">
              <a:lnSpc>
                <a:spcPct val="90000"/>
              </a:lnSpc>
              <a:spcBef>
                <a:spcPts val="1300"/>
              </a:spcBef>
              <a:spcAft>
                <a:spcPts val="0"/>
              </a:spcAft>
              <a:buClr>
                <a:schemeClr val="dk2"/>
              </a:buClr>
              <a:buSzPts val="1200"/>
              <a:buChar char="▪"/>
              <a:defRPr sz="1200"/>
            </a:lvl6pPr>
            <a:lvl7pPr marL="3200400" lvl="6" indent="-317500" algn="l" rtl="0">
              <a:lnSpc>
                <a:spcPct val="90000"/>
              </a:lnSpc>
              <a:spcBef>
                <a:spcPts val="13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475" name="Google Shape;475;p64"/>
          <p:cNvSpPr txBox="1">
            <a:spLocks noGrp="1"/>
          </p:cNvSpPr>
          <p:nvPr>
            <p:ph type="dt" idx="10"/>
          </p:nvPr>
        </p:nvSpPr>
        <p:spPr>
          <a:xfrm>
            <a:off x="6840140" y="4860001"/>
            <a:ext cx="2057400" cy="160800"/>
          </a:xfrm>
          <a:prstGeom prst="rect">
            <a:avLst/>
          </a:prstGeom>
          <a:noFill/>
          <a:ln>
            <a:noFill/>
          </a:ln>
        </p:spPr>
        <p:txBody>
          <a:bodyPr spcFirstLastPara="1" wrap="square" lIns="0" tIns="0" rIns="0" bIns="0" anchor="t" anchorCtr="0">
            <a:noAutofit/>
          </a:bodyPr>
          <a:lstStyle>
            <a:lvl1pPr lvl="0" algn="r" rtl="0">
              <a:lnSpc>
                <a:spcPct val="100000"/>
              </a:lnSpc>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476" name="Google Shape;476;p64"/>
          <p:cNvSpPr txBox="1">
            <a:spLocks noGrp="1"/>
          </p:cNvSpPr>
          <p:nvPr>
            <p:ph type="sldNum" idx="12"/>
          </p:nvPr>
        </p:nvSpPr>
        <p:spPr>
          <a:xfrm>
            <a:off x="245268" y="4860001"/>
            <a:ext cx="193200" cy="160800"/>
          </a:xfrm>
          <a:prstGeom prst="rect">
            <a:avLst/>
          </a:prstGeom>
          <a:noFill/>
          <a:ln>
            <a:noFill/>
          </a:ln>
        </p:spPr>
        <p:txBody>
          <a:bodyPr spcFirstLastPara="1" wrap="square" lIns="0" tIns="0" rIns="0" bIns="0" anchor="t" anchorCtr="0">
            <a:noAutofit/>
          </a:bodyPr>
          <a:lstStyle>
            <a:lvl1pPr marL="0" lvl="0" indent="0" algn="l" rtl="0">
              <a:lnSpc>
                <a:spcPct val="100000"/>
              </a:lnSpc>
              <a:spcBef>
                <a:spcPts val="0"/>
              </a:spcBef>
              <a:buNone/>
              <a:defRPr/>
            </a:lvl1pPr>
            <a:lvl2pPr marL="0" lvl="1" indent="0" algn="l" rtl="0">
              <a:lnSpc>
                <a:spcPct val="100000"/>
              </a:lnSpc>
              <a:spcBef>
                <a:spcPts val="0"/>
              </a:spcBef>
              <a:buNone/>
              <a:defRPr/>
            </a:lvl2pPr>
            <a:lvl3pPr marL="0" lvl="2" indent="0" algn="l" rtl="0">
              <a:lnSpc>
                <a:spcPct val="100000"/>
              </a:lnSpc>
              <a:spcBef>
                <a:spcPts val="0"/>
              </a:spcBef>
              <a:buNone/>
              <a:defRPr/>
            </a:lvl3pPr>
            <a:lvl4pPr marL="0" lvl="3" indent="0" algn="l" rtl="0">
              <a:lnSpc>
                <a:spcPct val="100000"/>
              </a:lnSpc>
              <a:spcBef>
                <a:spcPts val="0"/>
              </a:spcBef>
              <a:buNone/>
              <a:defRPr/>
            </a:lvl4pPr>
            <a:lvl5pPr marL="0" lvl="4" indent="0" algn="l" rtl="0">
              <a:lnSpc>
                <a:spcPct val="100000"/>
              </a:lnSpc>
              <a:spcBef>
                <a:spcPts val="0"/>
              </a:spcBef>
              <a:buNone/>
              <a:defRPr/>
            </a:lvl5pPr>
            <a:lvl6pPr marL="0" lvl="5" indent="0" algn="l" rtl="0">
              <a:lnSpc>
                <a:spcPct val="100000"/>
              </a:lnSpc>
              <a:spcBef>
                <a:spcPts val="0"/>
              </a:spcBef>
              <a:buNone/>
              <a:defRPr/>
            </a:lvl6pPr>
            <a:lvl7pPr marL="0" lvl="6" indent="0" algn="l" rtl="0">
              <a:lnSpc>
                <a:spcPct val="100000"/>
              </a:lnSpc>
              <a:spcBef>
                <a:spcPts val="0"/>
              </a:spcBef>
              <a:buNone/>
              <a:defRPr/>
            </a:lvl7pPr>
            <a:lvl8pPr marL="0" lvl="7" indent="0" algn="l" rtl="0">
              <a:lnSpc>
                <a:spcPct val="100000"/>
              </a:lnSpc>
              <a:spcBef>
                <a:spcPts val="0"/>
              </a:spcBef>
              <a:buNone/>
              <a:defRPr/>
            </a:lvl8pPr>
            <a:lvl9pPr marL="0" lvl="8" indent="0" algn="l" rtl="0">
              <a:lnSpc>
                <a:spcPct val="100000"/>
              </a:lnSpc>
              <a:spcBef>
                <a:spcPts val="0"/>
              </a:spcBef>
              <a:buNone/>
              <a:defRPr/>
            </a:lvl9pPr>
          </a:lstStyle>
          <a:p>
            <a:pPr marL="0" lvl="0" indent="0" algn="l" rtl="0">
              <a:spcBef>
                <a:spcPts val="0"/>
              </a:spcBef>
              <a:spcAft>
                <a:spcPts val="0"/>
              </a:spcAft>
              <a:buNone/>
            </a:pPr>
            <a:fld id="{00000000-1234-1234-1234-123412341234}" type="slidenum">
              <a:rPr lang="en-GB"/>
              <a:t>‹#›</a:t>
            </a:fld>
            <a:endParaRPr/>
          </a:p>
        </p:txBody>
      </p:sp>
      <p:pic>
        <p:nvPicPr>
          <p:cNvPr id="477" name="Google Shape;477;p64"/>
          <p:cNvPicPr preferRelativeResize="0"/>
          <p:nvPr/>
        </p:nvPicPr>
        <p:blipFill rotWithShape="1">
          <a:blip r:embed="rId2">
            <a:alphaModFix/>
          </a:blip>
          <a:srcRect r="52061"/>
          <a:stretch/>
        </p:blipFill>
        <p:spPr>
          <a:xfrm>
            <a:off x="241891" y="4463897"/>
            <a:ext cx="4155539" cy="267463"/>
          </a:xfrm>
          <a:prstGeom prst="rect">
            <a:avLst/>
          </a:prstGeom>
          <a:noFill/>
          <a:ln>
            <a:noFill/>
          </a:ln>
        </p:spPr>
      </p:pic>
      <p:sp>
        <p:nvSpPr>
          <p:cNvPr id="478" name="Google Shape;478;p64"/>
          <p:cNvSpPr txBox="1">
            <a:spLocks noGrp="1"/>
          </p:cNvSpPr>
          <p:nvPr>
            <p:ph type="title"/>
          </p:nvPr>
        </p:nvSpPr>
        <p:spPr>
          <a:xfrm>
            <a:off x="245268" y="367903"/>
            <a:ext cx="4088700" cy="8202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chemeClr val="accent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479" name="Google Shape;479;p64"/>
          <p:cNvSpPr/>
          <p:nvPr/>
        </p:nvSpPr>
        <p:spPr>
          <a:xfrm>
            <a:off x="4572000" y="0"/>
            <a:ext cx="4572000" cy="5143500"/>
          </a:xfrm>
          <a:prstGeom prst="rect">
            <a:avLst/>
          </a:prstGeom>
          <a:solidFill>
            <a:schemeClr val="accent2"/>
          </a:solidFill>
          <a:ln>
            <a:noFill/>
          </a:ln>
        </p:spPr>
        <p:txBody>
          <a:bodyPr spcFirstLastPara="1" wrap="square" lIns="67500" tIns="35100" rIns="67500" bIns="35100" anchor="ctr" anchorCtr="0">
            <a:noAutofit/>
          </a:bodyPr>
          <a:lstStyle/>
          <a:p>
            <a:pPr marL="0" marR="0" lvl="0" indent="0" algn="ctr" rtl="0">
              <a:lnSpc>
                <a:spcPct val="90000"/>
              </a:lnSpc>
              <a:spcBef>
                <a:spcPts val="0"/>
              </a:spcBef>
              <a:spcAft>
                <a:spcPts val="0"/>
              </a:spcAft>
              <a:buNone/>
            </a:pPr>
            <a:endParaRPr sz="1400">
              <a:solidFill>
                <a:schemeClr val="lt1"/>
              </a:solidFill>
              <a:latin typeface="Roboto Light"/>
              <a:ea typeface="Roboto Light"/>
              <a:cs typeface="Roboto Light"/>
              <a:sym typeface="Roboto Light"/>
            </a:endParaRPr>
          </a:p>
        </p:txBody>
      </p:sp>
      <p:cxnSp>
        <p:nvCxnSpPr>
          <p:cNvPr id="480" name="Google Shape;480;p64"/>
          <p:cNvCxnSpPr/>
          <p:nvPr/>
        </p:nvCxnSpPr>
        <p:spPr>
          <a:xfrm>
            <a:off x="245267" y="4811400"/>
            <a:ext cx="8652300" cy="0"/>
          </a:xfrm>
          <a:prstGeom prst="straightConnector1">
            <a:avLst/>
          </a:prstGeom>
          <a:noFill/>
          <a:ln w="9525" cap="flat" cmpd="sng">
            <a:solidFill>
              <a:schemeClr val="dk2"/>
            </a:solidFill>
            <a:prstDash val="solid"/>
            <a:miter lim="800000"/>
            <a:headEnd type="none" w="sm" len="sm"/>
            <a:tailEnd type="none" w="sm" len="sm"/>
          </a:ln>
        </p:spPr>
      </p:cxnSp>
      <p:pic>
        <p:nvPicPr>
          <p:cNvPr id="481" name="Google Shape;481;p64"/>
          <p:cNvPicPr preferRelativeResize="0"/>
          <p:nvPr/>
        </p:nvPicPr>
        <p:blipFill rotWithShape="1">
          <a:blip r:embed="rId3">
            <a:alphaModFix/>
          </a:blip>
          <a:srcRect/>
          <a:stretch/>
        </p:blipFill>
        <p:spPr>
          <a:xfrm>
            <a:off x="8410192" y="0"/>
            <a:ext cx="733808" cy="733808"/>
          </a:xfrm>
          <a:prstGeom prst="rect">
            <a:avLst/>
          </a:prstGeom>
          <a:noFill/>
          <a:ln>
            <a:noFill/>
          </a:ln>
        </p:spPr>
      </p:pic>
      <p:sp>
        <p:nvSpPr>
          <p:cNvPr id="482" name="Google Shape;482;p64"/>
          <p:cNvSpPr txBox="1">
            <a:spLocks noGrp="1"/>
          </p:cNvSpPr>
          <p:nvPr>
            <p:ph type="body" idx="2"/>
          </p:nvPr>
        </p:nvSpPr>
        <p:spPr>
          <a:xfrm>
            <a:off x="4808936" y="1194197"/>
            <a:ext cx="1656300" cy="976200"/>
          </a:xfrm>
          <a:prstGeom prst="rect">
            <a:avLst/>
          </a:prstGeom>
          <a:noFill/>
          <a:ln>
            <a:noFill/>
          </a:ln>
        </p:spPr>
        <p:txBody>
          <a:bodyPr spcFirstLastPara="1" wrap="square" lIns="0" tIns="0" rIns="0" bIns="0" anchor="t" anchorCtr="0">
            <a:noAutofit/>
          </a:bodyPr>
          <a:lstStyle>
            <a:lvl1pPr marL="457200" lvl="0" indent="-228600" algn="l" rtl="0">
              <a:lnSpc>
                <a:spcPct val="80000"/>
              </a:lnSpc>
              <a:spcBef>
                <a:spcPts val="0"/>
              </a:spcBef>
              <a:spcAft>
                <a:spcPts val="0"/>
              </a:spcAft>
              <a:buClr>
                <a:schemeClr val="lt1"/>
              </a:buClr>
              <a:buSzPts val="10200"/>
              <a:buNone/>
              <a:defRPr sz="10200" b="1">
                <a:solidFill>
                  <a:schemeClr val="lt1"/>
                </a:solidFill>
                <a:latin typeface="Roboto"/>
                <a:ea typeface="Roboto"/>
                <a:cs typeface="Roboto"/>
                <a:sym typeface="Roboto"/>
              </a:defRPr>
            </a:lvl1pPr>
            <a:lvl2pPr marL="914400" lvl="1" indent="-228600" algn="l" rtl="0">
              <a:lnSpc>
                <a:spcPct val="100000"/>
              </a:lnSpc>
              <a:spcBef>
                <a:spcPts val="0"/>
              </a:spcBef>
              <a:spcAft>
                <a:spcPts val="0"/>
              </a:spcAft>
              <a:buClr>
                <a:schemeClr val="accent1"/>
              </a:buClr>
              <a:buSzPts val="10200"/>
              <a:buNone/>
              <a:defRPr sz="10200">
                <a:latin typeface="Roboto Medium"/>
                <a:ea typeface="Roboto Medium"/>
                <a:cs typeface="Roboto Medium"/>
                <a:sym typeface="Roboto Medium"/>
              </a:defRPr>
            </a:lvl2pPr>
            <a:lvl3pPr marL="1371600" lvl="2" indent="-228600" algn="l" rtl="0">
              <a:lnSpc>
                <a:spcPct val="100000"/>
              </a:lnSpc>
              <a:spcBef>
                <a:spcPts val="1300"/>
              </a:spcBef>
              <a:spcAft>
                <a:spcPts val="0"/>
              </a:spcAft>
              <a:buClr>
                <a:schemeClr val="dk2"/>
              </a:buClr>
              <a:buSzPts val="10200"/>
              <a:buNone/>
              <a:defRPr sz="10200">
                <a:latin typeface="Roboto Medium"/>
                <a:ea typeface="Roboto Medium"/>
                <a:cs typeface="Roboto Medium"/>
                <a:sym typeface="Roboto Medium"/>
              </a:defRPr>
            </a:lvl3pPr>
            <a:lvl4pPr marL="1828800" lvl="3" indent="-228600" algn="l" rtl="0">
              <a:lnSpc>
                <a:spcPct val="100000"/>
              </a:lnSpc>
              <a:spcBef>
                <a:spcPts val="1300"/>
              </a:spcBef>
              <a:spcAft>
                <a:spcPts val="0"/>
              </a:spcAft>
              <a:buClr>
                <a:schemeClr val="dk2"/>
              </a:buClr>
              <a:buSzPts val="10200"/>
              <a:buNone/>
              <a:defRPr sz="10200">
                <a:latin typeface="Roboto Medium"/>
                <a:ea typeface="Roboto Medium"/>
                <a:cs typeface="Roboto Medium"/>
                <a:sym typeface="Roboto Medium"/>
              </a:defRPr>
            </a:lvl4pPr>
            <a:lvl5pPr marL="2286000" lvl="4" indent="-876300" algn="l" rtl="0">
              <a:lnSpc>
                <a:spcPct val="100000"/>
              </a:lnSpc>
              <a:spcBef>
                <a:spcPts val="1300"/>
              </a:spcBef>
              <a:spcAft>
                <a:spcPts val="0"/>
              </a:spcAft>
              <a:buClr>
                <a:schemeClr val="dk2"/>
              </a:buClr>
              <a:buSzPts val="10200"/>
              <a:buChar char="▪"/>
              <a:defRPr sz="10200">
                <a:latin typeface="Roboto Medium"/>
                <a:ea typeface="Roboto Medium"/>
                <a:cs typeface="Roboto Medium"/>
                <a:sym typeface="Roboto Medium"/>
              </a:defRPr>
            </a:lvl5pPr>
            <a:lvl6pPr marL="2743200" lvl="5" indent="-317500" algn="l" rtl="0">
              <a:lnSpc>
                <a:spcPct val="90000"/>
              </a:lnSpc>
              <a:spcBef>
                <a:spcPts val="1300"/>
              </a:spcBef>
              <a:spcAft>
                <a:spcPts val="0"/>
              </a:spcAft>
              <a:buClr>
                <a:schemeClr val="dk2"/>
              </a:buClr>
              <a:buSzPts val="1400"/>
              <a:buChar char="▪"/>
              <a:defRPr/>
            </a:lvl6pPr>
            <a:lvl7pPr marL="3200400" lvl="6" indent="-317500" algn="l" rtl="0">
              <a:lnSpc>
                <a:spcPct val="90000"/>
              </a:lnSpc>
              <a:spcBef>
                <a:spcPts val="13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483" name="Google Shape;483;p64"/>
          <p:cNvSpPr txBox="1">
            <a:spLocks noGrp="1"/>
          </p:cNvSpPr>
          <p:nvPr>
            <p:ph type="body" idx="3"/>
          </p:nvPr>
        </p:nvSpPr>
        <p:spPr>
          <a:xfrm>
            <a:off x="6480000" y="1194197"/>
            <a:ext cx="2417400" cy="970500"/>
          </a:xfrm>
          <a:prstGeom prst="rect">
            <a:avLst/>
          </a:prstGeom>
          <a:noFill/>
          <a:ln>
            <a:noFill/>
          </a:ln>
        </p:spPr>
        <p:txBody>
          <a:bodyPr spcFirstLastPara="1" wrap="square" lIns="0" tIns="0" rIns="0" bIns="0" anchor="t" anchorCtr="0">
            <a:noAutofit/>
          </a:bodyPr>
          <a:lstStyle>
            <a:lvl1pPr marL="457200" lvl="0" indent="-228600" algn="l" rtl="0">
              <a:lnSpc>
                <a:spcPct val="95000"/>
              </a:lnSpc>
              <a:spcBef>
                <a:spcPts val="0"/>
              </a:spcBef>
              <a:spcAft>
                <a:spcPts val="0"/>
              </a:spcAft>
              <a:buClr>
                <a:schemeClr val="lt1"/>
              </a:buClr>
              <a:buSzPts val="2000"/>
              <a:buNone/>
              <a:defRPr sz="2000" b="1" u="sng" cap="none">
                <a:solidFill>
                  <a:schemeClr val="lt1"/>
                </a:solidFill>
                <a:latin typeface="Roboto"/>
                <a:ea typeface="Roboto"/>
                <a:cs typeface="Roboto"/>
                <a:sym typeface="Roboto"/>
              </a:defRPr>
            </a:lvl1pPr>
            <a:lvl2pPr marL="914400" lvl="1" indent="-228600" algn="l" rtl="0">
              <a:lnSpc>
                <a:spcPct val="100000"/>
              </a:lnSpc>
              <a:spcBef>
                <a:spcPts val="1300"/>
              </a:spcBef>
              <a:spcAft>
                <a:spcPts val="0"/>
              </a:spcAft>
              <a:buClr>
                <a:schemeClr val="accent1"/>
              </a:buClr>
              <a:buSzPts val="2000"/>
              <a:buNone/>
              <a:defRPr sz="2000"/>
            </a:lvl2pPr>
            <a:lvl3pPr marL="1371600" lvl="2" indent="-228600" algn="l" rtl="0">
              <a:lnSpc>
                <a:spcPct val="100000"/>
              </a:lnSpc>
              <a:spcBef>
                <a:spcPts val="1300"/>
              </a:spcBef>
              <a:spcAft>
                <a:spcPts val="0"/>
              </a:spcAft>
              <a:buClr>
                <a:schemeClr val="dk2"/>
              </a:buClr>
              <a:buSzPts val="2000"/>
              <a:buNone/>
              <a:defRPr sz="2000"/>
            </a:lvl3pPr>
            <a:lvl4pPr marL="1828800" lvl="3" indent="-228600" algn="l" rtl="0">
              <a:lnSpc>
                <a:spcPct val="100000"/>
              </a:lnSpc>
              <a:spcBef>
                <a:spcPts val="1300"/>
              </a:spcBef>
              <a:spcAft>
                <a:spcPts val="0"/>
              </a:spcAft>
              <a:buClr>
                <a:schemeClr val="dk2"/>
              </a:buClr>
              <a:buSzPts val="2000"/>
              <a:buNone/>
              <a:defRPr sz="2000"/>
            </a:lvl4pPr>
            <a:lvl5pPr marL="2286000" lvl="4" indent="-355600" algn="l" rtl="0">
              <a:lnSpc>
                <a:spcPct val="100000"/>
              </a:lnSpc>
              <a:spcBef>
                <a:spcPts val="1300"/>
              </a:spcBef>
              <a:spcAft>
                <a:spcPts val="0"/>
              </a:spcAft>
              <a:buClr>
                <a:schemeClr val="dk2"/>
              </a:buClr>
              <a:buSzPts val="2000"/>
              <a:buChar char="▪"/>
              <a:defRPr sz="2000"/>
            </a:lvl5pPr>
            <a:lvl6pPr marL="2743200" lvl="5" indent="-317500" algn="l" rtl="0">
              <a:lnSpc>
                <a:spcPct val="90000"/>
              </a:lnSpc>
              <a:spcBef>
                <a:spcPts val="1300"/>
              </a:spcBef>
              <a:spcAft>
                <a:spcPts val="0"/>
              </a:spcAft>
              <a:buClr>
                <a:schemeClr val="dk2"/>
              </a:buClr>
              <a:buSzPts val="1400"/>
              <a:buChar char="▪"/>
              <a:defRPr/>
            </a:lvl6pPr>
            <a:lvl7pPr marL="3200400" lvl="6" indent="-317500" algn="l" rtl="0">
              <a:lnSpc>
                <a:spcPct val="90000"/>
              </a:lnSpc>
              <a:spcBef>
                <a:spcPts val="13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484" name="Google Shape;484;p64"/>
          <p:cNvSpPr txBox="1">
            <a:spLocks noGrp="1"/>
          </p:cNvSpPr>
          <p:nvPr>
            <p:ph type="body" idx="4"/>
          </p:nvPr>
        </p:nvSpPr>
        <p:spPr>
          <a:xfrm>
            <a:off x="4808935" y="2411100"/>
            <a:ext cx="1656300" cy="976200"/>
          </a:xfrm>
          <a:prstGeom prst="rect">
            <a:avLst/>
          </a:prstGeom>
          <a:noFill/>
          <a:ln>
            <a:noFill/>
          </a:ln>
        </p:spPr>
        <p:txBody>
          <a:bodyPr spcFirstLastPara="1" wrap="square" lIns="0" tIns="0" rIns="0" bIns="0" anchor="t" anchorCtr="0">
            <a:noAutofit/>
          </a:bodyPr>
          <a:lstStyle>
            <a:lvl1pPr marL="457200" lvl="0" indent="-228600" algn="l" rtl="0">
              <a:lnSpc>
                <a:spcPct val="80000"/>
              </a:lnSpc>
              <a:spcBef>
                <a:spcPts val="0"/>
              </a:spcBef>
              <a:spcAft>
                <a:spcPts val="0"/>
              </a:spcAft>
              <a:buClr>
                <a:schemeClr val="dk2"/>
              </a:buClr>
              <a:buSzPts val="10200"/>
              <a:buNone/>
              <a:defRPr sz="10200" b="1">
                <a:latin typeface="Roboto"/>
                <a:ea typeface="Roboto"/>
                <a:cs typeface="Roboto"/>
                <a:sym typeface="Roboto"/>
              </a:defRPr>
            </a:lvl1pPr>
            <a:lvl2pPr marL="914400" lvl="1" indent="-228600" algn="l" rtl="0">
              <a:lnSpc>
                <a:spcPct val="100000"/>
              </a:lnSpc>
              <a:spcBef>
                <a:spcPts val="0"/>
              </a:spcBef>
              <a:spcAft>
                <a:spcPts val="0"/>
              </a:spcAft>
              <a:buClr>
                <a:schemeClr val="accent1"/>
              </a:buClr>
              <a:buSzPts val="10200"/>
              <a:buNone/>
              <a:defRPr sz="10200">
                <a:latin typeface="Roboto Medium"/>
                <a:ea typeface="Roboto Medium"/>
                <a:cs typeface="Roboto Medium"/>
                <a:sym typeface="Roboto Medium"/>
              </a:defRPr>
            </a:lvl2pPr>
            <a:lvl3pPr marL="1371600" lvl="2" indent="-228600" algn="l" rtl="0">
              <a:lnSpc>
                <a:spcPct val="100000"/>
              </a:lnSpc>
              <a:spcBef>
                <a:spcPts val="1300"/>
              </a:spcBef>
              <a:spcAft>
                <a:spcPts val="0"/>
              </a:spcAft>
              <a:buClr>
                <a:schemeClr val="dk2"/>
              </a:buClr>
              <a:buSzPts val="10200"/>
              <a:buNone/>
              <a:defRPr sz="10200">
                <a:latin typeface="Roboto Medium"/>
                <a:ea typeface="Roboto Medium"/>
                <a:cs typeface="Roboto Medium"/>
                <a:sym typeface="Roboto Medium"/>
              </a:defRPr>
            </a:lvl3pPr>
            <a:lvl4pPr marL="1828800" lvl="3" indent="-228600" algn="l" rtl="0">
              <a:lnSpc>
                <a:spcPct val="100000"/>
              </a:lnSpc>
              <a:spcBef>
                <a:spcPts val="1300"/>
              </a:spcBef>
              <a:spcAft>
                <a:spcPts val="0"/>
              </a:spcAft>
              <a:buClr>
                <a:schemeClr val="dk2"/>
              </a:buClr>
              <a:buSzPts val="10200"/>
              <a:buNone/>
              <a:defRPr sz="10200">
                <a:latin typeface="Roboto Medium"/>
                <a:ea typeface="Roboto Medium"/>
                <a:cs typeface="Roboto Medium"/>
                <a:sym typeface="Roboto Medium"/>
              </a:defRPr>
            </a:lvl4pPr>
            <a:lvl5pPr marL="2286000" lvl="4" indent="-876300" algn="l" rtl="0">
              <a:lnSpc>
                <a:spcPct val="100000"/>
              </a:lnSpc>
              <a:spcBef>
                <a:spcPts val="1300"/>
              </a:spcBef>
              <a:spcAft>
                <a:spcPts val="0"/>
              </a:spcAft>
              <a:buClr>
                <a:schemeClr val="dk2"/>
              </a:buClr>
              <a:buSzPts val="10200"/>
              <a:buChar char="▪"/>
              <a:defRPr sz="10200">
                <a:latin typeface="Roboto Medium"/>
                <a:ea typeface="Roboto Medium"/>
                <a:cs typeface="Roboto Medium"/>
                <a:sym typeface="Roboto Medium"/>
              </a:defRPr>
            </a:lvl5pPr>
            <a:lvl6pPr marL="2743200" lvl="5" indent="-317500" algn="l" rtl="0">
              <a:lnSpc>
                <a:spcPct val="90000"/>
              </a:lnSpc>
              <a:spcBef>
                <a:spcPts val="1300"/>
              </a:spcBef>
              <a:spcAft>
                <a:spcPts val="0"/>
              </a:spcAft>
              <a:buClr>
                <a:schemeClr val="dk2"/>
              </a:buClr>
              <a:buSzPts val="1400"/>
              <a:buChar char="▪"/>
              <a:defRPr/>
            </a:lvl6pPr>
            <a:lvl7pPr marL="3200400" lvl="6" indent="-317500" algn="l" rtl="0">
              <a:lnSpc>
                <a:spcPct val="90000"/>
              </a:lnSpc>
              <a:spcBef>
                <a:spcPts val="13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485" name="Google Shape;485;p64"/>
          <p:cNvSpPr txBox="1">
            <a:spLocks noGrp="1"/>
          </p:cNvSpPr>
          <p:nvPr>
            <p:ph type="body" idx="5"/>
          </p:nvPr>
        </p:nvSpPr>
        <p:spPr>
          <a:xfrm>
            <a:off x="6479999" y="2411100"/>
            <a:ext cx="2417400" cy="970500"/>
          </a:xfrm>
          <a:prstGeom prst="rect">
            <a:avLst/>
          </a:prstGeom>
          <a:noFill/>
          <a:ln>
            <a:noFill/>
          </a:ln>
        </p:spPr>
        <p:txBody>
          <a:bodyPr spcFirstLastPara="1" wrap="square" lIns="0" tIns="0" rIns="0" bIns="0" anchor="t" anchorCtr="0">
            <a:noAutofit/>
          </a:bodyPr>
          <a:lstStyle>
            <a:lvl1pPr marL="457200" lvl="0" indent="-228600" algn="l" rtl="0">
              <a:lnSpc>
                <a:spcPct val="95000"/>
              </a:lnSpc>
              <a:spcBef>
                <a:spcPts val="0"/>
              </a:spcBef>
              <a:spcAft>
                <a:spcPts val="0"/>
              </a:spcAft>
              <a:buClr>
                <a:schemeClr val="dk2"/>
              </a:buClr>
              <a:buSzPts val="2000"/>
              <a:buNone/>
              <a:defRPr sz="2000" b="1" u="sng" cap="none">
                <a:latin typeface="Roboto"/>
                <a:ea typeface="Roboto"/>
                <a:cs typeface="Roboto"/>
                <a:sym typeface="Roboto"/>
              </a:defRPr>
            </a:lvl1pPr>
            <a:lvl2pPr marL="914400" lvl="1" indent="-228600" algn="l" rtl="0">
              <a:lnSpc>
                <a:spcPct val="100000"/>
              </a:lnSpc>
              <a:spcBef>
                <a:spcPts val="1300"/>
              </a:spcBef>
              <a:spcAft>
                <a:spcPts val="0"/>
              </a:spcAft>
              <a:buClr>
                <a:schemeClr val="accent1"/>
              </a:buClr>
              <a:buSzPts val="2000"/>
              <a:buNone/>
              <a:defRPr sz="2000"/>
            </a:lvl2pPr>
            <a:lvl3pPr marL="1371600" lvl="2" indent="-228600" algn="l" rtl="0">
              <a:lnSpc>
                <a:spcPct val="100000"/>
              </a:lnSpc>
              <a:spcBef>
                <a:spcPts val="1300"/>
              </a:spcBef>
              <a:spcAft>
                <a:spcPts val="0"/>
              </a:spcAft>
              <a:buClr>
                <a:schemeClr val="dk2"/>
              </a:buClr>
              <a:buSzPts val="2000"/>
              <a:buNone/>
              <a:defRPr sz="2000"/>
            </a:lvl3pPr>
            <a:lvl4pPr marL="1828800" lvl="3" indent="-228600" algn="l" rtl="0">
              <a:lnSpc>
                <a:spcPct val="100000"/>
              </a:lnSpc>
              <a:spcBef>
                <a:spcPts val="1300"/>
              </a:spcBef>
              <a:spcAft>
                <a:spcPts val="0"/>
              </a:spcAft>
              <a:buClr>
                <a:schemeClr val="dk2"/>
              </a:buClr>
              <a:buSzPts val="2000"/>
              <a:buNone/>
              <a:defRPr sz="2000"/>
            </a:lvl4pPr>
            <a:lvl5pPr marL="2286000" lvl="4" indent="-355600" algn="l" rtl="0">
              <a:lnSpc>
                <a:spcPct val="100000"/>
              </a:lnSpc>
              <a:spcBef>
                <a:spcPts val="1300"/>
              </a:spcBef>
              <a:spcAft>
                <a:spcPts val="0"/>
              </a:spcAft>
              <a:buClr>
                <a:schemeClr val="dk2"/>
              </a:buClr>
              <a:buSzPts val="2000"/>
              <a:buChar char="▪"/>
              <a:defRPr sz="2000"/>
            </a:lvl5pPr>
            <a:lvl6pPr marL="2743200" lvl="5" indent="-317500" algn="l" rtl="0">
              <a:lnSpc>
                <a:spcPct val="90000"/>
              </a:lnSpc>
              <a:spcBef>
                <a:spcPts val="1300"/>
              </a:spcBef>
              <a:spcAft>
                <a:spcPts val="0"/>
              </a:spcAft>
              <a:buClr>
                <a:schemeClr val="dk2"/>
              </a:buClr>
              <a:buSzPts val="1400"/>
              <a:buChar char="▪"/>
              <a:defRPr/>
            </a:lvl6pPr>
            <a:lvl7pPr marL="3200400" lvl="6" indent="-317500" algn="l" rtl="0">
              <a:lnSpc>
                <a:spcPct val="90000"/>
              </a:lnSpc>
              <a:spcBef>
                <a:spcPts val="13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cxnSp>
        <p:nvCxnSpPr>
          <p:cNvPr id="486" name="Google Shape;486;p64"/>
          <p:cNvCxnSpPr/>
          <p:nvPr/>
        </p:nvCxnSpPr>
        <p:spPr>
          <a:xfrm>
            <a:off x="245268" y="283500"/>
            <a:ext cx="4088700" cy="0"/>
          </a:xfrm>
          <a:prstGeom prst="straightConnector1">
            <a:avLst/>
          </a:prstGeom>
          <a:noFill/>
          <a:ln w="9525" cap="flat" cmpd="sng">
            <a:solidFill>
              <a:schemeClr val="dk2"/>
            </a:solidFill>
            <a:prstDash val="solid"/>
            <a:miter lim="800000"/>
            <a:headEnd type="none" w="sm" len="sm"/>
            <a:tailEnd type="none" w="sm" len="sm"/>
          </a:ln>
        </p:spPr>
      </p:cxnSp>
      <p:sp>
        <p:nvSpPr>
          <p:cNvPr id="487" name="Google Shape;487;p64"/>
          <p:cNvSpPr txBox="1">
            <a:spLocks noGrp="1"/>
          </p:cNvSpPr>
          <p:nvPr>
            <p:ph type="body" idx="6"/>
          </p:nvPr>
        </p:nvSpPr>
        <p:spPr>
          <a:xfrm>
            <a:off x="486000" y="4860009"/>
            <a:ext cx="3240000" cy="160800"/>
          </a:xfrm>
          <a:prstGeom prst="rect">
            <a:avLst/>
          </a:prstGeom>
        </p:spPr>
        <p:txBody>
          <a:bodyPr spcFirstLastPara="1" wrap="square" lIns="0" tIns="0" rIns="0" bIns="0" anchor="t" anchorCtr="0">
            <a:noAutofit/>
          </a:bodyPr>
          <a:lstStyle>
            <a:lvl1pPr marL="457200" lvl="0" indent="-228600" rtl="0">
              <a:spcBef>
                <a:spcPts val="0"/>
              </a:spcBef>
              <a:spcAft>
                <a:spcPts val="0"/>
              </a:spcAft>
              <a:buSzPts val="700"/>
              <a:buNone/>
              <a:defRPr sz="700"/>
            </a:lvl1pPr>
            <a:lvl2pPr marL="914400" lvl="1" indent="-228600" rtl="0">
              <a:spcBef>
                <a:spcPts val="1300"/>
              </a:spcBef>
              <a:spcAft>
                <a:spcPts val="0"/>
              </a:spcAft>
              <a:buSzPts val="1100"/>
              <a:buNone/>
              <a:defRPr/>
            </a:lvl2pPr>
            <a:lvl3pPr marL="1371600" lvl="2" indent="-228600" rtl="0">
              <a:spcBef>
                <a:spcPts val="1300"/>
              </a:spcBef>
              <a:spcAft>
                <a:spcPts val="0"/>
              </a:spcAft>
              <a:buSzPts val="1100"/>
              <a:buNone/>
              <a:defRPr/>
            </a:lvl3pPr>
            <a:lvl4pPr marL="1828800" lvl="3" indent="-228600" rtl="0">
              <a:spcBef>
                <a:spcPts val="1300"/>
              </a:spcBef>
              <a:spcAft>
                <a:spcPts val="0"/>
              </a:spcAft>
              <a:buSzPts val="1700"/>
              <a:buNone/>
              <a:defRPr/>
            </a:lvl4pPr>
            <a:lvl5pPr marL="2286000" lvl="4" indent="-304800" rtl="0">
              <a:spcBef>
                <a:spcPts val="1300"/>
              </a:spcBef>
              <a:spcAft>
                <a:spcPts val="0"/>
              </a:spcAft>
              <a:buSzPts val="1200"/>
              <a:buChar char="▪"/>
              <a:defRPr/>
            </a:lvl5pPr>
            <a:lvl6pPr marL="2743200" lvl="5" indent="-317500" rtl="0">
              <a:spcBef>
                <a:spcPts val="1300"/>
              </a:spcBef>
              <a:spcAft>
                <a:spcPts val="0"/>
              </a:spcAft>
              <a:buSzPts val="1400"/>
              <a:buChar char="▪"/>
              <a:defRPr/>
            </a:lvl6pPr>
            <a:lvl7pPr marL="3200400" lvl="6" indent="-317500" rtl="0">
              <a:spcBef>
                <a:spcPts val="1300"/>
              </a:spcBef>
              <a:spcAft>
                <a:spcPts val="0"/>
              </a:spcAft>
              <a:buSzPts val="1400"/>
              <a:buChar char="•"/>
              <a:defRPr/>
            </a:lvl7pPr>
            <a:lvl8pPr marL="3657600" lvl="7" indent="-317500" rtl="0">
              <a:spcBef>
                <a:spcPts val="400"/>
              </a:spcBef>
              <a:spcAft>
                <a:spcPts val="0"/>
              </a:spcAft>
              <a:buSzPts val="1400"/>
              <a:buChar char="•"/>
              <a:defRPr/>
            </a:lvl8pPr>
            <a:lvl9pPr marL="4114800" lvl="8" indent="-317500" rtl="0">
              <a:spcBef>
                <a:spcPts val="400"/>
              </a:spcBef>
              <a:spcAft>
                <a:spcPts val="0"/>
              </a:spcAft>
              <a:buSzPts val="1400"/>
              <a:buChar char="•"/>
              <a:defRPr/>
            </a:lvl9pPr>
          </a:lstStyle>
          <a:p>
            <a:endParaRPr/>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and Image">
  <p:cSld name="Content and Image">
    <p:spTree>
      <p:nvGrpSpPr>
        <p:cNvPr id="1" name="Shape 48"/>
        <p:cNvGrpSpPr/>
        <p:nvPr/>
      </p:nvGrpSpPr>
      <p:grpSpPr>
        <a:xfrm>
          <a:off x="0" y="0"/>
          <a:ext cx="0" cy="0"/>
          <a:chOff x="0" y="0"/>
          <a:chExt cx="0" cy="0"/>
        </a:xfrm>
      </p:grpSpPr>
      <p:sp>
        <p:nvSpPr>
          <p:cNvPr id="49" name="Google Shape;49;p7"/>
          <p:cNvSpPr/>
          <p:nvPr/>
        </p:nvSpPr>
        <p:spPr>
          <a:xfrm>
            <a:off x="8395019" y="-1"/>
            <a:ext cx="749100" cy="751200"/>
          </a:xfrm>
          <a:prstGeom prst="rect">
            <a:avLst/>
          </a:prstGeom>
          <a:solidFill>
            <a:schemeClr val="accent1"/>
          </a:solidFill>
          <a:ln>
            <a:noFill/>
          </a:ln>
        </p:spPr>
        <p:txBody>
          <a:bodyPr spcFirstLastPara="1" wrap="square" lIns="67500" tIns="35100" rIns="67500" bIns="35100" anchor="ctr" anchorCtr="0">
            <a:noAutofit/>
          </a:bodyPr>
          <a:lstStyle/>
          <a:p>
            <a:pPr marL="0" marR="0" lvl="0" indent="0" algn="ctr" rtl="0">
              <a:lnSpc>
                <a:spcPct val="90000"/>
              </a:lnSpc>
              <a:spcBef>
                <a:spcPts val="0"/>
              </a:spcBef>
              <a:spcAft>
                <a:spcPts val="0"/>
              </a:spcAft>
              <a:buClr>
                <a:srgbClr val="000000"/>
              </a:buClr>
              <a:buSzPts val="1400"/>
              <a:buFont typeface="Arial"/>
              <a:buNone/>
            </a:pPr>
            <a:endParaRPr sz="1400" b="0" i="0" u="none" strike="noStrike" cap="none">
              <a:solidFill>
                <a:schemeClr val="lt1"/>
              </a:solidFill>
              <a:latin typeface="Roboto Light"/>
              <a:ea typeface="Roboto Light"/>
              <a:cs typeface="Roboto Light"/>
              <a:sym typeface="Roboto Light"/>
            </a:endParaRPr>
          </a:p>
        </p:txBody>
      </p:sp>
      <p:sp>
        <p:nvSpPr>
          <p:cNvPr id="50" name="Google Shape;50;p7"/>
          <p:cNvSpPr txBox="1">
            <a:spLocks noGrp="1"/>
          </p:cNvSpPr>
          <p:nvPr>
            <p:ph type="body" idx="1"/>
          </p:nvPr>
        </p:nvSpPr>
        <p:spPr>
          <a:xfrm>
            <a:off x="245268" y="1194197"/>
            <a:ext cx="4088700" cy="31590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dk2"/>
              </a:buClr>
              <a:buSzPts val="1400"/>
              <a:buNone/>
              <a:defRPr/>
            </a:lvl1pPr>
            <a:lvl2pPr marL="914400" lvl="1" indent="-228600" algn="l" rtl="0">
              <a:lnSpc>
                <a:spcPct val="100000"/>
              </a:lnSpc>
              <a:spcBef>
                <a:spcPts val="1300"/>
              </a:spcBef>
              <a:spcAft>
                <a:spcPts val="0"/>
              </a:spcAft>
              <a:buClr>
                <a:schemeClr val="accent1"/>
              </a:buClr>
              <a:buSzPts val="1400"/>
              <a:buNone/>
              <a:defRPr/>
            </a:lvl2pPr>
            <a:lvl3pPr marL="1371600" lvl="2" indent="-228600" algn="l" rtl="0">
              <a:lnSpc>
                <a:spcPct val="100000"/>
              </a:lnSpc>
              <a:spcBef>
                <a:spcPts val="1300"/>
              </a:spcBef>
              <a:spcAft>
                <a:spcPts val="0"/>
              </a:spcAft>
              <a:buClr>
                <a:schemeClr val="dk2"/>
              </a:buClr>
              <a:buSzPts val="1400"/>
              <a:buNone/>
              <a:defRPr/>
            </a:lvl3pPr>
            <a:lvl4pPr marL="1828800" lvl="3" indent="-228600" algn="l" rtl="0">
              <a:lnSpc>
                <a:spcPct val="100000"/>
              </a:lnSpc>
              <a:spcBef>
                <a:spcPts val="1300"/>
              </a:spcBef>
              <a:spcAft>
                <a:spcPts val="0"/>
              </a:spcAft>
              <a:buClr>
                <a:schemeClr val="dk2"/>
              </a:buClr>
              <a:buSzPts val="1400"/>
              <a:buNone/>
              <a:defRPr/>
            </a:lvl4pPr>
            <a:lvl5pPr marL="2286000" lvl="4" indent="-317500" algn="l" rtl="0">
              <a:lnSpc>
                <a:spcPct val="100000"/>
              </a:lnSpc>
              <a:spcBef>
                <a:spcPts val="1300"/>
              </a:spcBef>
              <a:spcAft>
                <a:spcPts val="0"/>
              </a:spcAft>
              <a:buClr>
                <a:schemeClr val="dk2"/>
              </a:buClr>
              <a:buSzPts val="1400"/>
              <a:buChar char="▪"/>
              <a:defRPr/>
            </a:lvl5pPr>
            <a:lvl6pPr marL="2743200" lvl="5" indent="-304800" algn="l" rtl="0">
              <a:lnSpc>
                <a:spcPct val="90000"/>
              </a:lnSpc>
              <a:spcBef>
                <a:spcPts val="1300"/>
              </a:spcBef>
              <a:spcAft>
                <a:spcPts val="0"/>
              </a:spcAft>
              <a:buClr>
                <a:schemeClr val="dk2"/>
              </a:buClr>
              <a:buSzPts val="1200"/>
              <a:buChar char="▪"/>
              <a:defRPr sz="1200"/>
            </a:lvl6pPr>
            <a:lvl7pPr marL="3200400" lvl="6" indent="-317500" algn="l" rtl="0">
              <a:lnSpc>
                <a:spcPct val="90000"/>
              </a:lnSpc>
              <a:spcBef>
                <a:spcPts val="13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51" name="Google Shape;51;p7"/>
          <p:cNvSpPr txBox="1">
            <a:spLocks noGrp="1"/>
          </p:cNvSpPr>
          <p:nvPr>
            <p:ph type="dt" idx="10"/>
          </p:nvPr>
        </p:nvSpPr>
        <p:spPr>
          <a:xfrm>
            <a:off x="6840140" y="4860001"/>
            <a:ext cx="2057400" cy="160800"/>
          </a:xfrm>
          <a:prstGeom prst="rect">
            <a:avLst/>
          </a:prstGeom>
          <a:noFill/>
          <a:ln>
            <a:noFill/>
          </a:ln>
        </p:spPr>
        <p:txBody>
          <a:bodyPr spcFirstLastPara="1" wrap="square" lIns="0" tIns="0" rIns="0" bIns="0" anchor="t" anchorCtr="0">
            <a:noAutofit/>
          </a:bodyPr>
          <a:lstStyle>
            <a:lvl1pPr marR="0" lvl="0" algn="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sp>
        <p:nvSpPr>
          <p:cNvPr id="52" name="Google Shape;52;p7"/>
          <p:cNvSpPr txBox="1">
            <a:spLocks noGrp="1"/>
          </p:cNvSpPr>
          <p:nvPr>
            <p:ph type="sldNum" idx="12"/>
          </p:nvPr>
        </p:nvSpPr>
        <p:spPr>
          <a:xfrm>
            <a:off x="245268" y="4860001"/>
            <a:ext cx="193200" cy="160800"/>
          </a:xfrm>
          <a:prstGeom prst="rect">
            <a:avLst/>
          </a:prstGeom>
          <a:noFill/>
          <a:ln>
            <a:noFill/>
          </a:ln>
        </p:spPr>
        <p:txBody>
          <a:bodyPr spcFirstLastPara="1" wrap="square" lIns="0" tIns="0" rIns="0" bIns="0" anchor="t" anchorCtr="0">
            <a:noAutofit/>
          </a:bodyPr>
          <a:lstStyle>
            <a:lvl1pPr marL="0" marR="0" lvl="0" indent="0" algn="l" rtl="0">
              <a:lnSpc>
                <a:spcPct val="100000"/>
              </a:lnSpc>
              <a:spcBef>
                <a:spcPts val="0"/>
              </a:spcBef>
              <a:spcAft>
                <a:spcPts val="0"/>
              </a:spcAft>
              <a:buClr>
                <a:srgbClr val="000000"/>
              </a:buClr>
              <a:buSzPts val="700"/>
              <a:buFont typeface="Arial"/>
              <a:buNone/>
              <a:defRPr sz="700" b="0" i="0" u="none" strike="noStrike" cap="none">
                <a:solidFill>
                  <a:schemeClr val="dk2"/>
                </a:solidFill>
                <a:latin typeface="Roboto Light"/>
                <a:ea typeface="Roboto Light"/>
                <a:cs typeface="Roboto Light"/>
                <a:sym typeface="Roboto Light"/>
              </a:defRPr>
            </a:lvl1pPr>
            <a:lvl2pPr marL="0" marR="0" lvl="1" indent="0" algn="l" rtl="0">
              <a:lnSpc>
                <a:spcPct val="100000"/>
              </a:lnSpc>
              <a:spcBef>
                <a:spcPts val="0"/>
              </a:spcBef>
              <a:spcAft>
                <a:spcPts val="0"/>
              </a:spcAft>
              <a:buClr>
                <a:srgbClr val="000000"/>
              </a:buClr>
              <a:buSzPts val="700"/>
              <a:buFont typeface="Arial"/>
              <a:buNone/>
              <a:defRPr sz="700" b="0" i="0" u="none" strike="noStrike" cap="none">
                <a:solidFill>
                  <a:schemeClr val="dk2"/>
                </a:solidFill>
                <a:latin typeface="Roboto Light"/>
                <a:ea typeface="Roboto Light"/>
                <a:cs typeface="Roboto Light"/>
                <a:sym typeface="Roboto Light"/>
              </a:defRPr>
            </a:lvl2pPr>
            <a:lvl3pPr marL="0" marR="0" lvl="2" indent="0" algn="l" rtl="0">
              <a:lnSpc>
                <a:spcPct val="100000"/>
              </a:lnSpc>
              <a:spcBef>
                <a:spcPts val="0"/>
              </a:spcBef>
              <a:spcAft>
                <a:spcPts val="0"/>
              </a:spcAft>
              <a:buClr>
                <a:srgbClr val="000000"/>
              </a:buClr>
              <a:buSzPts val="700"/>
              <a:buFont typeface="Arial"/>
              <a:buNone/>
              <a:defRPr sz="700" b="0" i="0" u="none" strike="noStrike" cap="none">
                <a:solidFill>
                  <a:schemeClr val="dk2"/>
                </a:solidFill>
                <a:latin typeface="Roboto Light"/>
                <a:ea typeface="Roboto Light"/>
                <a:cs typeface="Roboto Light"/>
                <a:sym typeface="Roboto Light"/>
              </a:defRPr>
            </a:lvl3pPr>
            <a:lvl4pPr marL="0" marR="0" lvl="3" indent="0" algn="l" rtl="0">
              <a:lnSpc>
                <a:spcPct val="100000"/>
              </a:lnSpc>
              <a:spcBef>
                <a:spcPts val="0"/>
              </a:spcBef>
              <a:spcAft>
                <a:spcPts val="0"/>
              </a:spcAft>
              <a:buClr>
                <a:srgbClr val="000000"/>
              </a:buClr>
              <a:buSzPts val="700"/>
              <a:buFont typeface="Arial"/>
              <a:buNone/>
              <a:defRPr sz="700" b="0" i="0" u="none" strike="noStrike" cap="none">
                <a:solidFill>
                  <a:schemeClr val="dk2"/>
                </a:solidFill>
                <a:latin typeface="Roboto Light"/>
                <a:ea typeface="Roboto Light"/>
                <a:cs typeface="Roboto Light"/>
                <a:sym typeface="Roboto Light"/>
              </a:defRPr>
            </a:lvl4pPr>
            <a:lvl5pPr marL="0" marR="0" lvl="4" indent="0" algn="l" rtl="0">
              <a:lnSpc>
                <a:spcPct val="100000"/>
              </a:lnSpc>
              <a:spcBef>
                <a:spcPts val="0"/>
              </a:spcBef>
              <a:spcAft>
                <a:spcPts val="0"/>
              </a:spcAft>
              <a:buClr>
                <a:srgbClr val="000000"/>
              </a:buClr>
              <a:buSzPts val="700"/>
              <a:buFont typeface="Arial"/>
              <a:buNone/>
              <a:defRPr sz="700" b="0" i="0" u="none" strike="noStrike" cap="none">
                <a:solidFill>
                  <a:schemeClr val="dk2"/>
                </a:solidFill>
                <a:latin typeface="Roboto Light"/>
                <a:ea typeface="Roboto Light"/>
                <a:cs typeface="Roboto Light"/>
                <a:sym typeface="Roboto Light"/>
              </a:defRPr>
            </a:lvl5pPr>
            <a:lvl6pPr marL="0" marR="0" lvl="5" indent="0" algn="l" rtl="0">
              <a:lnSpc>
                <a:spcPct val="100000"/>
              </a:lnSpc>
              <a:spcBef>
                <a:spcPts val="0"/>
              </a:spcBef>
              <a:spcAft>
                <a:spcPts val="0"/>
              </a:spcAft>
              <a:buClr>
                <a:srgbClr val="000000"/>
              </a:buClr>
              <a:buSzPts val="700"/>
              <a:buFont typeface="Arial"/>
              <a:buNone/>
              <a:defRPr sz="700" b="0" i="0" u="none" strike="noStrike" cap="none">
                <a:solidFill>
                  <a:schemeClr val="dk2"/>
                </a:solidFill>
                <a:latin typeface="Roboto Light"/>
                <a:ea typeface="Roboto Light"/>
                <a:cs typeface="Roboto Light"/>
                <a:sym typeface="Roboto Light"/>
              </a:defRPr>
            </a:lvl6pPr>
            <a:lvl7pPr marL="0" marR="0" lvl="6" indent="0" algn="l" rtl="0">
              <a:lnSpc>
                <a:spcPct val="100000"/>
              </a:lnSpc>
              <a:spcBef>
                <a:spcPts val="0"/>
              </a:spcBef>
              <a:spcAft>
                <a:spcPts val="0"/>
              </a:spcAft>
              <a:buClr>
                <a:srgbClr val="000000"/>
              </a:buClr>
              <a:buSzPts val="700"/>
              <a:buFont typeface="Arial"/>
              <a:buNone/>
              <a:defRPr sz="700" b="0" i="0" u="none" strike="noStrike" cap="none">
                <a:solidFill>
                  <a:schemeClr val="dk2"/>
                </a:solidFill>
                <a:latin typeface="Roboto Light"/>
                <a:ea typeface="Roboto Light"/>
                <a:cs typeface="Roboto Light"/>
                <a:sym typeface="Roboto Light"/>
              </a:defRPr>
            </a:lvl7pPr>
            <a:lvl8pPr marL="0" marR="0" lvl="7" indent="0" algn="l" rtl="0">
              <a:lnSpc>
                <a:spcPct val="100000"/>
              </a:lnSpc>
              <a:spcBef>
                <a:spcPts val="0"/>
              </a:spcBef>
              <a:spcAft>
                <a:spcPts val="0"/>
              </a:spcAft>
              <a:buClr>
                <a:srgbClr val="000000"/>
              </a:buClr>
              <a:buSzPts val="700"/>
              <a:buFont typeface="Arial"/>
              <a:buNone/>
              <a:defRPr sz="700" b="0" i="0" u="none" strike="noStrike" cap="none">
                <a:solidFill>
                  <a:schemeClr val="dk2"/>
                </a:solidFill>
                <a:latin typeface="Roboto Light"/>
                <a:ea typeface="Roboto Light"/>
                <a:cs typeface="Roboto Light"/>
                <a:sym typeface="Roboto Light"/>
              </a:defRPr>
            </a:lvl8pPr>
            <a:lvl9pPr marL="0" marR="0" lvl="8" indent="0" algn="l" rtl="0">
              <a:lnSpc>
                <a:spcPct val="100000"/>
              </a:lnSpc>
              <a:spcBef>
                <a:spcPts val="0"/>
              </a:spcBef>
              <a:spcAft>
                <a:spcPts val="0"/>
              </a:spcAft>
              <a:buClr>
                <a:srgbClr val="000000"/>
              </a:buClr>
              <a:buSzPts val="700"/>
              <a:buFont typeface="Arial"/>
              <a:buNone/>
              <a:defRPr sz="700" b="0" i="0" u="none" strike="noStrike" cap="none">
                <a:solidFill>
                  <a:schemeClr val="dk2"/>
                </a:solidFill>
                <a:latin typeface="Roboto Light"/>
                <a:ea typeface="Roboto Light"/>
                <a:cs typeface="Roboto Light"/>
                <a:sym typeface="Roboto Light"/>
              </a:defRPr>
            </a:lvl9pPr>
          </a:lstStyle>
          <a:p>
            <a:pPr marL="0" lvl="0" indent="0" algn="l" rtl="0">
              <a:spcBef>
                <a:spcPts val="0"/>
              </a:spcBef>
              <a:spcAft>
                <a:spcPts val="0"/>
              </a:spcAft>
              <a:buNone/>
            </a:pPr>
            <a:fld id="{00000000-1234-1234-1234-123412341234}" type="slidenum">
              <a:rPr lang="en-GB"/>
              <a:t>‹#›</a:t>
            </a:fld>
            <a:endParaRPr/>
          </a:p>
        </p:txBody>
      </p:sp>
      <p:pic>
        <p:nvPicPr>
          <p:cNvPr id="53" name="Google Shape;53;p7"/>
          <p:cNvPicPr preferRelativeResize="0"/>
          <p:nvPr/>
        </p:nvPicPr>
        <p:blipFill rotWithShape="1">
          <a:blip r:embed="rId2">
            <a:alphaModFix/>
          </a:blip>
          <a:srcRect r="52061"/>
          <a:stretch/>
        </p:blipFill>
        <p:spPr>
          <a:xfrm>
            <a:off x="241892" y="4463897"/>
            <a:ext cx="4155538" cy="267463"/>
          </a:xfrm>
          <a:prstGeom prst="rect">
            <a:avLst/>
          </a:prstGeom>
          <a:noFill/>
          <a:ln>
            <a:noFill/>
          </a:ln>
        </p:spPr>
      </p:pic>
      <p:sp>
        <p:nvSpPr>
          <p:cNvPr id="54" name="Google Shape;54;p7"/>
          <p:cNvSpPr txBox="1">
            <a:spLocks noGrp="1"/>
          </p:cNvSpPr>
          <p:nvPr>
            <p:ph type="title"/>
          </p:nvPr>
        </p:nvSpPr>
        <p:spPr>
          <a:xfrm>
            <a:off x="245268" y="367904"/>
            <a:ext cx="4088700" cy="8202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chemeClr val="accent1"/>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pic>
        <p:nvPicPr>
          <p:cNvPr id="55" name="Google Shape;55;p7"/>
          <p:cNvPicPr preferRelativeResize="0"/>
          <p:nvPr/>
        </p:nvPicPr>
        <p:blipFill rotWithShape="1">
          <a:blip r:embed="rId3">
            <a:alphaModFix/>
          </a:blip>
          <a:srcRect/>
          <a:stretch/>
        </p:blipFill>
        <p:spPr>
          <a:xfrm>
            <a:off x="8410193" y="0"/>
            <a:ext cx="733807" cy="733807"/>
          </a:xfrm>
          <a:prstGeom prst="rect">
            <a:avLst/>
          </a:prstGeom>
          <a:noFill/>
          <a:ln>
            <a:noFill/>
          </a:ln>
        </p:spPr>
      </p:pic>
      <p:sp>
        <p:nvSpPr>
          <p:cNvPr id="56" name="Google Shape;56;p7"/>
          <p:cNvSpPr txBox="1">
            <a:spLocks noGrp="1"/>
          </p:cNvSpPr>
          <p:nvPr>
            <p:ph type="body" idx="2"/>
          </p:nvPr>
        </p:nvSpPr>
        <p:spPr>
          <a:xfrm>
            <a:off x="486000" y="4860010"/>
            <a:ext cx="3240000" cy="1608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SzPts val="700"/>
              <a:buNone/>
              <a:defRPr sz="700"/>
            </a:lvl1pPr>
            <a:lvl2pPr marL="914400" lvl="1" indent="-228600" algn="l" rtl="0">
              <a:lnSpc>
                <a:spcPct val="100000"/>
              </a:lnSpc>
              <a:spcBef>
                <a:spcPts val="1300"/>
              </a:spcBef>
              <a:spcAft>
                <a:spcPts val="0"/>
              </a:spcAft>
              <a:buSzPts val="1100"/>
              <a:buNone/>
              <a:defRPr/>
            </a:lvl2pPr>
            <a:lvl3pPr marL="1371600" lvl="2" indent="-228600" algn="l" rtl="0">
              <a:lnSpc>
                <a:spcPct val="100000"/>
              </a:lnSpc>
              <a:spcBef>
                <a:spcPts val="1300"/>
              </a:spcBef>
              <a:spcAft>
                <a:spcPts val="0"/>
              </a:spcAft>
              <a:buSzPts val="1100"/>
              <a:buNone/>
              <a:defRPr/>
            </a:lvl3pPr>
            <a:lvl4pPr marL="1828800" lvl="3" indent="-228600" algn="l" rtl="0">
              <a:lnSpc>
                <a:spcPct val="100000"/>
              </a:lnSpc>
              <a:spcBef>
                <a:spcPts val="1300"/>
              </a:spcBef>
              <a:spcAft>
                <a:spcPts val="0"/>
              </a:spcAft>
              <a:buSzPts val="1700"/>
              <a:buNone/>
              <a:defRPr/>
            </a:lvl4pPr>
            <a:lvl5pPr marL="2286000" lvl="4" indent="-304800" algn="l" rtl="0">
              <a:lnSpc>
                <a:spcPct val="100000"/>
              </a:lnSpc>
              <a:spcBef>
                <a:spcPts val="1300"/>
              </a:spcBef>
              <a:spcAft>
                <a:spcPts val="0"/>
              </a:spcAft>
              <a:buSzPts val="1200"/>
              <a:buChar char="▪"/>
              <a:defRPr/>
            </a:lvl5pPr>
            <a:lvl6pPr marL="2743200" lvl="5" indent="-317500" algn="l" rtl="0">
              <a:lnSpc>
                <a:spcPct val="90000"/>
              </a:lnSpc>
              <a:spcBef>
                <a:spcPts val="1300"/>
              </a:spcBef>
              <a:spcAft>
                <a:spcPts val="0"/>
              </a:spcAft>
              <a:buSzPts val="1400"/>
              <a:buChar char="▪"/>
              <a:defRPr/>
            </a:lvl6pPr>
            <a:lvl7pPr marL="3200400" lvl="6" indent="-317500" algn="l" rtl="0">
              <a:lnSpc>
                <a:spcPct val="90000"/>
              </a:lnSpc>
              <a:spcBef>
                <a:spcPts val="1300"/>
              </a:spcBef>
              <a:spcAft>
                <a:spcPts val="0"/>
              </a:spcAft>
              <a:buSzPts val="1400"/>
              <a:buChar char="•"/>
              <a:defRPr/>
            </a:lvl7pPr>
            <a:lvl8pPr marL="3657600" lvl="7" indent="-317500" algn="l" rtl="0">
              <a:lnSpc>
                <a:spcPct val="90000"/>
              </a:lnSpc>
              <a:spcBef>
                <a:spcPts val="400"/>
              </a:spcBef>
              <a:spcAft>
                <a:spcPts val="0"/>
              </a:spcAft>
              <a:buSzPts val="1400"/>
              <a:buChar char="•"/>
              <a:defRPr/>
            </a:lvl8pPr>
            <a:lvl9pPr marL="4114800" lvl="8" indent="-317500" algn="l" rtl="0">
              <a:lnSpc>
                <a:spcPct val="90000"/>
              </a:lnSpc>
              <a:spcBef>
                <a:spcPts val="400"/>
              </a:spcBef>
              <a:spcAft>
                <a:spcPts val="0"/>
              </a:spcAft>
              <a:buSzPts val="1400"/>
              <a:buChar char="•"/>
              <a:defRPr/>
            </a:lvl9pPr>
          </a:lstStyle>
          <a:p>
            <a:endParaRPr/>
          </a:p>
        </p:txBody>
      </p:sp>
    </p:spTree>
  </p:cSld>
  <p:clrMapOvr>
    <a:masterClrMapping/>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matchingName="Content and image">
  <p:cSld name="Content and Grey Panel">
    <p:spTree>
      <p:nvGrpSpPr>
        <p:cNvPr id="1" name="Shape 488"/>
        <p:cNvGrpSpPr/>
        <p:nvPr/>
      </p:nvGrpSpPr>
      <p:grpSpPr>
        <a:xfrm>
          <a:off x="0" y="0"/>
          <a:ext cx="0" cy="0"/>
          <a:chOff x="0" y="0"/>
          <a:chExt cx="0" cy="0"/>
        </a:xfrm>
      </p:grpSpPr>
      <p:pic>
        <p:nvPicPr>
          <p:cNvPr id="489" name="Google Shape;489;p65"/>
          <p:cNvPicPr preferRelativeResize="0"/>
          <p:nvPr/>
        </p:nvPicPr>
        <p:blipFill rotWithShape="1">
          <a:blip r:embed="rId2">
            <a:alphaModFix/>
          </a:blip>
          <a:srcRect l="24994" r="24995"/>
          <a:stretch/>
        </p:blipFill>
        <p:spPr>
          <a:xfrm>
            <a:off x="4572000" y="-3337"/>
            <a:ext cx="4572897" cy="5143501"/>
          </a:xfrm>
          <a:prstGeom prst="rect">
            <a:avLst/>
          </a:prstGeom>
          <a:noFill/>
          <a:ln>
            <a:noFill/>
          </a:ln>
        </p:spPr>
      </p:pic>
      <p:sp>
        <p:nvSpPr>
          <p:cNvPr id="490" name="Google Shape;490;p65"/>
          <p:cNvSpPr txBox="1">
            <a:spLocks noGrp="1"/>
          </p:cNvSpPr>
          <p:nvPr>
            <p:ph type="body" idx="1"/>
          </p:nvPr>
        </p:nvSpPr>
        <p:spPr>
          <a:xfrm>
            <a:off x="245268" y="1194197"/>
            <a:ext cx="4088700" cy="31590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dk2"/>
              </a:buClr>
              <a:buSzPts val="1400"/>
              <a:buNone/>
              <a:defRPr/>
            </a:lvl1pPr>
            <a:lvl2pPr marL="914400" lvl="1" indent="-228600" algn="l" rtl="0">
              <a:lnSpc>
                <a:spcPct val="100000"/>
              </a:lnSpc>
              <a:spcBef>
                <a:spcPts val="1300"/>
              </a:spcBef>
              <a:spcAft>
                <a:spcPts val="0"/>
              </a:spcAft>
              <a:buClr>
                <a:schemeClr val="accent1"/>
              </a:buClr>
              <a:buSzPts val="1400"/>
              <a:buNone/>
              <a:defRPr/>
            </a:lvl2pPr>
            <a:lvl3pPr marL="1371600" lvl="2" indent="-228600" algn="l" rtl="0">
              <a:lnSpc>
                <a:spcPct val="100000"/>
              </a:lnSpc>
              <a:spcBef>
                <a:spcPts val="1300"/>
              </a:spcBef>
              <a:spcAft>
                <a:spcPts val="0"/>
              </a:spcAft>
              <a:buClr>
                <a:schemeClr val="dk2"/>
              </a:buClr>
              <a:buSzPts val="1400"/>
              <a:buNone/>
              <a:defRPr/>
            </a:lvl3pPr>
            <a:lvl4pPr marL="1828800" lvl="3" indent="-228600" algn="l" rtl="0">
              <a:lnSpc>
                <a:spcPct val="100000"/>
              </a:lnSpc>
              <a:spcBef>
                <a:spcPts val="1300"/>
              </a:spcBef>
              <a:spcAft>
                <a:spcPts val="0"/>
              </a:spcAft>
              <a:buClr>
                <a:schemeClr val="dk2"/>
              </a:buClr>
              <a:buSzPts val="1400"/>
              <a:buNone/>
              <a:defRPr/>
            </a:lvl4pPr>
            <a:lvl5pPr marL="2286000" lvl="4" indent="-317500" algn="l" rtl="0">
              <a:lnSpc>
                <a:spcPct val="100000"/>
              </a:lnSpc>
              <a:spcBef>
                <a:spcPts val="1300"/>
              </a:spcBef>
              <a:spcAft>
                <a:spcPts val="0"/>
              </a:spcAft>
              <a:buClr>
                <a:schemeClr val="dk2"/>
              </a:buClr>
              <a:buSzPts val="1400"/>
              <a:buChar char="▪"/>
              <a:defRPr/>
            </a:lvl5pPr>
            <a:lvl6pPr marL="2743200" lvl="5" indent="-304800" algn="l" rtl="0">
              <a:lnSpc>
                <a:spcPct val="90000"/>
              </a:lnSpc>
              <a:spcBef>
                <a:spcPts val="1300"/>
              </a:spcBef>
              <a:spcAft>
                <a:spcPts val="0"/>
              </a:spcAft>
              <a:buClr>
                <a:schemeClr val="dk2"/>
              </a:buClr>
              <a:buSzPts val="1200"/>
              <a:buChar char="▪"/>
              <a:defRPr sz="1200"/>
            </a:lvl6pPr>
            <a:lvl7pPr marL="3200400" lvl="6" indent="-317500" algn="l" rtl="0">
              <a:lnSpc>
                <a:spcPct val="90000"/>
              </a:lnSpc>
              <a:spcBef>
                <a:spcPts val="13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491" name="Google Shape;491;p65"/>
          <p:cNvSpPr txBox="1">
            <a:spLocks noGrp="1"/>
          </p:cNvSpPr>
          <p:nvPr>
            <p:ph type="dt" idx="10"/>
          </p:nvPr>
        </p:nvSpPr>
        <p:spPr>
          <a:xfrm>
            <a:off x="6840140" y="4860001"/>
            <a:ext cx="2057400" cy="160800"/>
          </a:xfrm>
          <a:prstGeom prst="rect">
            <a:avLst/>
          </a:prstGeom>
          <a:noFill/>
          <a:ln>
            <a:noFill/>
          </a:ln>
        </p:spPr>
        <p:txBody>
          <a:bodyPr spcFirstLastPara="1" wrap="square" lIns="0" tIns="0" rIns="0" bIns="0" anchor="t" anchorCtr="0">
            <a:noAutofit/>
          </a:bodyPr>
          <a:lstStyle>
            <a:lvl1pPr lvl="0" algn="r" rtl="0">
              <a:lnSpc>
                <a:spcPct val="100000"/>
              </a:lnSpc>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492" name="Google Shape;492;p65"/>
          <p:cNvSpPr txBox="1">
            <a:spLocks noGrp="1"/>
          </p:cNvSpPr>
          <p:nvPr>
            <p:ph type="sldNum" idx="12"/>
          </p:nvPr>
        </p:nvSpPr>
        <p:spPr>
          <a:xfrm>
            <a:off x="245268" y="4860001"/>
            <a:ext cx="193200" cy="160800"/>
          </a:xfrm>
          <a:prstGeom prst="rect">
            <a:avLst/>
          </a:prstGeom>
          <a:noFill/>
          <a:ln>
            <a:noFill/>
          </a:ln>
        </p:spPr>
        <p:txBody>
          <a:bodyPr spcFirstLastPara="1" wrap="square" lIns="0" tIns="0" rIns="0" bIns="0" anchor="t" anchorCtr="0">
            <a:noAutofit/>
          </a:bodyPr>
          <a:lstStyle>
            <a:lvl1pPr marL="0" lvl="0" indent="0" algn="l" rtl="0">
              <a:lnSpc>
                <a:spcPct val="100000"/>
              </a:lnSpc>
              <a:spcBef>
                <a:spcPts val="0"/>
              </a:spcBef>
              <a:buNone/>
              <a:defRPr/>
            </a:lvl1pPr>
            <a:lvl2pPr marL="0" lvl="1" indent="0" algn="l" rtl="0">
              <a:lnSpc>
                <a:spcPct val="100000"/>
              </a:lnSpc>
              <a:spcBef>
                <a:spcPts val="0"/>
              </a:spcBef>
              <a:buNone/>
              <a:defRPr/>
            </a:lvl2pPr>
            <a:lvl3pPr marL="0" lvl="2" indent="0" algn="l" rtl="0">
              <a:lnSpc>
                <a:spcPct val="100000"/>
              </a:lnSpc>
              <a:spcBef>
                <a:spcPts val="0"/>
              </a:spcBef>
              <a:buNone/>
              <a:defRPr/>
            </a:lvl3pPr>
            <a:lvl4pPr marL="0" lvl="3" indent="0" algn="l" rtl="0">
              <a:lnSpc>
                <a:spcPct val="100000"/>
              </a:lnSpc>
              <a:spcBef>
                <a:spcPts val="0"/>
              </a:spcBef>
              <a:buNone/>
              <a:defRPr/>
            </a:lvl4pPr>
            <a:lvl5pPr marL="0" lvl="4" indent="0" algn="l" rtl="0">
              <a:lnSpc>
                <a:spcPct val="100000"/>
              </a:lnSpc>
              <a:spcBef>
                <a:spcPts val="0"/>
              </a:spcBef>
              <a:buNone/>
              <a:defRPr/>
            </a:lvl5pPr>
            <a:lvl6pPr marL="0" lvl="5" indent="0" algn="l" rtl="0">
              <a:lnSpc>
                <a:spcPct val="100000"/>
              </a:lnSpc>
              <a:spcBef>
                <a:spcPts val="0"/>
              </a:spcBef>
              <a:buNone/>
              <a:defRPr/>
            </a:lvl6pPr>
            <a:lvl7pPr marL="0" lvl="6" indent="0" algn="l" rtl="0">
              <a:lnSpc>
                <a:spcPct val="100000"/>
              </a:lnSpc>
              <a:spcBef>
                <a:spcPts val="0"/>
              </a:spcBef>
              <a:buNone/>
              <a:defRPr/>
            </a:lvl7pPr>
            <a:lvl8pPr marL="0" lvl="7" indent="0" algn="l" rtl="0">
              <a:lnSpc>
                <a:spcPct val="100000"/>
              </a:lnSpc>
              <a:spcBef>
                <a:spcPts val="0"/>
              </a:spcBef>
              <a:buNone/>
              <a:defRPr/>
            </a:lvl8pPr>
            <a:lvl9pPr marL="0" lvl="8" indent="0" algn="l" rtl="0">
              <a:lnSpc>
                <a:spcPct val="100000"/>
              </a:lnSpc>
              <a:spcBef>
                <a:spcPts val="0"/>
              </a:spcBef>
              <a:buNone/>
              <a:defRPr/>
            </a:lvl9pPr>
          </a:lstStyle>
          <a:p>
            <a:pPr marL="0" lvl="0" indent="0" algn="l" rtl="0">
              <a:spcBef>
                <a:spcPts val="0"/>
              </a:spcBef>
              <a:spcAft>
                <a:spcPts val="0"/>
              </a:spcAft>
              <a:buNone/>
            </a:pPr>
            <a:fld id="{00000000-1234-1234-1234-123412341234}" type="slidenum">
              <a:rPr lang="en-GB"/>
              <a:t>‹#›</a:t>
            </a:fld>
            <a:endParaRPr/>
          </a:p>
        </p:txBody>
      </p:sp>
      <p:sp>
        <p:nvSpPr>
          <p:cNvPr id="493" name="Google Shape;493;p65"/>
          <p:cNvSpPr txBox="1">
            <a:spLocks noGrp="1"/>
          </p:cNvSpPr>
          <p:nvPr>
            <p:ph type="title"/>
          </p:nvPr>
        </p:nvSpPr>
        <p:spPr>
          <a:xfrm>
            <a:off x="245268" y="367903"/>
            <a:ext cx="4088700" cy="8202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chemeClr val="accent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cxnSp>
        <p:nvCxnSpPr>
          <p:cNvPr id="494" name="Google Shape;494;p65"/>
          <p:cNvCxnSpPr/>
          <p:nvPr/>
        </p:nvCxnSpPr>
        <p:spPr>
          <a:xfrm>
            <a:off x="245267" y="4811400"/>
            <a:ext cx="8652300" cy="0"/>
          </a:xfrm>
          <a:prstGeom prst="straightConnector1">
            <a:avLst/>
          </a:prstGeom>
          <a:noFill/>
          <a:ln w="9525" cap="flat" cmpd="sng">
            <a:solidFill>
              <a:schemeClr val="dk2"/>
            </a:solidFill>
            <a:prstDash val="solid"/>
            <a:miter lim="800000"/>
            <a:headEnd type="none" w="sm" len="sm"/>
            <a:tailEnd type="none" w="sm" len="sm"/>
          </a:ln>
        </p:spPr>
      </p:cxnSp>
      <p:pic>
        <p:nvPicPr>
          <p:cNvPr id="495" name="Google Shape;495;p65"/>
          <p:cNvPicPr preferRelativeResize="0"/>
          <p:nvPr/>
        </p:nvPicPr>
        <p:blipFill rotWithShape="1">
          <a:blip r:embed="rId3">
            <a:alphaModFix/>
          </a:blip>
          <a:srcRect/>
          <a:stretch/>
        </p:blipFill>
        <p:spPr>
          <a:xfrm>
            <a:off x="8410192" y="0"/>
            <a:ext cx="733808" cy="733808"/>
          </a:xfrm>
          <a:prstGeom prst="rect">
            <a:avLst/>
          </a:prstGeom>
          <a:noFill/>
          <a:ln>
            <a:noFill/>
          </a:ln>
        </p:spPr>
      </p:pic>
      <p:cxnSp>
        <p:nvCxnSpPr>
          <p:cNvPr id="496" name="Google Shape;496;p65"/>
          <p:cNvCxnSpPr/>
          <p:nvPr/>
        </p:nvCxnSpPr>
        <p:spPr>
          <a:xfrm>
            <a:off x="245268" y="283500"/>
            <a:ext cx="4088700" cy="0"/>
          </a:xfrm>
          <a:prstGeom prst="straightConnector1">
            <a:avLst/>
          </a:prstGeom>
          <a:noFill/>
          <a:ln w="9525" cap="flat" cmpd="sng">
            <a:solidFill>
              <a:schemeClr val="dk2"/>
            </a:solidFill>
            <a:prstDash val="solid"/>
            <a:miter lim="800000"/>
            <a:headEnd type="none" w="sm" len="sm"/>
            <a:tailEnd type="none" w="sm" len="sm"/>
          </a:ln>
        </p:spPr>
      </p:cxnSp>
      <p:sp>
        <p:nvSpPr>
          <p:cNvPr id="497" name="Google Shape;497;p65"/>
          <p:cNvSpPr txBox="1">
            <a:spLocks noGrp="1"/>
          </p:cNvSpPr>
          <p:nvPr>
            <p:ph type="body" idx="2"/>
          </p:nvPr>
        </p:nvSpPr>
        <p:spPr>
          <a:xfrm>
            <a:off x="486000" y="4860009"/>
            <a:ext cx="3240000" cy="160800"/>
          </a:xfrm>
          <a:prstGeom prst="rect">
            <a:avLst/>
          </a:prstGeom>
        </p:spPr>
        <p:txBody>
          <a:bodyPr spcFirstLastPara="1" wrap="square" lIns="0" tIns="0" rIns="0" bIns="0" anchor="t" anchorCtr="0">
            <a:noAutofit/>
          </a:bodyPr>
          <a:lstStyle>
            <a:lvl1pPr marL="457200" lvl="0" indent="-228600" rtl="0">
              <a:spcBef>
                <a:spcPts val="0"/>
              </a:spcBef>
              <a:spcAft>
                <a:spcPts val="0"/>
              </a:spcAft>
              <a:buSzPts val="700"/>
              <a:buNone/>
              <a:defRPr sz="700"/>
            </a:lvl1pPr>
            <a:lvl2pPr marL="914400" lvl="1" indent="-228600" rtl="0">
              <a:spcBef>
                <a:spcPts val="1300"/>
              </a:spcBef>
              <a:spcAft>
                <a:spcPts val="0"/>
              </a:spcAft>
              <a:buSzPts val="1100"/>
              <a:buNone/>
              <a:defRPr/>
            </a:lvl2pPr>
            <a:lvl3pPr marL="1371600" lvl="2" indent="-228600" rtl="0">
              <a:spcBef>
                <a:spcPts val="1300"/>
              </a:spcBef>
              <a:spcAft>
                <a:spcPts val="0"/>
              </a:spcAft>
              <a:buSzPts val="1100"/>
              <a:buNone/>
              <a:defRPr/>
            </a:lvl3pPr>
            <a:lvl4pPr marL="1828800" lvl="3" indent="-228600" rtl="0">
              <a:spcBef>
                <a:spcPts val="1300"/>
              </a:spcBef>
              <a:spcAft>
                <a:spcPts val="0"/>
              </a:spcAft>
              <a:buSzPts val="1700"/>
              <a:buNone/>
              <a:defRPr/>
            </a:lvl4pPr>
            <a:lvl5pPr marL="2286000" lvl="4" indent="-304800" rtl="0">
              <a:spcBef>
                <a:spcPts val="1300"/>
              </a:spcBef>
              <a:spcAft>
                <a:spcPts val="0"/>
              </a:spcAft>
              <a:buSzPts val="1200"/>
              <a:buChar char="▪"/>
              <a:defRPr/>
            </a:lvl5pPr>
            <a:lvl6pPr marL="2743200" lvl="5" indent="-317500" rtl="0">
              <a:spcBef>
                <a:spcPts val="1300"/>
              </a:spcBef>
              <a:spcAft>
                <a:spcPts val="0"/>
              </a:spcAft>
              <a:buSzPts val="1400"/>
              <a:buChar char="▪"/>
              <a:defRPr/>
            </a:lvl6pPr>
            <a:lvl7pPr marL="3200400" lvl="6" indent="-317500" rtl="0">
              <a:spcBef>
                <a:spcPts val="1300"/>
              </a:spcBef>
              <a:spcAft>
                <a:spcPts val="0"/>
              </a:spcAft>
              <a:buSzPts val="1400"/>
              <a:buChar char="•"/>
              <a:defRPr/>
            </a:lvl7pPr>
            <a:lvl8pPr marL="3657600" lvl="7" indent="-317500" rtl="0">
              <a:spcBef>
                <a:spcPts val="400"/>
              </a:spcBef>
              <a:spcAft>
                <a:spcPts val="0"/>
              </a:spcAft>
              <a:buSzPts val="1400"/>
              <a:buChar char="•"/>
              <a:defRPr/>
            </a:lvl8pPr>
            <a:lvl9pPr marL="4114800" lvl="8" indent="-317500" rtl="0">
              <a:spcBef>
                <a:spcPts val="400"/>
              </a:spcBef>
              <a:spcAft>
                <a:spcPts val="0"/>
              </a:spcAft>
              <a:buSzPts val="1400"/>
              <a:buChar char="•"/>
              <a:defRPr/>
            </a:lvl9pPr>
          </a:lstStyle>
          <a:p>
            <a:endParaRPr/>
          </a:p>
        </p:txBody>
      </p:sp>
    </p:spTree>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matchingName="Content grey panel">
  <p:cSld name="Content and Grey Panel_1">
    <p:spTree>
      <p:nvGrpSpPr>
        <p:cNvPr id="1" name="Shape 498"/>
        <p:cNvGrpSpPr/>
        <p:nvPr/>
      </p:nvGrpSpPr>
      <p:grpSpPr>
        <a:xfrm>
          <a:off x="0" y="0"/>
          <a:ext cx="0" cy="0"/>
          <a:chOff x="0" y="0"/>
          <a:chExt cx="0" cy="0"/>
        </a:xfrm>
      </p:grpSpPr>
      <p:sp>
        <p:nvSpPr>
          <p:cNvPr id="499" name="Google Shape;499;p66"/>
          <p:cNvSpPr/>
          <p:nvPr/>
        </p:nvSpPr>
        <p:spPr>
          <a:xfrm>
            <a:off x="4572000" y="0"/>
            <a:ext cx="4572000" cy="5143500"/>
          </a:xfrm>
          <a:prstGeom prst="rect">
            <a:avLst/>
          </a:prstGeom>
          <a:solidFill>
            <a:srgbClr val="F0F0F0"/>
          </a:solidFill>
          <a:ln>
            <a:noFill/>
          </a:ln>
        </p:spPr>
        <p:txBody>
          <a:bodyPr spcFirstLastPara="1" wrap="square" lIns="67500" tIns="35100" rIns="67500" bIns="35100" anchor="ctr" anchorCtr="0">
            <a:noAutofit/>
          </a:bodyPr>
          <a:lstStyle/>
          <a:p>
            <a:pPr marL="0" marR="0" lvl="0" indent="0" algn="ctr" rtl="0">
              <a:lnSpc>
                <a:spcPct val="90000"/>
              </a:lnSpc>
              <a:spcBef>
                <a:spcPts val="0"/>
              </a:spcBef>
              <a:spcAft>
                <a:spcPts val="0"/>
              </a:spcAft>
              <a:buNone/>
            </a:pPr>
            <a:endParaRPr sz="1400">
              <a:solidFill>
                <a:srgbClr val="FFFFFF"/>
              </a:solidFill>
              <a:latin typeface="Roboto Light"/>
              <a:ea typeface="Roboto Light"/>
              <a:cs typeface="Roboto Light"/>
              <a:sym typeface="Roboto Light"/>
            </a:endParaRPr>
          </a:p>
        </p:txBody>
      </p:sp>
      <p:sp>
        <p:nvSpPr>
          <p:cNvPr id="500" name="Google Shape;500;p66"/>
          <p:cNvSpPr txBox="1">
            <a:spLocks noGrp="1"/>
          </p:cNvSpPr>
          <p:nvPr>
            <p:ph type="body" idx="1"/>
          </p:nvPr>
        </p:nvSpPr>
        <p:spPr>
          <a:xfrm>
            <a:off x="245268" y="1194197"/>
            <a:ext cx="4088700" cy="31590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dk2"/>
              </a:buClr>
              <a:buSzPts val="1400"/>
              <a:buNone/>
              <a:defRPr/>
            </a:lvl1pPr>
            <a:lvl2pPr marL="914400" lvl="1" indent="-228600" algn="l" rtl="0">
              <a:lnSpc>
                <a:spcPct val="100000"/>
              </a:lnSpc>
              <a:spcBef>
                <a:spcPts val="1300"/>
              </a:spcBef>
              <a:spcAft>
                <a:spcPts val="0"/>
              </a:spcAft>
              <a:buClr>
                <a:schemeClr val="accent1"/>
              </a:buClr>
              <a:buSzPts val="1400"/>
              <a:buNone/>
              <a:defRPr/>
            </a:lvl2pPr>
            <a:lvl3pPr marL="1371600" lvl="2" indent="-228600" algn="l" rtl="0">
              <a:lnSpc>
                <a:spcPct val="100000"/>
              </a:lnSpc>
              <a:spcBef>
                <a:spcPts val="1300"/>
              </a:spcBef>
              <a:spcAft>
                <a:spcPts val="0"/>
              </a:spcAft>
              <a:buClr>
                <a:schemeClr val="dk2"/>
              </a:buClr>
              <a:buSzPts val="1400"/>
              <a:buNone/>
              <a:defRPr/>
            </a:lvl3pPr>
            <a:lvl4pPr marL="1828800" lvl="3" indent="-228600" algn="l" rtl="0">
              <a:lnSpc>
                <a:spcPct val="100000"/>
              </a:lnSpc>
              <a:spcBef>
                <a:spcPts val="1300"/>
              </a:spcBef>
              <a:spcAft>
                <a:spcPts val="0"/>
              </a:spcAft>
              <a:buClr>
                <a:schemeClr val="dk2"/>
              </a:buClr>
              <a:buSzPts val="1400"/>
              <a:buNone/>
              <a:defRPr/>
            </a:lvl4pPr>
            <a:lvl5pPr marL="2286000" lvl="4" indent="-317500" algn="l" rtl="0">
              <a:lnSpc>
                <a:spcPct val="100000"/>
              </a:lnSpc>
              <a:spcBef>
                <a:spcPts val="1300"/>
              </a:spcBef>
              <a:spcAft>
                <a:spcPts val="0"/>
              </a:spcAft>
              <a:buClr>
                <a:schemeClr val="dk2"/>
              </a:buClr>
              <a:buSzPts val="1400"/>
              <a:buChar char="▪"/>
              <a:defRPr/>
            </a:lvl5pPr>
            <a:lvl6pPr marL="2743200" lvl="5" indent="-304800" algn="l" rtl="0">
              <a:lnSpc>
                <a:spcPct val="90000"/>
              </a:lnSpc>
              <a:spcBef>
                <a:spcPts val="1300"/>
              </a:spcBef>
              <a:spcAft>
                <a:spcPts val="0"/>
              </a:spcAft>
              <a:buClr>
                <a:schemeClr val="dk2"/>
              </a:buClr>
              <a:buSzPts val="1200"/>
              <a:buChar char="▪"/>
              <a:defRPr sz="1200"/>
            </a:lvl6pPr>
            <a:lvl7pPr marL="3200400" lvl="6" indent="-317500" algn="l" rtl="0">
              <a:lnSpc>
                <a:spcPct val="90000"/>
              </a:lnSpc>
              <a:spcBef>
                <a:spcPts val="13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501" name="Google Shape;501;p66"/>
          <p:cNvSpPr txBox="1">
            <a:spLocks noGrp="1"/>
          </p:cNvSpPr>
          <p:nvPr>
            <p:ph type="dt" idx="10"/>
          </p:nvPr>
        </p:nvSpPr>
        <p:spPr>
          <a:xfrm>
            <a:off x="6840140" y="4860001"/>
            <a:ext cx="2057400" cy="160800"/>
          </a:xfrm>
          <a:prstGeom prst="rect">
            <a:avLst/>
          </a:prstGeom>
          <a:noFill/>
          <a:ln>
            <a:noFill/>
          </a:ln>
        </p:spPr>
        <p:txBody>
          <a:bodyPr spcFirstLastPara="1" wrap="square" lIns="0" tIns="0" rIns="0" bIns="0" anchor="t" anchorCtr="0">
            <a:noAutofit/>
          </a:bodyPr>
          <a:lstStyle>
            <a:lvl1pPr lvl="0" algn="r" rtl="0">
              <a:lnSpc>
                <a:spcPct val="100000"/>
              </a:lnSpc>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502" name="Google Shape;502;p66"/>
          <p:cNvSpPr txBox="1">
            <a:spLocks noGrp="1"/>
          </p:cNvSpPr>
          <p:nvPr>
            <p:ph type="sldNum" idx="12"/>
          </p:nvPr>
        </p:nvSpPr>
        <p:spPr>
          <a:xfrm>
            <a:off x="245268" y="4860001"/>
            <a:ext cx="193200" cy="160800"/>
          </a:xfrm>
          <a:prstGeom prst="rect">
            <a:avLst/>
          </a:prstGeom>
          <a:noFill/>
          <a:ln>
            <a:noFill/>
          </a:ln>
        </p:spPr>
        <p:txBody>
          <a:bodyPr spcFirstLastPara="1" wrap="square" lIns="0" tIns="0" rIns="0" bIns="0" anchor="t" anchorCtr="0">
            <a:noAutofit/>
          </a:bodyPr>
          <a:lstStyle>
            <a:lvl1pPr marL="0" lvl="0" indent="0" algn="l" rtl="0">
              <a:lnSpc>
                <a:spcPct val="100000"/>
              </a:lnSpc>
              <a:spcBef>
                <a:spcPts val="0"/>
              </a:spcBef>
              <a:buNone/>
              <a:defRPr/>
            </a:lvl1pPr>
            <a:lvl2pPr marL="0" lvl="1" indent="0" algn="l" rtl="0">
              <a:lnSpc>
                <a:spcPct val="100000"/>
              </a:lnSpc>
              <a:spcBef>
                <a:spcPts val="0"/>
              </a:spcBef>
              <a:buNone/>
              <a:defRPr/>
            </a:lvl2pPr>
            <a:lvl3pPr marL="0" lvl="2" indent="0" algn="l" rtl="0">
              <a:lnSpc>
                <a:spcPct val="100000"/>
              </a:lnSpc>
              <a:spcBef>
                <a:spcPts val="0"/>
              </a:spcBef>
              <a:buNone/>
              <a:defRPr/>
            </a:lvl3pPr>
            <a:lvl4pPr marL="0" lvl="3" indent="0" algn="l" rtl="0">
              <a:lnSpc>
                <a:spcPct val="100000"/>
              </a:lnSpc>
              <a:spcBef>
                <a:spcPts val="0"/>
              </a:spcBef>
              <a:buNone/>
              <a:defRPr/>
            </a:lvl4pPr>
            <a:lvl5pPr marL="0" lvl="4" indent="0" algn="l" rtl="0">
              <a:lnSpc>
                <a:spcPct val="100000"/>
              </a:lnSpc>
              <a:spcBef>
                <a:spcPts val="0"/>
              </a:spcBef>
              <a:buNone/>
              <a:defRPr/>
            </a:lvl5pPr>
            <a:lvl6pPr marL="0" lvl="5" indent="0" algn="l" rtl="0">
              <a:lnSpc>
                <a:spcPct val="100000"/>
              </a:lnSpc>
              <a:spcBef>
                <a:spcPts val="0"/>
              </a:spcBef>
              <a:buNone/>
              <a:defRPr/>
            </a:lvl6pPr>
            <a:lvl7pPr marL="0" lvl="6" indent="0" algn="l" rtl="0">
              <a:lnSpc>
                <a:spcPct val="100000"/>
              </a:lnSpc>
              <a:spcBef>
                <a:spcPts val="0"/>
              </a:spcBef>
              <a:buNone/>
              <a:defRPr/>
            </a:lvl7pPr>
            <a:lvl8pPr marL="0" lvl="7" indent="0" algn="l" rtl="0">
              <a:lnSpc>
                <a:spcPct val="100000"/>
              </a:lnSpc>
              <a:spcBef>
                <a:spcPts val="0"/>
              </a:spcBef>
              <a:buNone/>
              <a:defRPr/>
            </a:lvl8pPr>
            <a:lvl9pPr marL="0" lvl="8" indent="0" algn="l" rtl="0">
              <a:lnSpc>
                <a:spcPct val="100000"/>
              </a:lnSpc>
              <a:spcBef>
                <a:spcPts val="0"/>
              </a:spcBef>
              <a:buNone/>
              <a:defRPr/>
            </a:lvl9pPr>
          </a:lstStyle>
          <a:p>
            <a:pPr marL="0" lvl="0" indent="0" algn="l" rtl="0">
              <a:spcBef>
                <a:spcPts val="0"/>
              </a:spcBef>
              <a:spcAft>
                <a:spcPts val="0"/>
              </a:spcAft>
              <a:buNone/>
            </a:pPr>
            <a:fld id="{00000000-1234-1234-1234-123412341234}" type="slidenum">
              <a:rPr lang="en-GB"/>
              <a:t>‹#›</a:t>
            </a:fld>
            <a:endParaRPr/>
          </a:p>
        </p:txBody>
      </p:sp>
      <p:sp>
        <p:nvSpPr>
          <p:cNvPr id="503" name="Google Shape;503;p66"/>
          <p:cNvSpPr txBox="1">
            <a:spLocks noGrp="1"/>
          </p:cNvSpPr>
          <p:nvPr>
            <p:ph type="title"/>
          </p:nvPr>
        </p:nvSpPr>
        <p:spPr>
          <a:xfrm>
            <a:off x="245268" y="367903"/>
            <a:ext cx="4088700" cy="8202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chemeClr val="accent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cxnSp>
        <p:nvCxnSpPr>
          <p:cNvPr id="504" name="Google Shape;504;p66"/>
          <p:cNvCxnSpPr/>
          <p:nvPr/>
        </p:nvCxnSpPr>
        <p:spPr>
          <a:xfrm>
            <a:off x="245267" y="4811400"/>
            <a:ext cx="8652300" cy="0"/>
          </a:xfrm>
          <a:prstGeom prst="straightConnector1">
            <a:avLst/>
          </a:prstGeom>
          <a:noFill/>
          <a:ln w="9525" cap="flat" cmpd="sng">
            <a:solidFill>
              <a:schemeClr val="dk2"/>
            </a:solidFill>
            <a:prstDash val="solid"/>
            <a:miter lim="800000"/>
            <a:headEnd type="none" w="sm" len="sm"/>
            <a:tailEnd type="none" w="sm" len="sm"/>
          </a:ln>
        </p:spPr>
      </p:cxnSp>
      <p:pic>
        <p:nvPicPr>
          <p:cNvPr id="505" name="Google Shape;505;p66"/>
          <p:cNvPicPr preferRelativeResize="0"/>
          <p:nvPr/>
        </p:nvPicPr>
        <p:blipFill rotWithShape="1">
          <a:blip r:embed="rId2">
            <a:alphaModFix/>
          </a:blip>
          <a:srcRect/>
          <a:stretch/>
        </p:blipFill>
        <p:spPr>
          <a:xfrm>
            <a:off x="8410192" y="0"/>
            <a:ext cx="733807" cy="733807"/>
          </a:xfrm>
          <a:prstGeom prst="rect">
            <a:avLst/>
          </a:prstGeom>
          <a:noFill/>
          <a:ln>
            <a:noFill/>
          </a:ln>
        </p:spPr>
      </p:pic>
      <p:cxnSp>
        <p:nvCxnSpPr>
          <p:cNvPr id="506" name="Google Shape;506;p66"/>
          <p:cNvCxnSpPr/>
          <p:nvPr/>
        </p:nvCxnSpPr>
        <p:spPr>
          <a:xfrm>
            <a:off x="245268" y="283500"/>
            <a:ext cx="4088700" cy="0"/>
          </a:xfrm>
          <a:prstGeom prst="straightConnector1">
            <a:avLst/>
          </a:prstGeom>
          <a:noFill/>
          <a:ln w="9525" cap="flat" cmpd="sng">
            <a:solidFill>
              <a:schemeClr val="dk2"/>
            </a:solidFill>
            <a:prstDash val="solid"/>
            <a:miter lim="800000"/>
            <a:headEnd type="none" w="sm" len="sm"/>
            <a:tailEnd type="none" w="sm" len="sm"/>
          </a:ln>
        </p:spPr>
      </p:cxnSp>
      <p:sp>
        <p:nvSpPr>
          <p:cNvPr id="507" name="Google Shape;507;p66"/>
          <p:cNvSpPr txBox="1">
            <a:spLocks noGrp="1"/>
          </p:cNvSpPr>
          <p:nvPr>
            <p:ph type="body" idx="2"/>
          </p:nvPr>
        </p:nvSpPr>
        <p:spPr>
          <a:xfrm>
            <a:off x="486000" y="4860009"/>
            <a:ext cx="3240000" cy="160800"/>
          </a:xfrm>
          <a:prstGeom prst="rect">
            <a:avLst/>
          </a:prstGeom>
        </p:spPr>
        <p:txBody>
          <a:bodyPr spcFirstLastPara="1" wrap="square" lIns="0" tIns="0" rIns="0" bIns="0" anchor="t" anchorCtr="0">
            <a:noAutofit/>
          </a:bodyPr>
          <a:lstStyle>
            <a:lvl1pPr marL="457200" lvl="0" indent="-228600" rtl="0">
              <a:spcBef>
                <a:spcPts val="0"/>
              </a:spcBef>
              <a:spcAft>
                <a:spcPts val="0"/>
              </a:spcAft>
              <a:buSzPts val="700"/>
              <a:buNone/>
              <a:defRPr sz="700"/>
            </a:lvl1pPr>
            <a:lvl2pPr marL="914400" lvl="1" indent="-228600" rtl="0">
              <a:spcBef>
                <a:spcPts val="1300"/>
              </a:spcBef>
              <a:spcAft>
                <a:spcPts val="0"/>
              </a:spcAft>
              <a:buSzPts val="1100"/>
              <a:buNone/>
              <a:defRPr/>
            </a:lvl2pPr>
            <a:lvl3pPr marL="1371600" lvl="2" indent="-228600" rtl="0">
              <a:spcBef>
                <a:spcPts val="1300"/>
              </a:spcBef>
              <a:spcAft>
                <a:spcPts val="0"/>
              </a:spcAft>
              <a:buSzPts val="1100"/>
              <a:buNone/>
              <a:defRPr/>
            </a:lvl3pPr>
            <a:lvl4pPr marL="1828800" lvl="3" indent="-228600" rtl="0">
              <a:spcBef>
                <a:spcPts val="1300"/>
              </a:spcBef>
              <a:spcAft>
                <a:spcPts val="0"/>
              </a:spcAft>
              <a:buSzPts val="1700"/>
              <a:buNone/>
              <a:defRPr/>
            </a:lvl4pPr>
            <a:lvl5pPr marL="2286000" lvl="4" indent="-304800" rtl="0">
              <a:spcBef>
                <a:spcPts val="1300"/>
              </a:spcBef>
              <a:spcAft>
                <a:spcPts val="0"/>
              </a:spcAft>
              <a:buSzPts val="1200"/>
              <a:buChar char="▪"/>
              <a:defRPr/>
            </a:lvl5pPr>
            <a:lvl6pPr marL="2743200" lvl="5" indent="-317500" rtl="0">
              <a:spcBef>
                <a:spcPts val="1300"/>
              </a:spcBef>
              <a:spcAft>
                <a:spcPts val="0"/>
              </a:spcAft>
              <a:buSzPts val="1400"/>
              <a:buChar char="▪"/>
              <a:defRPr/>
            </a:lvl6pPr>
            <a:lvl7pPr marL="3200400" lvl="6" indent="-317500" rtl="0">
              <a:spcBef>
                <a:spcPts val="1300"/>
              </a:spcBef>
              <a:spcAft>
                <a:spcPts val="0"/>
              </a:spcAft>
              <a:buSzPts val="1400"/>
              <a:buChar char="•"/>
              <a:defRPr/>
            </a:lvl7pPr>
            <a:lvl8pPr marL="3657600" lvl="7" indent="-317500" rtl="0">
              <a:spcBef>
                <a:spcPts val="400"/>
              </a:spcBef>
              <a:spcAft>
                <a:spcPts val="0"/>
              </a:spcAft>
              <a:buSzPts val="1400"/>
              <a:buChar char="•"/>
              <a:defRPr/>
            </a:lvl8pPr>
            <a:lvl9pPr marL="4114800" lvl="8" indent="-317500" rtl="0">
              <a:spcBef>
                <a:spcPts val="400"/>
              </a:spcBef>
              <a:spcAft>
                <a:spcPts val="0"/>
              </a:spcAft>
              <a:buSzPts val="1400"/>
              <a:buChar char="•"/>
              <a:defRPr/>
            </a:lvl9pPr>
          </a:lstStyle>
          <a:p>
            <a:endParaRPr/>
          </a:p>
        </p:txBody>
      </p:sp>
    </p:spTree>
  </p:cSld>
  <p:clrMapOvr>
    <a:masterClrMapping/>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Sideways Text">
  <p:cSld name="Sideways Text">
    <p:bg>
      <p:bgPr>
        <a:solidFill>
          <a:schemeClr val="lt2"/>
        </a:solidFill>
        <a:effectLst/>
      </p:bgPr>
    </p:bg>
    <p:spTree>
      <p:nvGrpSpPr>
        <p:cNvPr id="1" name="Shape 508"/>
        <p:cNvGrpSpPr/>
        <p:nvPr/>
      </p:nvGrpSpPr>
      <p:grpSpPr>
        <a:xfrm>
          <a:off x="0" y="0"/>
          <a:ext cx="0" cy="0"/>
          <a:chOff x="0" y="0"/>
          <a:chExt cx="0" cy="0"/>
        </a:xfrm>
      </p:grpSpPr>
      <p:sp>
        <p:nvSpPr>
          <p:cNvPr id="509" name="Google Shape;509;p67"/>
          <p:cNvSpPr txBox="1">
            <a:spLocks noGrp="1"/>
          </p:cNvSpPr>
          <p:nvPr>
            <p:ph type="sldNum" idx="12"/>
          </p:nvPr>
        </p:nvSpPr>
        <p:spPr>
          <a:xfrm>
            <a:off x="245268" y="4860001"/>
            <a:ext cx="193200" cy="160800"/>
          </a:xfrm>
          <a:prstGeom prst="rect">
            <a:avLst/>
          </a:prstGeom>
          <a:noFill/>
          <a:ln>
            <a:noFill/>
          </a:ln>
        </p:spPr>
        <p:txBody>
          <a:bodyPr spcFirstLastPara="1" wrap="square" lIns="0" tIns="0" rIns="0" bIns="0" anchor="t" anchorCtr="0">
            <a:noAutofit/>
          </a:bodyPr>
          <a:lstStyle>
            <a:lvl1pPr marL="0" lvl="0" indent="0" algn="l" rtl="0">
              <a:lnSpc>
                <a:spcPct val="100000"/>
              </a:lnSpc>
              <a:spcBef>
                <a:spcPts val="0"/>
              </a:spcBef>
              <a:buNone/>
              <a:defRPr/>
            </a:lvl1pPr>
            <a:lvl2pPr marL="0" lvl="1" indent="0" algn="l" rtl="0">
              <a:lnSpc>
                <a:spcPct val="100000"/>
              </a:lnSpc>
              <a:spcBef>
                <a:spcPts val="0"/>
              </a:spcBef>
              <a:buNone/>
              <a:defRPr/>
            </a:lvl2pPr>
            <a:lvl3pPr marL="0" lvl="2" indent="0" algn="l" rtl="0">
              <a:lnSpc>
                <a:spcPct val="100000"/>
              </a:lnSpc>
              <a:spcBef>
                <a:spcPts val="0"/>
              </a:spcBef>
              <a:buNone/>
              <a:defRPr/>
            </a:lvl3pPr>
            <a:lvl4pPr marL="0" lvl="3" indent="0" algn="l" rtl="0">
              <a:lnSpc>
                <a:spcPct val="100000"/>
              </a:lnSpc>
              <a:spcBef>
                <a:spcPts val="0"/>
              </a:spcBef>
              <a:buNone/>
              <a:defRPr/>
            </a:lvl4pPr>
            <a:lvl5pPr marL="0" lvl="4" indent="0" algn="l" rtl="0">
              <a:lnSpc>
                <a:spcPct val="100000"/>
              </a:lnSpc>
              <a:spcBef>
                <a:spcPts val="0"/>
              </a:spcBef>
              <a:buNone/>
              <a:defRPr/>
            </a:lvl5pPr>
            <a:lvl6pPr marL="0" lvl="5" indent="0" algn="l" rtl="0">
              <a:lnSpc>
                <a:spcPct val="100000"/>
              </a:lnSpc>
              <a:spcBef>
                <a:spcPts val="0"/>
              </a:spcBef>
              <a:buNone/>
              <a:defRPr/>
            </a:lvl6pPr>
            <a:lvl7pPr marL="0" lvl="6" indent="0" algn="l" rtl="0">
              <a:lnSpc>
                <a:spcPct val="100000"/>
              </a:lnSpc>
              <a:spcBef>
                <a:spcPts val="0"/>
              </a:spcBef>
              <a:buNone/>
              <a:defRPr/>
            </a:lvl7pPr>
            <a:lvl8pPr marL="0" lvl="7" indent="0" algn="l" rtl="0">
              <a:lnSpc>
                <a:spcPct val="100000"/>
              </a:lnSpc>
              <a:spcBef>
                <a:spcPts val="0"/>
              </a:spcBef>
              <a:buNone/>
              <a:defRPr/>
            </a:lvl8pPr>
            <a:lvl9pPr marL="0" lvl="8" indent="0" algn="l" rtl="0">
              <a:lnSpc>
                <a:spcPct val="100000"/>
              </a:lnSpc>
              <a:spcBef>
                <a:spcPts val="0"/>
              </a:spcBef>
              <a:buNone/>
              <a:defRPr/>
            </a:lvl9pPr>
          </a:lstStyle>
          <a:p>
            <a:pPr marL="0" lvl="0" indent="0" algn="l" rtl="0">
              <a:spcBef>
                <a:spcPts val="0"/>
              </a:spcBef>
              <a:spcAft>
                <a:spcPts val="0"/>
              </a:spcAft>
              <a:buNone/>
            </a:pPr>
            <a:fld id="{00000000-1234-1234-1234-123412341234}" type="slidenum">
              <a:rPr lang="en-GB"/>
              <a:t>‹#›</a:t>
            </a:fld>
            <a:endParaRPr/>
          </a:p>
        </p:txBody>
      </p:sp>
      <p:sp>
        <p:nvSpPr>
          <p:cNvPr id="510" name="Google Shape;510;p67"/>
          <p:cNvSpPr txBox="1">
            <a:spLocks noGrp="1"/>
          </p:cNvSpPr>
          <p:nvPr>
            <p:ph type="body" idx="1"/>
          </p:nvPr>
        </p:nvSpPr>
        <p:spPr>
          <a:xfrm rot="-5400000">
            <a:off x="2323819" y="-1347450"/>
            <a:ext cx="3872400" cy="80295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dk2"/>
              </a:buClr>
              <a:buSzPts val="3200"/>
              <a:buNone/>
              <a:defRPr sz="3200" b="1" u="sng" cap="none">
                <a:latin typeface="Roboto"/>
                <a:ea typeface="Roboto"/>
                <a:cs typeface="Roboto"/>
                <a:sym typeface="Roboto"/>
              </a:defRPr>
            </a:lvl1pPr>
            <a:lvl2pPr marL="914400" lvl="1" indent="-228600" algn="l" rtl="0">
              <a:lnSpc>
                <a:spcPct val="100000"/>
              </a:lnSpc>
              <a:spcBef>
                <a:spcPts val="0"/>
              </a:spcBef>
              <a:spcAft>
                <a:spcPts val="0"/>
              </a:spcAft>
              <a:buClr>
                <a:schemeClr val="accent2"/>
              </a:buClr>
              <a:buSzPts val="3200"/>
              <a:buNone/>
              <a:defRPr sz="3200" b="1" u="sng" cap="none">
                <a:solidFill>
                  <a:schemeClr val="accent2"/>
                </a:solidFill>
                <a:latin typeface="Roboto"/>
                <a:ea typeface="Roboto"/>
                <a:cs typeface="Roboto"/>
                <a:sym typeface="Roboto"/>
              </a:defRPr>
            </a:lvl2pPr>
            <a:lvl3pPr marL="1371600" lvl="2" indent="-228600" algn="l" rtl="0">
              <a:lnSpc>
                <a:spcPct val="100000"/>
              </a:lnSpc>
              <a:spcBef>
                <a:spcPts val="0"/>
              </a:spcBef>
              <a:spcAft>
                <a:spcPts val="0"/>
              </a:spcAft>
              <a:buClr>
                <a:schemeClr val="dk2"/>
              </a:buClr>
              <a:buSzPts val="3200"/>
              <a:buNone/>
              <a:defRPr sz="3200" b="1" cap="none">
                <a:latin typeface="Roboto"/>
                <a:ea typeface="Roboto"/>
                <a:cs typeface="Roboto"/>
                <a:sym typeface="Roboto"/>
              </a:defRPr>
            </a:lvl3pPr>
            <a:lvl4pPr marL="1828800" lvl="3" indent="-228600" algn="l" rtl="0">
              <a:lnSpc>
                <a:spcPct val="100000"/>
              </a:lnSpc>
              <a:spcBef>
                <a:spcPts val="0"/>
              </a:spcBef>
              <a:spcAft>
                <a:spcPts val="0"/>
              </a:spcAft>
              <a:buClr>
                <a:schemeClr val="dk2"/>
              </a:buClr>
              <a:buSzPts val="3200"/>
              <a:buNone/>
              <a:defRPr sz="3200" b="1" cap="none">
                <a:latin typeface="Roboto"/>
                <a:ea typeface="Roboto"/>
                <a:cs typeface="Roboto"/>
                <a:sym typeface="Roboto"/>
              </a:defRPr>
            </a:lvl4pPr>
            <a:lvl5pPr marL="2286000" lvl="4" indent="-431800" algn="l" rtl="0">
              <a:lnSpc>
                <a:spcPct val="100000"/>
              </a:lnSpc>
              <a:spcBef>
                <a:spcPts val="0"/>
              </a:spcBef>
              <a:spcAft>
                <a:spcPts val="0"/>
              </a:spcAft>
              <a:buClr>
                <a:schemeClr val="dk2"/>
              </a:buClr>
              <a:buSzPts val="3200"/>
              <a:buChar char="▪"/>
              <a:defRPr sz="3200" b="1" cap="none">
                <a:latin typeface="Roboto"/>
                <a:ea typeface="Roboto"/>
                <a:cs typeface="Roboto"/>
                <a:sym typeface="Roboto"/>
              </a:defRPr>
            </a:lvl5pPr>
            <a:lvl6pPr marL="2743200" lvl="5" indent="-317500" algn="l" rtl="0">
              <a:lnSpc>
                <a:spcPct val="90000"/>
              </a:lnSpc>
              <a:spcBef>
                <a:spcPts val="0"/>
              </a:spcBef>
              <a:spcAft>
                <a:spcPts val="0"/>
              </a:spcAft>
              <a:buClr>
                <a:schemeClr val="dk2"/>
              </a:buClr>
              <a:buSzPts val="1400"/>
              <a:buChar char="▪"/>
              <a:defRPr/>
            </a:lvl6pPr>
            <a:lvl7pPr marL="3200400" lvl="6" indent="-317500" algn="l" rtl="0">
              <a:lnSpc>
                <a:spcPct val="90000"/>
              </a:lnSpc>
              <a:spcBef>
                <a:spcPts val="13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511" name="Google Shape;511;p67"/>
          <p:cNvSpPr txBox="1">
            <a:spLocks noGrp="1"/>
          </p:cNvSpPr>
          <p:nvPr>
            <p:ph type="body" idx="2"/>
          </p:nvPr>
        </p:nvSpPr>
        <p:spPr>
          <a:xfrm>
            <a:off x="486000" y="4860009"/>
            <a:ext cx="3240000" cy="160800"/>
          </a:xfrm>
          <a:prstGeom prst="rect">
            <a:avLst/>
          </a:prstGeom>
        </p:spPr>
        <p:txBody>
          <a:bodyPr spcFirstLastPara="1" wrap="square" lIns="0" tIns="0" rIns="0" bIns="0" anchor="t" anchorCtr="0">
            <a:noAutofit/>
          </a:bodyPr>
          <a:lstStyle>
            <a:lvl1pPr marL="457200" lvl="0" indent="-228600" rtl="0">
              <a:spcBef>
                <a:spcPts val="0"/>
              </a:spcBef>
              <a:spcAft>
                <a:spcPts val="0"/>
              </a:spcAft>
              <a:buSzPts val="700"/>
              <a:buNone/>
              <a:defRPr sz="700"/>
            </a:lvl1pPr>
            <a:lvl2pPr marL="914400" lvl="1" indent="-228600" rtl="0">
              <a:spcBef>
                <a:spcPts val="1300"/>
              </a:spcBef>
              <a:spcAft>
                <a:spcPts val="0"/>
              </a:spcAft>
              <a:buSzPts val="1100"/>
              <a:buNone/>
              <a:defRPr/>
            </a:lvl2pPr>
            <a:lvl3pPr marL="1371600" lvl="2" indent="-228600" rtl="0">
              <a:spcBef>
                <a:spcPts val="1300"/>
              </a:spcBef>
              <a:spcAft>
                <a:spcPts val="0"/>
              </a:spcAft>
              <a:buSzPts val="1100"/>
              <a:buNone/>
              <a:defRPr/>
            </a:lvl3pPr>
            <a:lvl4pPr marL="1828800" lvl="3" indent="-228600" rtl="0">
              <a:spcBef>
                <a:spcPts val="1300"/>
              </a:spcBef>
              <a:spcAft>
                <a:spcPts val="0"/>
              </a:spcAft>
              <a:buSzPts val="1700"/>
              <a:buNone/>
              <a:defRPr/>
            </a:lvl4pPr>
            <a:lvl5pPr marL="2286000" lvl="4" indent="-304800" rtl="0">
              <a:spcBef>
                <a:spcPts val="1300"/>
              </a:spcBef>
              <a:spcAft>
                <a:spcPts val="0"/>
              </a:spcAft>
              <a:buSzPts val="1200"/>
              <a:buChar char="▪"/>
              <a:defRPr/>
            </a:lvl5pPr>
            <a:lvl6pPr marL="2743200" lvl="5" indent="-317500" rtl="0">
              <a:spcBef>
                <a:spcPts val="1300"/>
              </a:spcBef>
              <a:spcAft>
                <a:spcPts val="0"/>
              </a:spcAft>
              <a:buSzPts val="1400"/>
              <a:buChar char="▪"/>
              <a:defRPr/>
            </a:lvl6pPr>
            <a:lvl7pPr marL="3200400" lvl="6" indent="-317500" rtl="0">
              <a:spcBef>
                <a:spcPts val="1300"/>
              </a:spcBef>
              <a:spcAft>
                <a:spcPts val="0"/>
              </a:spcAft>
              <a:buSzPts val="1400"/>
              <a:buChar char="•"/>
              <a:defRPr/>
            </a:lvl7pPr>
            <a:lvl8pPr marL="3657600" lvl="7" indent="-317500" rtl="0">
              <a:spcBef>
                <a:spcPts val="400"/>
              </a:spcBef>
              <a:spcAft>
                <a:spcPts val="0"/>
              </a:spcAft>
              <a:buSzPts val="1400"/>
              <a:buChar char="•"/>
              <a:defRPr/>
            </a:lvl8pPr>
            <a:lvl9pPr marL="4114800" lvl="8" indent="-317500" rtl="0">
              <a:spcBef>
                <a:spcPts val="400"/>
              </a:spcBef>
              <a:spcAft>
                <a:spcPts val="0"/>
              </a:spcAft>
              <a:buSzPts val="1400"/>
              <a:buChar char="•"/>
              <a:defRPr/>
            </a:lvl9pPr>
          </a:lstStyle>
          <a:p>
            <a:endParaRPr/>
          </a:p>
        </p:txBody>
      </p:sp>
    </p:spTree>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Sideways Text Dark">
  <p:cSld name="Sideways Text Dark">
    <p:bg>
      <p:bgPr>
        <a:solidFill>
          <a:schemeClr val="dk2"/>
        </a:solidFill>
        <a:effectLst/>
      </p:bgPr>
    </p:bg>
    <p:spTree>
      <p:nvGrpSpPr>
        <p:cNvPr id="1" name="Shape 512"/>
        <p:cNvGrpSpPr/>
        <p:nvPr/>
      </p:nvGrpSpPr>
      <p:grpSpPr>
        <a:xfrm>
          <a:off x="0" y="0"/>
          <a:ext cx="0" cy="0"/>
          <a:chOff x="0" y="0"/>
          <a:chExt cx="0" cy="0"/>
        </a:xfrm>
      </p:grpSpPr>
      <p:sp>
        <p:nvSpPr>
          <p:cNvPr id="513" name="Google Shape;513;p68"/>
          <p:cNvSpPr txBox="1">
            <a:spLocks noGrp="1"/>
          </p:cNvSpPr>
          <p:nvPr>
            <p:ph type="sldNum" idx="12"/>
          </p:nvPr>
        </p:nvSpPr>
        <p:spPr>
          <a:xfrm>
            <a:off x="245268" y="4860001"/>
            <a:ext cx="193200" cy="160800"/>
          </a:xfrm>
          <a:prstGeom prst="rect">
            <a:avLst/>
          </a:prstGeom>
          <a:noFill/>
          <a:ln>
            <a:noFill/>
          </a:ln>
        </p:spPr>
        <p:txBody>
          <a:bodyPr spcFirstLastPara="1" wrap="square" lIns="0" tIns="0" rIns="0" bIns="0" anchor="t" anchorCtr="0">
            <a:noAutofit/>
          </a:bodyPr>
          <a:lstStyle>
            <a:lvl1pPr marL="0" lvl="0" indent="0" algn="l" rtl="0">
              <a:lnSpc>
                <a:spcPct val="100000"/>
              </a:lnSpc>
              <a:spcBef>
                <a:spcPts val="0"/>
              </a:spcBef>
              <a:buNone/>
              <a:defRPr>
                <a:solidFill>
                  <a:schemeClr val="lt1"/>
                </a:solidFill>
              </a:defRPr>
            </a:lvl1pPr>
            <a:lvl2pPr marL="0" lvl="1" indent="0" algn="l" rtl="0">
              <a:lnSpc>
                <a:spcPct val="100000"/>
              </a:lnSpc>
              <a:spcBef>
                <a:spcPts val="0"/>
              </a:spcBef>
              <a:buNone/>
              <a:defRPr>
                <a:solidFill>
                  <a:schemeClr val="lt1"/>
                </a:solidFill>
              </a:defRPr>
            </a:lvl2pPr>
            <a:lvl3pPr marL="0" lvl="2" indent="0" algn="l" rtl="0">
              <a:lnSpc>
                <a:spcPct val="100000"/>
              </a:lnSpc>
              <a:spcBef>
                <a:spcPts val="0"/>
              </a:spcBef>
              <a:buNone/>
              <a:defRPr>
                <a:solidFill>
                  <a:schemeClr val="lt1"/>
                </a:solidFill>
              </a:defRPr>
            </a:lvl3pPr>
            <a:lvl4pPr marL="0" lvl="3" indent="0" algn="l" rtl="0">
              <a:lnSpc>
                <a:spcPct val="100000"/>
              </a:lnSpc>
              <a:spcBef>
                <a:spcPts val="0"/>
              </a:spcBef>
              <a:buNone/>
              <a:defRPr>
                <a:solidFill>
                  <a:schemeClr val="lt1"/>
                </a:solidFill>
              </a:defRPr>
            </a:lvl4pPr>
            <a:lvl5pPr marL="0" lvl="4" indent="0" algn="l" rtl="0">
              <a:lnSpc>
                <a:spcPct val="100000"/>
              </a:lnSpc>
              <a:spcBef>
                <a:spcPts val="0"/>
              </a:spcBef>
              <a:buNone/>
              <a:defRPr>
                <a:solidFill>
                  <a:schemeClr val="lt1"/>
                </a:solidFill>
              </a:defRPr>
            </a:lvl5pPr>
            <a:lvl6pPr marL="0" lvl="5" indent="0" algn="l" rtl="0">
              <a:lnSpc>
                <a:spcPct val="100000"/>
              </a:lnSpc>
              <a:spcBef>
                <a:spcPts val="0"/>
              </a:spcBef>
              <a:buNone/>
              <a:defRPr>
                <a:solidFill>
                  <a:schemeClr val="lt1"/>
                </a:solidFill>
              </a:defRPr>
            </a:lvl6pPr>
            <a:lvl7pPr marL="0" lvl="6" indent="0" algn="l" rtl="0">
              <a:lnSpc>
                <a:spcPct val="100000"/>
              </a:lnSpc>
              <a:spcBef>
                <a:spcPts val="0"/>
              </a:spcBef>
              <a:buNone/>
              <a:defRPr>
                <a:solidFill>
                  <a:schemeClr val="lt1"/>
                </a:solidFill>
              </a:defRPr>
            </a:lvl7pPr>
            <a:lvl8pPr marL="0" lvl="7" indent="0" algn="l" rtl="0">
              <a:lnSpc>
                <a:spcPct val="100000"/>
              </a:lnSpc>
              <a:spcBef>
                <a:spcPts val="0"/>
              </a:spcBef>
              <a:buNone/>
              <a:defRPr>
                <a:solidFill>
                  <a:schemeClr val="lt1"/>
                </a:solidFill>
              </a:defRPr>
            </a:lvl8pPr>
            <a:lvl9pPr marL="0" lvl="8" indent="0" algn="l" rtl="0">
              <a:lnSpc>
                <a:spcPct val="100000"/>
              </a:lnSpc>
              <a:spcBef>
                <a:spcPts val="0"/>
              </a:spcBef>
              <a:buNone/>
              <a:defRPr>
                <a:solidFill>
                  <a:schemeClr val="lt1"/>
                </a:solidFill>
              </a:defRPr>
            </a:lvl9pPr>
          </a:lstStyle>
          <a:p>
            <a:pPr marL="0" lvl="0" indent="0" algn="l" rtl="0">
              <a:spcBef>
                <a:spcPts val="0"/>
              </a:spcBef>
              <a:spcAft>
                <a:spcPts val="0"/>
              </a:spcAft>
              <a:buNone/>
            </a:pPr>
            <a:fld id="{00000000-1234-1234-1234-123412341234}" type="slidenum">
              <a:rPr lang="en-GB"/>
              <a:t>‹#›</a:t>
            </a:fld>
            <a:endParaRPr/>
          </a:p>
        </p:txBody>
      </p:sp>
      <p:sp>
        <p:nvSpPr>
          <p:cNvPr id="514" name="Google Shape;514;p68"/>
          <p:cNvSpPr txBox="1">
            <a:spLocks noGrp="1"/>
          </p:cNvSpPr>
          <p:nvPr>
            <p:ph type="body" idx="1"/>
          </p:nvPr>
        </p:nvSpPr>
        <p:spPr>
          <a:xfrm rot="-5400000">
            <a:off x="2323819" y="-1347450"/>
            <a:ext cx="3872400" cy="80295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lt1"/>
              </a:buClr>
              <a:buSzPts val="3200"/>
              <a:buNone/>
              <a:defRPr sz="3200" b="1" u="sng" cap="none">
                <a:solidFill>
                  <a:schemeClr val="lt1"/>
                </a:solidFill>
                <a:latin typeface="Roboto"/>
                <a:ea typeface="Roboto"/>
                <a:cs typeface="Roboto"/>
                <a:sym typeface="Roboto"/>
              </a:defRPr>
            </a:lvl1pPr>
            <a:lvl2pPr marL="914400" lvl="1" indent="-228600" algn="l" rtl="0">
              <a:lnSpc>
                <a:spcPct val="100000"/>
              </a:lnSpc>
              <a:spcBef>
                <a:spcPts val="0"/>
              </a:spcBef>
              <a:spcAft>
                <a:spcPts val="0"/>
              </a:spcAft>
              <a:buClr>
                <a:schemeClr val="accent2"/>
              </a:buClr>
              <a:buSzPts val="3200"/>
              <a:buNone/>
              <a:defRPr sz="3200" b="1" u="sng" cap="none">
                <a:solidFill>
                  <a:schemeClr val="accent2"/>
                </a:solidFill>
                <a:latin typeface="Roboto"/>
                <a:ea typeface="Roboto"/>
                <a:cs typeface="Roboto"/>
                <a:sym typeface="Roboto"/>
              </a:defRPr>
            </a:lvl2pPr>
            <a:lvl3pPr marL="1371600" lvl="2" indent="-228600" algn="l" rtl="0">
              <a:lnSpc>
                <a:spcPct val="100000"/>
              </a:lnSpc>
              <a:spcBef>
                <a:spcPts val="0"/>
              </a:spcBef>
              <a:spcAft>
                <a:spcPts val="0"/>
              </a:spcAft>
              <a:buClr>
                <a:schemeClr val="dk2"/>
              </a:buClr>
              <a:buSzPts val="3200"/>
              <a:buNone/>
              <a:defRPr sz="3200" b="1" cap="none">
                <a:latin typeface="Roboto"/>
                <a:ea typeface="Roboto"/>
                <a:cs typeface="Roboto"/>
                <a:sym typeface="Roboto"/>
              </a:defRPr>
            </a:lvl3pPr>
            <a:lvl4pPr marL="1828800" lvl="3" indent="-228600" algn="l" rtl="0">
              <a:lnSpc>
                <a:spcPct val="100000"/>
              </a:lnSpc>
              <a:spcBef>
                <a:spcPts val="0"/>
              </a:spcBef>
              <a:spcAft>
                <a:spcPts val="0"/>
              </a:spcAft>
              <a:buClr>
                <a:schemeClr val="dk2"/>
              </a:buClr>
              <a:buSzPts val="3200"/>
              <a:buNone/>
              <a:defRPr sz="3200" b="1" cap="none">
                <a:latin typeface="Roboto"/>
                <a:ea typeface="Roboto"/>
                <a:cs typeface="Roboto"/>
                <a:sym typeface="Roboto"/>
              </a:defRPr>
            </a:lvl4pPr>
            <a:lvl5pPr marL="2286000" lvl="4" indent="-431800" algn="l" rtl="0">
              <a:lnSpc>
                <a:spcPct val="100000"/>
              </a:lnSpc>
              <a:spcBef>
                <a:spcPts val="0"/>
              </a:spcBef>
              <a:spcAft>
                <a:spcPts val="0"/>
              </a:spcAft>
              <a:buClr>
                <a:schemeClr val="dk2"/>
              </a:buClr>
              <a:buSzPts val="3200"/>
              <a:buChar char="▪"/>
              <a:defRPr sz="3200" b="1" cap="none">
                <a:latin typeface="Roboto"/>
                <a:ea typeface="Roboto"/>
                <a:cs typeface="Roboto"/>
                <a:sym typeface="Roboto"/>
              </a:defRPr>
            </a:lvl5pPr>
            <a:lvl6pPr marL="2743200" lvl="5" indent="-317500" algn="l" rtl="0">
              <a:lnSpc>
                <a:spcPct val="90000"/>
              </a:lnSpc>
              <a:spcBef>
                <a:spcPts val="0"/>
              </a:spcBef>
              <a:spcAft>
                <a:spcPts val="0"/>
              </a:spcAft>
              <a:buClr>
                <a:schemeClr val="dk2"/>
              </a:buClr>
              <a:buSzPts val="1400"/>
              <a:buChar char="▪"/>
              <a:defRPr/>
            </a:lvl6pPr>
            <a:lvl7pPr marL="3200400" lvl="6" indent="-317500" algn="l" rtl="0">
              <a:lnSpc>
                <a:spcPct val="90000"/>
              </a:lnSpc>
              <a:spcBef>
                <a:spcPts val="13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cxnSp>
        <p:nvCxnSpPr>
          <p:cNvPr id="515" name="Google Shape;515;p68"/>
          <p:cNvCxnSpPr/>
          <p:nvPr/>
        </p:nvCxnSpPr>
        <p:spPr>
          <a:xfrm>
            <a:off x="245268" y="283500"/>
            <a:ext cx="4088700" cy="0"/>
          </a:xfrm>
          <a:prstGeom prst="straightConnector1">
            <a:avLst/>
          </a:prstGeom>
          <a:noFill/>
          <a:ln w="9525" cap="flat" cmpd="sng">
            <a:solidFill>
              <a:schemeClr val="lt1"/>
            </a:solidFill>
            <a:prstDash val="solid"/>
            <a:miter lim="800000"/>
            <a:headEnd type="none" w="sm" len="sm"/>
            <a:tailEnd type="none" w="sm" len="sm"/>
          </a:ln>
        </p:spPr>
      </p:cxnSp>
      <p:cxnSp>
        <p:nvCxnSpPr>
          <p:cNvPr id="516" name="Google Shape;516;p68"/>
          <p:cNvCxnSpPr/>
          <p:nvPr/>
        </p:nvCxnSpPr>
        <p:spPr>
          <a:xfrm>
            <a:off x="245267" y="4811400"/>
            <a:ext cx="8652300" cy="0"/>
          </a:xfrm>
          <a:prstGeom prst="straightConnector1">
            <a:avLst/>
          </a:prstGeom>
          <a:noFill/>
          <a:ln w="9525" cap="flat" cmpd="sng">
            <a:solidFill>
              <a:schemeClr val="lt1"/>
            </a:solidFill>
            <a:prstDash val="solid"/>
            <a:miter lim="800000"/>
            <a:headEnd type="none" w="sm" len="sm"/>
            <a:tailEnd type="none" w="sm" len="sm"/>
          </a:ln>
        </p:spPr>
      </p:cxnSp>
      <p:sp>
        <p:nvSpPr>
          <p:cNvPr id="517" name="Google Shape;517;p68"/>
          <p:cNvSpPr txBox="1">
            <a:spLocks noGrp="1"/>
          </p:cNvSpPr>
          <p:nvPr>
            <p:ph type="body" idx="2"/>
          </p:nvPr>
        </p:nvSpPr>
        <p:spPr>
          <a:xfrm>
            <a:off x="486000" y="4860009"/>
            <a:ext cx="3240000" cy="160800"/>
          </a:xfrm>
          <a:prstGeom prst="rect">
            <a:avLst/>
          </a:prstGeom>
        </p:spPr>
        <p:txBody>
          <a:bodyPr spcFirstLastPara="1" wrap="square" lIns="0" tIns="0" rIns="0" bIns="0" anchor="t" anchorCtr="0">
            <a:noAutofit/>
          </a:bodyPr>
          <a:lstStyle>
            <a:lvl1pPr marL="457200" lvl="0" indent="-228600" rtl="0">
              <a:spcBef>
                <a:spcPts val="0"/>
              </a:spcBef>
              <a:spcAft>
                <a:spcPts val="0"/>
              </a:spcAft>
              <a:buClr>
                <a:schemeClr val="lt1"/>
              </a:buClr>
              <a:buSzPts val="700"/>
              <a:buNone/>
              <a:defRPr sz="700">
                <a:solidFill>
                  <a:schemeClr val="lt1"/>
                </a:solidFill>
              </a:defRPr>
            </a:lvl1pPr>
            <a:lvl2pPr marL="914400" lvl="1" indent="-228600" rtl="0">
              <a:spcBef>
                <a:spcPts val="1300"/>
              </a:spcBef>
              <a:spcAft>
                <a:spcPts val="0"/>
              </a:spcAft>
              <a:buClr>
                <a:schemeClr val="lt1"/>
              </a:buClr>
              <a:buSzPts val="1100"/>
              <a:buNone/>
              <a:defRPr>
                <a:solidFill>
                  <a:schemeClr val="lt1"/>
                </a:solidFill>
              </a:defRPr>
            </a:lvl2pPr>
            <a:lvl3pPr marL="1371600" lvl="2" indent="-228600" rtl="0">
              <a:spcBef>
                <a:spcPts val="1300"/>
              </a:spcBef>
              <a:spcAft>
                <a:spcPts val="0"/>
              </a:spcAft>
              <a:buClr>
                <a:schemeClr val="lt1"/>
              </a:buClr>
              <a:buSzPts val="1100"/>
              <a:buNone/>
              <a:defRPr>
                <a:solidFill>
                  <a:schemeClr val="lt1"/>
                </a:solidFill>
              </a:defRPr>
            </a:lvl3pPr>
            <a:lvl4pPr marL="1828800" lvl="3" indent="-228600" rtl="0">
              <a:spcBef>
                <a:spcPts val="1300"/>
              </a:spcBef>
              <a:spcAft>
                <a:spcPts val="0"/>
              </a:spcAft>
              <a:buClr>
                <a:schemeClr val="lt1"/>
              </a:buClr>
              <a:buSzPts val="1700"/>
              <a:buNone/>
              <a:defRPr>
                <a:solidFill>
                  <a:schemeClr val="lt1"/>
                </a:solidFill>
              </a:defRPr>
            </a:lvl4pPr>
            <a:lvl5pPr marL="2286000" lvl="4" indent="-304800" rtl="0">
              <a:spcBef>
                <a:spcPts val="1300"/>
              </a:spcBef>
              <a:spcAft>
                <a:spcPts val="0"/>
              </a:spcAft>
              <a:buClr>
                <a:schemeClr val="lt1"/>
              </a:buClr>
              <a:buSzPts val="1200"/>
              <a:buChar char="▪"/>
              <a:defRPr>
                <a:solidFill>
                  <a:schemeClr val="lt1"/>
                </a:solidFill>
              </a:defRPr>
            </a:lvl5pPr>
            <a:lvl6pPr marL="2743200" lvl="5" indent="-317500" rtl="0">
              <a:spcBef>
                <a:spcPts val="1300"/>
              </a:spcBef>
              <a:spcAft>
                <a:spcPts val="0"/>
              </a:spcAft>
              <a:buClr>
                <a:schemeClr val="lt1"/>
              </a:buClr>
              <a:buSzPts val="1400"/>
              <a:buChar char="▪"/>
              <a:defRPr>
                <a:solidFill>
                  <a:schemeClr val="lt1"/>
                </a:solidFill>
              </a:defRPr>
            </a:lvl6pPr>
            <a:lvl7pPr marL="3200400" lvl="6" indent="-317500" rtl="0">
              <a:spcBef>
                <a:spcPts val="1300"/>
              </a:spcBef>
              <a:spcAft>
                <a:spcPts val="0"/>
              </a:spcAft>
              <a:buClr>
                <a:schemeClr val="lt1"/>
              </a:buClr>
              <a:buSzPts val="1400"/>
              <a:buChar char="•"/>
              <a:defRPr>
                <a:solidFill>
                  <a:schemeClr val="lt1"/>
                </a:solidFill>
              </a:defRPr>
            </a:lvl7pPr>
            <a:lvl8pPr marL="3657600" lvl="7" indent="-317500" rtl="0">
              <a:spcBef>
                <a:spcPts val="400"/>
              </a:spcBef>
              <a:spcAft>
                <a:spcPts val="0"/>
              </a:spcAft>
              <a:buClr>
                <a:schemeClr val="lt1"/>
              </a:buClr>
              <a:buSzPts val="1400"/>
              <a:buChar char="•"/>
              <a:defRPr>
                <a:solidFill>
                  <a:schemeClr val="lt1"/>
                </a:solidFill>
              </a:defRPr>
            </a:lvl8pPr>
            <a:lvl9pPr marL="4114800" lvl="8" indent="-317500" rtl="0">
              <a:spcBef>
                <a:spcPts val="400"/>
              </a:spcBef>
              <a:spcAft>
                <a:spcPts val="0"/>
              </a:spcAft>
              <a:buClr>
                <a:schemeClr val="lt1"/>
              </a:buClr>
              <a:buSzPts val="1400"/>
              <a:buChar char="•"/>
              <a:defRPr>
                <a:solidFill>
                  <a:schemeClr val="lt1"/>
                </a:solidFill>
              </a:defRPr>
            </a:lvl9pPr>
          </a:lstStyle>
          <a:p>
            <a:endParaRPr/>
          </a:p>
        </p:txBody>
      </p:sp>
    </p:spTree>
  </p:cSld>
  <p:clrMapOvr>
    <a:masterClrMapping/>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Sideways Text Dark 1 1">
  <p:cSld name="Sideways Text Dark_1_1">
    <p:bg>
      <p:bgPr>
        <a:solidFill>
          <a:schemeClr val="accent1"/>
        </a:solidFill>
        <a:effectLst/>
      </p:bgPr>
    </p:bg>
    <p:spTree>
      <p:nvGrpSpPr>
        <p:cNvPr id="1" name="Shape 518"/>
        <p:cNvGrpSpPr/>
        <p:nvPr/>
      </p:nvGrpSpPr>
      <p:grpSpPr>
        <a:xfrm>
          <a:off x="0" y="0"/>
          <a:ext cx="0" cy="0"/>
          <a:chOff x="0" y="0"/>
          <a:chExt cx="0" cy="0"/>
        </a:xfrm>
      </p:grpSpPr>
      <p:sp>
        <p:nvSpPr>
          <p:cNvPr id="519" name="Google Shape;519;p69"/>
          <p:cNvSpPr txBox="1">
            <a:spLocks noGrp="1"/>
          </p:cNvSpPr>
          <p:nvPr>
            <p:ph type="sldNum" idx="12"/>
          </p:nvPr>
        </p:nvSpPr>
        <p:spPr>
          <a:xfrm>
            <a:off x="245268" y="4860001"/>
            <a:ext cx="193200" cy="160800"/>
          </a:xfrm>
          <a:prstGeom prst="rect">
            <a:avLst/>
          </a:prstGeom>
          <a:noFill/>
          <a:ln>
            <a:noFill/>
          </a:ln>
        </p:spPr>
        <p:txBody>
          <a:bodyPr spcFirstLastPara="1" wrap="square" lIns="0" tIns="0" rIns="0" bIns="0" anchor="t" anchorCtr="0">
            <a:noAutofit/>
          </a:bodyPr>
          <a:lstStyle>
            <a:lvl1pPr marL="0" lvl="0" indent="0" algn="l" rtl="0">
              <a:lnSpc>
                <a:spcPct val="100000"/>
              </a:lnSpc>
              <a:spcBef>
                <a:spcPts val="0"/>
              </a:spcBef>
              <a:buNone/>
              <a:defRPr>
                <a:solidFill>
                  <a:schemeClr val="lt1"/>
                </a:solidFill>
              </a:defRPr>
            </a:lvl1pPr>
            <a:lvl2pPr marL="0" lvl="1" indent="0" algn="l" rtl="0">
              <a:lnSpc>
                <a:spcPct val="100000"/>
              </a:lnSpc>
              <a:spcBef>
                <a:spcPts val="0"/>
              </a:spcBef>
              <a:buNone/>
              <a:defRPr>
                <a:solidFill>
                  <a:schemeClr val="lt1"/>
                </a:solidFill>
              </a:defRPr>
            </a:lvl2pPr>
            <a:lvl3pPr marL="0" lvl="2" indent="0" algn="l" rtl="0">
              <a:lnSpc>
                <a:spcPct val="100000"/>
              </a:lnSpc>
              <a:spcBef>
                <a:spcPts val="0"/>
              </a:spcBef>
              <a:buNone/>
              <a:defRPr>
                <a:solidFill>
                  <a:schemeClr val="lt1"/>
                </a:solidFill>
              </a:defRPr>
            </a:lvl3pPr>
            <a:lvl4pPr marL="0" lvl="3" indent="0" algn="l" rtl="0">
              <a:lnSpc>
                <a:spcPct val="100000"/>
              </a:lnSpc>
              <a:spcBef>
                <a:spcPts val="0"/>
              </a:spcBef>
              <a:buNone/>
              <a:defRPr>
                <a:solidFill>
                  <a:schemeClr val="lt1"/>
                </a:solidFill>
              </a:defRPr>
            </a:lvl4pPr>
            <a:lvl5pPr marL="0" lvl="4" indent="0" algn="l" rtl="0">
              <a:lnSpc>
                <a:spcPct val="100000"/>
              </a:lnSpc>
              <a:spcBef>
                <a:spcPts val="0"/>
              </a:spcBef>
              <a:buNone/>
              <a:defRPr>
                <a:solidFill>
                  <a:schemeClr val="lt1"/>
                </a:solidFill>
              </a:defRPr>
            </a:lvl5pPr>
            <a:lvl6pPr marL="0" lvl="5" indent="0" algn="l" rtl="0">
              <a:lnSpc>
                <a:spcPct val="100000"/>
              </a:lnSpc>
              <a:spcBef>
                <a:spcPts val="0"/>
              </a:spcBef>
              <a:buNone/>
              <a:defRPr>
                <a:solidFill>
                  <a:schemeClr val="lt1"/>
                </a:solidFill>
              </a:defRPr>
            </a:lvl6pPr>
            <a:lvl7pPr marL="0" lvl="6" indent="0" algn="l" rtl="0">
              <a:lnSpc>
                <a:spcPct val="100000"/>
              </a:lnSpc>
              <a:spcBef>
                <a:spcPts val="0"/>
              </a:spcBef>
              <a:buNone/>
              <a:defRPr>
                <a:solidFill>
                  <a:schemeClr val="lt1"/>
                </a:solidFill>
              </a:defRPr>
            </a:lvl7pPr>
            <a:lvl8pPr marL="0" lvl="7" indent="0" algn="l" rtl="0">
              <a:lnSpc>
                <a:spcPct val="100000"/>
              </a:lnSpc>
              <a:spcBef>
                <a:spcPts val="0"/>
              </a:spcBef>
              <a:buNone/>
              <a:defRPr>
                <a:solidFill>
                  <a:schemeClr val="lt1"/>
                </a:solidFill>
              </a:defRPr>
            </a:lvl8pPr>
            <a:lvl9pPr marL="0" lvl="8" indent="0" algn="l" rtl="0">
              <a:lnSpc>
                <a:spcPct val="100000"/>
              </a:lnSpc>
              <a:spcBef>
                <a:spcPts val="0"/>
              </a:spcBef>
              <a:buNone/>
              <a:defRPr>
                <a:solidFill>
                  <a:schemeClr val="lt1"/>
                </a:solidFill>
              </a:defRPr>
            </a:lvl9pPr>
          </a:lstStyle>
          <a:p>
            <a:pPr marL="0" lvl="0" indent="0" algn="l" rtl="0">
              <a:spcBef>
                <a:spcPts val="0"/>
              </a:spcBef>
              <a:spcAft>
                <a:spcPts val="0"/>
              </a:spcAft>
              <a:buNone/>
            </a:pPr>
            <a:fld id="{00000000-1234-1234-1234-123412341234}" type="slidenum">
              <a:rPr lang="en-GB"/>
              <a:t>‹#›</a:t>
            </a:fld>
            <a:endParaRPr/>
          </a:p>
        </p:txBody>
      </p:sp>
      <p:sp>
        <p:nvSpPr>
          <p:cNvPr id="520" name="Google Shape;520;p69"/>
          <p:cNvSpPr txBox="1">
            <a:spLocks noGrp="1"/>
          </p:cNvSpPr>
          <p:nvPr>
            <p:ph type="body" idx="1"/>
          </p:nvPr>
        </p:nvSpPr>
        <p:spPr>
          <a:xfrm rot="-5400000">
            <a:off x="2323819" y="-1347450"/>
            <a:ext cx="3872400" cy="80295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lt1"/>
              </a:buClr>
              <a:buSzPts val="3200"/>
              <a:buNone/>
              <a:defRPr sz="3200" b="1" u="sng" cap="none">
                <a:solidFill>
                  <a:schemeClr val="lt1"/>
                </a:solidFill>
                <a:latin typeface="Roboto"/>
                <a:ea typeface="Roboto"/>
                <a:cs typeface="Roboto"/>
                <a:sym typeface="Roboto"/>
              </a:defRPr>
            </a:lvl1pPr>
            <a:lvl2pPr marL="914400" lvl="1" indent="-228600" algn="l" rtl="0">
              <a:lnSpc>
                <a:spcPct val="100000"/>
              </a:lnSpc>
              <a:spcBef>
                <a:spcPts val="0"/>
              </a:spcBef>
              <a:spcAft>
                <a:spcPts val="0"/>
              </a:spcAft>
              <a:buClr>
                <a:schemeClr val="accent2"/>
              </a:buClr>
              <a:buSzPts val="3200"/>
              <a:buNone/>
              <a:defRPr sz="3200" b="1" u="sng" cap="none">
                <a:solidFill>
                  <a:schemeClr val="accent2"/>
                </a:solidFill>
                <a:latin typeface="Roboto"/>
                <a:ea typeface="Roboto"/>
                <a:cs typeface="Roboto"/>
                <a:sym typeface="Roboto"/>
              </a:defRPr>
            </a:lvl2pPr>
            <a:lvl3pPr marL="1371600" lvl="2" indent="-228600" algn="l" rtl="0">
              <a:lnSpc>
                <a:spcPct val="100000"/>
              </a:lnSpc>
              <a:spcBef>
                <a:spcPts val="0"/>
              </a:spcBef>
              <a:spcAft>
                <a:spcPts val="0"/>
              </a:spcAft>
              <a:buClr>
                <a:schemeClr val="dk2"/>
              </a:buClr>
              <a:buSzPts val="3200"/>
              <a:buNone/>
              <a:defRPr sz="3200" b="1" cap="none">
                <a:latin typeface="Roboto"/>
                <a:ea typeface="Roboto"/>
                <a:cs typeface="Roboto"/>
                <a:sym typeface="Roboto"/>
              </a:defRPr>
            </a:lvl3pPr>
            <a:lvl4pPr marL="1828800" lvl="3" indent="-228600" algn="l" rtl="0">
              <a:lnSpc>
                <a:spcPct val="100000"/>
              </a:lnSpc>
              <a:spcBef>
                <a:spcPts val="0"/>
              </a:spcBef>
              <a:spcAft>
                <a:spcPts val="0"/>
              </a:spcAft>
              <a:buClr>
                <a:schemeClr val="dk2"/>
              </a:buClr>
              <a:buSzPts val="3200"/>
              <a:buNone/>
              <a:defRPr sz="3200" b="1" cap="none">
                <a:latin typeface="Roboto"/>
                <a:ea typeface="Roboto"/>
                <a:cs typeface="Roboto"/>
                <a:sym typeface="Roboto"/>
              </a:defRPr>
            </a:lvl4pPr>
            <a:lvl5pPr marL="2286000" lvl="4" indent="-431800" algn="l" rtl="0">
              <a:lnSpc>
                <a:spcPct val="100000"/>
              </a:lnSpc>
              <a:spcBef>
                <a:spcPts val="0"/>
              </a:spcBef>
              <a:spcAft>
                <a:spcPts val="0"/>
              </a:spcAft>
              <a:buClr>
                <a:schemeClr val="dk2"/>
              </a:buClr>
              <a:buSzPts val="3200"/>
              <a:buChar char="▪"/>
              <a:defRPr sz="3200" b="1" cap="none">
                <a:latin typeface="Roboto"/>
                <a:ea typeface="Roboto"/>
                <a:cs typeface="Roboto"/>
                <a:sym typeface="Roboto"/>
              </a:defRPr>
            </a:lvl5pPr>
            <a:lvl6pPr marL="2743200" lvl="5" indent="-317500" algn="l" rtl="0">
              <a:lnSpc>
                <a:spcPct val="90000"/>
              </a:lnSpc>
              <a:spcBef>
                <a:spcPts val="0"/>
              </a:spcBef>
              <a:spcAft>
                <a:spcPts val="0"/>
              </a:spcAft>
              <a:buClr>
                <a:schemeClr val="dk2"/>
              </a:buClr>
              <a:buSzPts val="1400"/>
              <a:buChar char="▪"/>
              <a:defRPr/>
            </a:lvl6pPr>
            <a:lvl7pPr marL="3200400" lvl="6" indent="-317500" algn="l" rtl="0">
              <a:lnSpc>
                <a:spcPct val="90000"/>
              </a:lnSpc>
              <a:spcBef>
                <a:spcPts val="13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cxnSp>
        <p:nvCxnSpPr>
          <p:cNvPr id="521" name="Google Shape;521;p69"/>
          <p:cNvCxnSpPr/>
          <p:nvPr/>
        </p:nvCxnSpPr>
        <p:spPr>
          <a:xfrm>
            <a:off x="245268" y="283500"/>
            <a:ext cx="4088700" cy="0"/>
          </a:xfrm>
          <a:prstGeom prst="straightConnector1">
            <a:avLst/>
          </a:prstGeom>
          <a:noFill/>
          <a:ln w="9525" cap="flat" cmpd="sng">
            <a:solidFill>
              <a:schemeClr val="lt1"/>
            </a:solidFill>
            <a:prstDash val="solid"/>
            <a:miter lim="800000"/>
            <a:headEnd type="none" w="sm" len="sm"/>
            <a:tailEnd type="none" w="sm" len="sm"/>
          </a:ln>
        </p:spPr>
      </p:cxnSp>
      <p:cxnSp>
        <p:nvCxnSpPr>
          <p:cNvPr id="522" name="Google Shape;522;p69"/>
          <p:cNvCxnSpPr/>
          <p:nvPr/>
        </p:nvCxnSpPr>
        <p:spPr>
          <a:xfrm>
            <a:off x="245267" y="4811400"/>
            <a:ext cx="8652300" cy="0"/>
          </a:xfrm>
          <a:prstGeom prst="straightConnector1">
            <a:avLst/>
          </a:prstGeom>
          <a:noFill/>
          <a:ln w="9525" cap="flat" cmpd="sng">
            <a:solidFill>
              <a:schemeClr val="lt1"/>
            </a:solidFill>
            <a:prstDash val="solid"/>
            <a:miter lim="800000"/>
            <a:headEnd type="none" w="sm" len="sm"/>
            <a:tailEnd type="none" w="sm" len="sm"/>
          </a:ln>
        </p:spPr>
      </p:cxnSp>
      <p:sp>
        <p:nvSpPr>
          <p:cNvPr id="523" name="Google Shape;523;p69"/>
          <p:cNvSpPr txBox="1">
            <a:spLocks noGrp="1"/>
          </p:cNvSpPr>
          <p:nvPr>
            <p:ph type="body" idx="2"/>
          </p:nvPr>
        </p:nvSpPr>
        <p:spPr>
          <a:xfrm>
            <a:off x="486000" y="4860009"/>
            <a:ext cx="3240000" cy="160800"/>
          </a:xfrm>
          <a:prstGeom prst="rect">
            <a:avLst/>
          </a:prstGeom>
        </p:spPr>
        <p:txBody>
          <a:bodyPr spcFirstLastPara="1" wrap="square" lIns="0" tIns="0" rIns="0" bIns="0" anchor="t" anchorCtr="0">
            <a:noAutofit/>
          </a:bodyPr>
          <a:lstStyle>
            <a:lvl1pPr marL="457200" lvl="0" indent="-228600" rtl="0">
              <a:spcBef>
                <a:spcPts val="0"/>
              </a:spcBef>
              <a:spcAft>
                <a:spcPts val="0"/>
              </a:spcAft>
              <a:buClr>
                <a:schemeClr val="lt1"/>
              </a:buClr>
              <a:buSzPts val="700"/>
              <a:buNone/>
              <a:defRPr sz="700">
                <a:solidFill>
                  <a:schemeClr val="lt1"/>
                </a:solidFill>
              </a:defRPr>
            </a:lvl1pPr>
            <a:lvl2pPr marL="914400" lvl="1" indent="-228600" rtl="0">
              <a:spcBef>
                <a:spcPts val="1300"/>
              </a:spcBef>
              <a:spcAft>
                <a:spcPts val="0"/>
              </a:spcAft>
              <a:buClr>
                <a:schemeClr val="lt1"/>
              </a:buClr>
              <a:buSzPts val="1100"/>
              <a:buNone/>
              <a:defRPr>
                <a:solidFill>
                  <a:schemeClr val="lt1"/>
                </a:solidFill>
              </a:defRPr>
            </a:lvl2pPr>
            <a:lvl3pPr marL="1371600" lvl="2" indent="-228600" rtl="0">
              <a:spcBef>
                <a:spcPts val="1300"/>
              </a:spcBef>
              <a:spcAft>
                <a:spcPts val="0"/>
              </a:spcAft>
              <a:buClr>
                <a:schemeClr val="lt1"/>
              </a:buClr>
              <a:buSzPts val="1100"/>
              <a:buNone/>
              <a:defRPr>
                <a:solidFill>
                  <a:schemeClr val="lt1"/>
                </a:solidFill>
              </a:defRPr>
            </a:lvl3pPr>
            <a:lvl4pPr marL="1828800" lvl="3" indent="-228600" rtl="0">
              <a:spcBef>
                <a:spcPts val="1300"/>
              </a:spcBef>
              <a:spcAft>
                <a:spcPts val="0"/>
              </a:spcAft>
              <a:buClr>
                <a:schemeClr val="lt1"/>
              </a:buClr>
              <a:buSzPts val="1700"/>
              <a:buNone/>
              <a:defRPr>
                <a:solidFill>
                  <a:schemeClr val="lt1"/>
                </a:solidFill>
              </a:defRPr>
            </a:lvl4pPr>
            <a:lvl5pPr marL="2286000" lvl="4" indent="-304800" rtl="0">
              <a:spcBef>
                <a:spcPts val="1300"/>
              </a:spcBef>
              <a:spcAft>
                <a:spcPts val="0"/>
              </a:spcAft>
              <a:buClr>
                <a:schemeClr val="lt1"/>
              </a:buClr>
              <a:buSzPts val="1200"/>
              <a:buChar char="▪"/>
              <a:defRPr>
                <a:solidFill>
                  <a:schemeClr val="lt1"/>
                </a:solidFill>
              </a:defRPr>
            </a:lvl5pPr>
            <a:lvl6pPr marL="2743200" lvl="5" indent="-317500" rtl="0">
              <a:spcBef>
                <a:spcPts val="1300"/>
              </a:spcBef>
              <a:spcAft>
                <a:spcPts val="0"/>
              </a:spcAft>
              <a:buClr>
                <a:schemeClr val="lt1"/>
              </a:buClr>
              <a:buSzPts val="1400"/>
              <a:buChar char="▪"/>
              <a:defRPr>
                <a:solidFill>
                  <a:schemeClr val="lt1"/>
                </a:solidFill>
              </a:defRPr>
            </a:lvl6pPr>
            <a:lvl7pPr marL="3200400" lvl="6" indent="-317500" rtl="0">
              <a:spcBef>
                <a:spcPts val="1300"/>
              </a:spcBef>
              <a:spcAft>
                <a:spcPts val="0"/>
              </a:spcAft>
              <a:buClr>
                <a:schemeClr val="lt1"/>
              </a:buClr>
              <a:buSzPts val="1400"/>
              <a:buChar char="•"/>
              <a:defRPr>
                <a:solidFill>
                  <a:schemeClr val="lt1"/>
                </a:solidFill>
              </a:defRPr>
            </a:lvl7pPr>
            <a:lvl8pPr marL="3657600" lvl="7" indent="-317500" rtl="0">
              <a:spcBef>
                <a:spcPts val="400"/>
              </a:spcBef>
              <a:spcAft>
                <a:spcPts val="0"/>
              </a:spcAft>
              <a:buClr>
                <a:schemeClr val="lt1"/>
              </a:buClr>
              <a:buSzPts val="1400"/>
              <a:buChar char="•"/>
              <a:defRPr>
                <a:solidFill>
                  <a:schemeClr val="lt1"/>
                </a:solidFill>
              </a:defRPr>
            </a:lvl8pPr>
            <a:lvl9pPr marL="4114800" lvl="8" indent="-317500" rtl="0">
              <a:spcBef>
                <a:spcPts val="400"/>
              </a:spcBef>
              <a:spcAft>
                <a:spcPts val="0"/>
              </a:spcAft>
              <a:buClr>
                <a:schemeClr val="lt1"/>
              </a:buClr>
              <a:buSzPts val="1400"/>
              <a:buChar char="•"/>
              <a:defRPr>
                <a:solidFill>
                  <a:schemeClr val="lt1"/>
                </a:solidFill>
              </a:defRPr>
            </a:lvl9pPr>
          </a:lstStyle>
          <a:p>
            <a:endParaRPr/>
          </a:p>
        </p:txBody>
      </p:sp>
      <p:pic>
        <p:nvPicPr>
          <p:cNvPr id="524" name="Google Shape;524;p69"/>
          <p:cNvPicPr preferRelativeResize="0"/>
          <p:nvPr/>
        </p:nvPicPr>
        <p:blipFill>
          <a:blip r:embed="rId2">
            <a:alphaModFix/>
          </a:blip>
          <a:stretch>
            <a:fillRect/>
          </a:stretch>
        </p:blipFill>
        <p:spPr>
          <a:xfrm>
            <a:off x="8412901" y="2375"/>
            <a:ext cx="731100" cy="731100"/>
          </a:xfrm>
          <a:prstGeom prst="rect">
            <a:avLst/>
          </a:prstGeom>
          <a:noFill/>
          <a:ln>
            <a:noFill/>
          </a:ln>
        </p:spPr>
      </p:pic>
    </p:spTree>
  </p:cSld>
  <p:clrMapOvr>
    <a:masterClrMapping/>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Sideways Text Dark 1">
  <p:cSld name="Sideways Text Dark_1">
    <p:bg>
      <p:bgPr>
        <a:solidFill>
          <a:schemeClr val="accent2"/>
        </a:solidFill>
        <a:effectLst/>
      </p:bgPr>
    </p:bg>
    <p:spTree>
      <p:nvGrpSpPr>
        <p:cNvPr id="1" name="Shape 525"/>
        <p:cNvGrpSpPr/>
        <p:nvPr/>
      </p:nvGrpSpPr>
      <p:grpSpPr>
        <a:xfrm>
          <a:off x="0" y="0"/>
          <a:ext cx="0" cy="0"/>
          <a:chOff x="0" y="0"/>
          <a:chExt cx="0" cy="0"/>
        </a:xfrm>
      </p:grpSpPr>
      <p:sp>
        <p:nvSpPr>
          <p:cNvPr id="526" name="Google Shape;526;p70"/>
          <p:cNvSpPr txBox="1">
            <a:spLocks noGrp="1"/>
          </p:cNvSpPr>
          <p:nvPr>
            <p:ph type="sldNum" idx="12"/>
          </p:nvPr>
        </p:nvSpPr>
        <p:spPr>
          <a:xfrm>
            <a:off x="245268" y="4860001"/>
            <a:ext cx="193200" cy="160800"/>
          </a:xfrm>
          <a:prstGeom prst="rect">
            <a:avLst/>
          </a:prstGeom>
          <a:noFill/>
          <a:ln>
            <a:noFill/>
          </a:ln>
        </p:spPr>
        <p:txBody>
          <a:bodyPr spcFirstLastPara="1" wrap="square" lIns="0" tIns="0" rIns="0" bIns="0" anchor="t" anchorCtr="0">
            <a:noAutofit/>
          </a:bodyPr>
          <a:lstStyle>
            <a:lvl1pPr marL="0" lvl="0" indent="0" algn="l" rtl="0">
              <a:lnSpc>
                <a:spcPct val="100000"/>
              </a:lnSpc>
              <a:spcBef>
                <a:spcPts val="0"/>
              </a:spcBef>
              <a:buNone/>
              <a:defRPr>
                <a:solidFill>
                  <a:schemeClr val="lt1"/>
                </a:solidFill>
              </a:defRPr>
            </a:lvl1pPr>
            <a:lvl2pPr marL="0" lvl="1" indent="0" algn="l" rtl="0">
              <a:lnSpc>
                <a:spcPct val="100000"/>
              </a:lnSpc>
              <a:spcBef>
                <a:spcPts val="0"/>
              </a:spcBef>
              <a:buNone/>
              <a:defRPr>
                <a:solidFill>
                  <a:schemeClr val="lt1"/>
                </a:solidFill>
              </a:defRPr>
            </a:lvl2pPr>
            <a:lvl3pPr marL="0" lvl="2" indent="0" algn="l" rtl="0">
              <a:lnSpc>
                <a:spcPct val="100000"/>
              </a:lnSpc>
              <a:spcBef>
                <a:spcPts val="0"/>
              </a:spcBef>
              <a:buNone/>
              <a:defRPr>
                <a:solidFill>
                  <a:schemeClr val="lt1"/>
                </a:solidFill>
              </a:defRPr>
            </a:lvl3pPr>
            <a:lvl4pPr marL="0" lvl="3" indent="0" algn="l" rtl="0">
              <a:lnSpc>
                <a:spcPct val="100000"/>
              </a:lnSpc>
              <a:spcBef>
                <a:spcPts val="0"/>
              </a:spcBef>
              <a:buNone/>
              <a:defRPr>
                <a:solidFill>
                  <a:schemeClr val="lt1"/>
                </a:solidFill>
              </a:defRPr>
            </a:lvl4pPr>
            <a:lvl5pPr marL="0" lvl="4" indent="0" algn="l" rtl="0">
              <a:lnSpc>
                <a:spcPct val="100000"/>
              </a:lnSpc>
              <a:spcBef>
                <a:spcPts val="0"/>
              </a:spcBef>
              <a:buNone/>
              <a:defRPr>
                <a:solidFill>
                  <a:schemeClr val="lt1"/>
                </a:solidFill>
              </a:defRPr>
            </a:lvl5pPr>
            <a:lvl6pPr marL="0" lvl="5" indent="0" algn="l" rtl="0">
              <a:lnSpc>
                <a:spcPct val="100000"/>
              </a:lnSpc>
              <a:spcBef>
                <a:spcPts val="0"/>
              </a:spcBef>
              <a:buNone/>
              <a:defRPr>
                <a:solidFill>
                  <a:schemeClr val="lt1"/>
                </a:solidFill>
              </a:defRPr>
            </a:lvl6pPr>
            <a:lvl7pPr marL="0" lvl="6" indent="0" algn="l" rtl="0">
              <a:lnSpc>
                <a:spcPct val="100000"/>
              </a:lnSpc>
              <a:spcBef>
                <a:spcPts val="0"/>
              </a:spcBef>
              <a:buNone/>
              <a:defRPr>
                <a:solidFill>
                  <a:schemeClr val="lt1"/>
                </a:solidFill>
              </a:defRPr>
            </a:lvl7pPr>
            <a:lvl8pPr marL="0" lvl="7" indent="0" algn="l" rtl="0">
              <a:lnSpc>
                <a:spcPct val="100000"/>
              </a:lnSpc>
              <a:spcBef>
                <a:spcPts val="0"/>
              </a:spcBef>
              <a:buNone/>
              <a:defRPr>
                <a:solidFill>
                  <a:schemeClr val="lt1"/>
                </a:solidFill>
              </a:defRPr>
            </a:lvl8pPr>
            <a:lvl9pPr marL="0" lvl="8" indent="0" algn="l" rtl="0">
              <a:lnSpc>
                <a:spcPct val="100000"/>
              </a:lnSpc>
              <a:spcBef>
                <a:spcPts val="0"/>
              </a:spcBef>
              <a:buNone/>
              <a:defRPr>
                <a:solidFill>
                  <a:schemeClr val="lt1"/>
                </a:solidFill>
              </a:defRPr>
            </a:lvl9pPr>
          </a:lstStyle>
          <a:p>
            <a:pPr marL="0" lvl="0" indent="0" algn="l" rtl="0">
              <a:spcBef>
                <a:spcPts val="0"/>
              </a:spcBef>
              <a:spcAft>
                <a:spcPts val="0"/>
              </a:spcAft>
              <a:buNone/>
            </a:pPr>
            <a:fld id="{00000000-1234-1234-1234-123412341234}" type="slidenum">
              <a:rPr lang="en-GB"/>
              <a:t>‹#›</a:t>
            </a:fld>
            <a:endParaRPr/>
          </a:p>
        </p:txBody>
      </p:sp>
      <p:sp>
        <p:nvSpPr>
          <p:cNvPr id="527" name="Google Shape;527;p70"/>
          <p:cNvSpPr txBox="1">
            <a:spLocks noGrp="1"/>
          </p:cNvSpPr>
          <p:nvPr>
            <p:ph type="body" idx="1"/>
          </p:nvPr>
        </p:nvSpPr>
        <p:spPr>
          <a:xfrm rot="-5400000">
            <a:off x="2323819" y="-1347450"/>
            <a:ext cx="3872400" cy="80295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lt1"/>
              </a:buClr>
              <a:buSzPts val="3200"/>
              <a:buNone/>
              <a:defRPr sz="3200" b="1" u="sng" cap="none">
                <a:solidFill>
                  <a:schemeClr val="lt1"/>
                </a:solidFill>
                <a:latin typeface="Roboto"/>
                <a:ea typeface="Roboto"/>
                <a:cs typeface="Roboto"/>
                <a:sym typeface="Roboto"/>
              </a:defRPr>
            </a:lvl1pPr>
            <a:lvl2pPr marL="914400" lvl="1" indent="-228600" algn="l" rtl="0">
              <a:lnSpc>
                <a:spcPct val="100000"/>
              </a:lnSpc>
              <a:spcBef>
                <a:spcPts val="0"/>
              </a:spcBef>
              <a:spcAft>
                <a:spcPts val="0"/>
              </a:spcAft>
              <a:buClr>
                <a:schemeClr val="accent2"/>
              </a:buClr>
              <a:buSzPts val="3200"/>
              <a:buNone/>
              <a:defRPr sz="3200" b="1" u="sng" cap="none">
                <a:solidFill>
                  <a:schemeClr val="accent2"/>
                </a:solidFill>
                <a:latin typeface="Roboto"/>
                <a:ea typeface="Roboto"/>
                <a:cs typeface="Roboto"/>
                <a:sym typeface="Roboto"/>
              </a:defRPr>
            </a:lvl2pPr>
            <a:lvl3pPr marL="1371600" lvl="2" indent="-228600" algn="l" rtl="0">
              <a:lnSpc>
                <a:spcPct val="100000"/>
              </a:lnSpc>
              <a:spcBef>
                <a:spcPts val="0"/>
              </a:spcBef>
              <a:spcAft>
                <a:spcPts val="0"/>
              </a:spcAft>
              <a:buClr>
                <a:schemeClr val="dk2"/>
              </a:buClr>
              <a:buSzPts val="3200"/>
              <a:buNone/>
              <a:defRPr sz="3200" b="1" cap="none">
                <a:latin typeface="Roboto"/>
                <a:ea typeface="Roboto"/>
                <a:cs typeface="Roboto"/>
                <a:sym typeface="Roboto"/>
              </a:defRPr>
            </a:lvl3pPr>
            <a:lvl4pPr marL="1828800" lvl="3" indent="-228600" algn="l" rtl="0">
              <a:lnSpc>
                <a:spcPct val="100000"/>
              </a:lnSpc>
              <a:spcBef>
                <a:spcPts val="0"/>
              </a:spcBef>
              <a:spcAft>
                <a:spcPts val="0"/>
              </a:spcAft>
              <a:buClr>
                <a:schemeClr val="dk2"/>
              </a:buClr>
              <a:buSzPts val="3200"/>
              <a:buNone/>
              <a:defRPr sz="3200" b="1" cap="none">
                <a:latin typeface="Roboto"/>
                <a:ea typeface="Roboto"/>
                <a:cs typeface="Roboto"/>
                <a:sym typeface="Roboto"/>
              </a:defRPr>
            </a:lvl4pPr>
            <a:lvl5pPr marL="2286000" lvl="4" indent="-431800" algn="l" rtl="0">
              <a:lnSpc>
                <a:spcPct val="100000"/>
              </a:lnSpc>
              <a:spcBef>
                <a:spcPts val="0"/>
              </a:spcBef>
              <a:spcAft>
                <a:spcPts val="0"/>
              </a:spcAft>
              <a:buClr>
                <a:schemeClr val="dk2"/>
              </a:buClr>
              <a:buSzPts val="3200"/>
              <a:buChar char="▪"/>
              <a:defRPr sz="3200" b="1" cap="none">
                <a:latin typeface="Roboto"/>
                <a:ea typeface="Roboto"/>
                <a:cs typeface="Roboto"/>
                <a:sym typeface="Roboto"/>
              </a:defRPr>
            </a:lvl5pPr>
            <a:lvl6pPr marL="2743200" lvl="5" indent="-317500" algn="l" rtl="0">
              <a:lnSpc>
                <a:spcPct val="90000"/>
              </a:lnSpc>
              <a:spcBef>
                <a:spcPts val="0"/>
              </a:spcBef>
              <a:spcAft>
                <a:spcPts val="0"/>
              </a:spcAft>
              <a:buClr>
                <a:schemeClr val="dk2"/>
              </a:buClr>
              <a:buSzPts val="1400"/>
              <a:buChar char="▪"/>
              <a:defRPr/>
            </a:lvl6pPr>
            <a:lvl7pPr marL="3200400" lvl="6" indent="-317500" algn="l" rtl="0">
              <a:lnSpc>
                <a:spcPct val="90000"/>
              </a:lnSpc>
              <a:spcBef>
                <a:spcPts val="13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cxnSp>
        <p:nvCxnSpPr>
          <p:cNvPr id="528" name="Google Shape;528;p70"/>
          <p:cNvCxnSpPr/>
          <p:nvPr/>
        </p:nvCxnSpPr>
        <p:spPr>
          <a:xfrm>
            <a:off x="245268" y="283500"/>
            <a:ext cx="4088700" cy="0"/>
          </a:xfrm>
          <a:prstGeom prst="straightConnector1">
            <a:avLst/>
          </a:prstGeom>
          <a:noFill/>
          <a:ln w="9525" cap="flat" cmpd="sng">
            <a:solidFill>
              <a:schemeClr val="lt1"/>
            </a:solidFill>
            <a:prstDash val="solid"/>
            <a:miter lim="800000"/>
            <a:headEnd type="none" w="sm" len="sm"/>
            <a:tailEnd type="none" w="sm" len="sm"/>
          </a:ln>
        </p:spPr>
      </p:cxnSp>
      <p:cxnSp>
        <p:nvCxnSpPr>
          <p:cNvPr id="529" name="Google Shape;529;p70"/>
          <p:cNvCxnSpPr/>
          <p:nvPr/>
        </p:nvCxnSpPr>
        <p:spPr>
          <a:xfrm>
            <a:off x="245267" y="4811400"/>
            <a:ext cx="8652300" cy="0"/>
          </a:xfrm>
          <a:prstGeom prst="straightConnector1">
            <a:avLst/>
          </a:prstGeom>
          <a:noFill/>
          <a:ln w="9525" cap="flat" cmpd="sng">
            <a:solidFill>
              <a:schemeClr val="lt1"/>
            </a:solidFill>
            <a:prstDash val="solid"/>
            <a:miter lim="800000"/>
            <a:headEnd type="none" w="sm" len="sm"/>
            <a:tailEnd type="none" w="sm" len="sm"/>
          </a:ln>
        </p:spPr>
      </p:cxnSp>
      <p:sp>
        <p:nvSpPr>
          <p:cNvPr id="530" name="Google Shape;530;p70"/>
          <p:cNvSpPr txBox="1">
            <a:spLocks noGrp="1"/>
          </p:cNvSpPr>
          <p:nvPr>
            <p:ph type="body" idx="2"/>
          </p:nvPr>
        </p:nvSpPr>
        <p:spPr>
          <a:xfrm>
            <a:off x="486000" y="4860009"/>
            <a:ext cx="3240000" cy="160800"/>
          </a:xfrm>
          <a:prstGeom prst="rect">
            <a:avLst/>
          </a:prstGeom>
        </p:spPr>
        <p:txBody>
          <a:bodyPr spcFirstLastPara="1" wrap="square" lIns="0" tIns="0" rIns="0" bIns="0" anchor="t" anchorCtr="0">
            <a:noAutofit/>
          </a:bodyPr>
          <a:lstStyle>
            <a:lvl1pPr marL="457200" lvl="0" indent="-228600" rtl="0">
              <a:spcBef>
                <a:spcPts val="0"/>
              </a:spcBef>
              <a:spcAft>
                <a:spcPts val="0"/>
              </a:spcAft>
              <a:buClr>
                <a:schemeClr val="lt1"/>
              </a:buClr>
              <a:buSzPts val="700"/>
              <a:buNone/>
              <a:defRPr sz="700">
                <a:solidFill>
                  <a:schemeClr val="lt1"/>
                </a:solidFill>
              </a:defRPr>
            </a:lvl1pPr>
            <a:lvl2pPr marL="914400" lvl="1" indent="-228600" rtl="0">
              <a:spcBef>
                <a:spcPts val="1300"/>
              </a:spcBef>
              <a:spcAft>
                <a:spcPts val="0"/>
              </a:spcAft>
              <a:buClr>
                <a:schemeClr val="lt1"/>
              </a:buClr>
              <a:buSzPts val="1100"/>
              <a:buNone/>
              <a:defRPr>
                <a:solidFill>
                  <a:schemeClr val="lt1"/>
                </a:solidFill>
              </a:defRPr>
            </a:lvl2pPr>
            <a:lvl3pPr marL="1371600" lvl="2" indent="-228600" rtl="0">
              <a:spcBef>
                <a:spcPts val="1300"/>
              </a:spcBef>
              <a:spcAft>
                <a:spcPts val="0"/>
              </a:spcAft>
              <a:buClr>
                <a:schemeClr val="lt1"/>
              </a:buClr>
              <a:buSzPts val="1100"/>
              <a:buNone/>
              <a:defRPr>
                <a:solidFill>
                  <a:schemeClr val="lt1"/>
                </a:solidFill>
              </a:defRPr>
            </a:lvl3pPr>
            <a:lvl4pPr marL="1828800" lvl="3" indent="-228600" rtl="0">
              <a:spcBef>
                <a:spcPts val="1300"/>
              </a:spcBef>
              <a:spcAft>
                <a:spcPts val="0"/>
              </a:spcAft>
              <a:buClr>
                <a:schemeClr val="lt1"/>
              </a:buClr>
              <a:buSzPts val="1700"/>
              <a:buNone/>
              <a:defRPr>
                <a:solidFill>
                  <a:schemeClr val="lt1"/>
                </a:solidFill>
              </a:defRPr>
            </a:lvl4pPr>
            <a:lvl5pPr marL="2286000" lvl="4" indent="-304800" rtl="0">
              <a:spcBef>
                <a:spcPts val="1300"/>
              </a:spcBef>
              <a:spcAft>
                <a:spcPts val="0"/>
              </a:spcAft>
              <a:buClr>
                <a:schemeClr val="lt1"/>
              </a:buClr>
              <a:buSzPts val="1200"/>
              <a:buChar char="▪"/>
              <a:defRPr>
                <a:solidFill>
                  <a:schemeClr val="lt1"/>
                </a:solidFill>
              </a:defRPr>
            </a:lvl5pPr>
            <a:lvl6pPr marL="2743200" lvl="5" indent="-317500" rtl="0">
              <a:spcBef>
                <a:spcPts val="1300"/>
              </a:spcBef>
              <a:spcAft>
                <a:spcPts val="0"/>
              </a:spcAft>
              <a:buClr>
                <a:schemeClr val="lt1"/>
              </a:buClr>
              <a:buSzPts val="1400"/>
              <a:buChar char="▪"/>
              <a:defRPr>
                <a:solidFill>
                  <a:schemeClr val="lt1"/>
                </a:solidFill>
              </a:defRPr>
            </a:lvl6pPr>
            <a:lvl7pPr marL="3200400" lvl="6" indent="-317500" rtl="0">
              <a:spcBef>
                <a:spcPts val="1300"/>
              </a:spcBef>
              <a:spcAft>
                <a:spcPts val="0"/>
              </a:spcAft>
              <a:buClr>
                <a:schemeClr val="lt1"/>
              </a:buClr>
              <a:buSzPts val="1400"/>
              <a:buChar char="•"/>
              <a:defRPr>
                <a:solidFill>
                  <a:schemeClr val="lt1"/>
                </a:solidFill>
              </a:defRPr>
            </a:lvl7pPr>
            <a:lvl8pPr marL="3657600" lvl="7" indent="-317500" rtl="0">
              <a:spcBef>
                <a:spcPts val="400"/>
              </a:spcBef>
              <a:spcAft>
                <a:spcPts val="0"/>
              </a:spcAft>
              <a:buClr>
                <a:schemeClr val="lt1"/>
              </a:buClr>
              <a:buSzPts val="1400"/>
              <a:buChar char="•"/>
              <a:defRPr>
                <a:solidFill>
                  <a:schemeClr val="lt1"/>
                </a:solidFill>
              </a:defRPr>
            </a:lvl8pPr>
            <a:lvl9pPr marL="4114800" lvl="8" indent="-317500" rtl="0">
              <a:spcBef>
                <a:spcPts val="400"/>
              </a:spcBef>
              <a:spcAft>
                <a:spcPts val="0"/>
              </a:spcAft>
              <a:buClr>
                <a:schemeClr val="lt1"/>
              </a:buClr>
              <a:buSzPts val="1400"/>
              <a:buChar char="•"/>
              <a:defRPr>
                <a:solidFill>
                  <a:schemeClr val="lt1"/>
                </a:solidFill>
              </a:defRPr>
            </a:lvl9pPr>
          </a:lstStyle>
          <a:p>
            <a:endParaRPr/>
          </a:p>
        </p:txBody>
      </p:sp>
    </p:spTree>
  </p:cSld>
  <p:clrMapOvr>
    <a:masterClrMapping/>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Two Images and Captions">
  <p:cSld name="Two Images and Captions">
    <p:spTree>
      <p:nvGrpSpPr>
        <p:cNvPr id="1" name="Shape 531"/>
        <p:cNvGrpSpPr/>
        <p:nvPr/>
      </p:nvGrpSpPr>
      <p:grpSpPr>
        <a:xfrm>
          <a:off x="0" y="0"/>
          <a:ext cx="0" cy="0"/>
          <a:chOff x="0" y="0"/>
          <a:chExt cx="0" cy="0"/>
        </a:xfrm>
      </p:grpSpPr>
      <p:pic>
        <p:nvPicPr>
          <p:cNvPr id="532" name="Google Shape;532;p71"/>
          <p:cNvPicPr preferRelativeResize="0"/>
          <p:nvPr/>
        </p:nvPicPr>
        <p:blipFill rotWithShape="1">
          <a:blip r:embed="rId2">
            <a:alphaModFix/>
          </a:blip>
          <a:srcRect t="24471" b="24471"/>
          <a:stretch/>
        </p:blipFill>
        <p:spPr>
          <a:xfrm>
            <a:off x="4810125" y="1351350"/>
            <a:ext cx="4088608" cy="3132001"/>
          </a:xfrm>
          <a:prstGeom prst="rect">
            <a:avLst/>
          </a:prstGeom>
          <a:noFill/>
          <a:ln>
            <a:noFill/>
          </a:ln>
        </p:spPr>
      </p:pic>
      <p:sp>
        <p:nvSpPr>
          <p:cNvPr id="533" name="Google Shape;533;p71"/>
          <p:cNvSpPr/>
          <p:nvPr/>
        </p:nvSpPr>
        <p:spPr>
          <a:xfrm rot="10800000">
            <a:off x="6745078" y="1350000"/>
            <a:ext cx="218700" cy="126900"/>
          </a:xfrm>
          <a:prstGeom prst="triangle">
            <a:avLst>
              <a:gd name="adj" fmla="val 50000"/>
            </a:avLst>
          </a:prstGeom>
          <a:solidFill>
            <a:srgbClr val="FFFFFF"/>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pic>
        <p:nvPicPr>
          <p:cNvPr id="534" name="Google Shape;534;p71"/>
          <p:cNvPicPr preferRelativeResize="0"/>
          <p:nvPr/>
        </p:nvPicPr>
        <p:blipFill rotWithShape="1">
          <a:blip r:embed="rId2">
            <a:alphaModFix/>
          </a:blip>
          <a:srcRect t="3716" b="45226"/>
          <a:stretch/>
        </p:blipFill>
        <p:spPr>
          <a:xfrm>
            <a:off x="245269" y="1351350"/>
            <a:ext cx="4088608" cy="3132001"/>
          </a:xfrm>
          <a:prstGeom prst="rect">
            <a:avLst/>
          </a:prstGeom>
          <a:noFill/>
          <a:ln>
            <a:noFill/>
          </a:ln>
        </p:spPr>
      </p:pic>
      <p:sp>
        <p:nvSpPr>
          <p:cNvPr id="535" name="Google Shape;535;p71"/>
          <p:cNvSpPr txBox="1">
            <a:spLocks noGrp="1"/>
          </p:cNvSpPr>
          <p:nvPr>
            <p:ph type="title"/>
          </p:nvPr>
        </p:nvSpPr>
        <p:spPr>
          <a:xfrm>
            <a:off x="245268" y="367903"/>
            <a:ext cx="4088700" cy="8202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chemeClr val="accent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536" name="Google Shape;536;p71"/>
          <p:cNvSpPr txBox="1">
            <a:spLocks noGrp="1"/>
          </p:cNvSpPr>
          <p:nvPr>
            <p:ph type="sldNum" idx="12"/>
          </p:nvPr>
        </p:nvSpPr>
        <p:spPr>
          <a:xfrm>
            <a:off x="245268" y="4860001"/>
            <a:ext cx="193200" cy="160800"/>
          </a:xfrm>
          <a:prstGeom prst="rect">
            <a:avLst/>
          </a:prstGeom>
          <a:noFill/>
          <a:ln>
            <a:noFill/>
          </a:ln>
        </p:spPr>
        <p:txBody>
          <a:bodyPr spcFirstLastPara="1" wrap="square" lIns="0" tIns="0" rIns="0" bIns="0" anchor="t" anchorCtr="0">
            <a:noAutofit/>
          </a:bodyPr>
          <a:lstStyle>
            <a:lvl1pPr marL="0" lvl="0" indent="0" algn="l" rtl="0">
              <a:lnSpc>
                <a:spcPct val="100000"/>
              </a:lnSpc>
              <a:spcBef>
                <a:spcPts val="0"/>
              </a:spcBef>
              <a:buNone/>
              <a:defRPr/>
            </a:lvl1pPr>
            <a:lvl2pPr marL="0" lvl="1" indent="0" algn="l" rtl="0">
              <a:lnSpc>
                <a:spcPct val="100000"/>
              </a:lnSpc>
              <a:spcBef>
                <a:spcPts val="0"/>
              </a:spcBef>
              <a:buNone/>
              <a:defRPr/>
            </a:lvl2pPr>
            <a:lvl3pPr marL="0" lvl="2" indent="0" algn="l" rtl="0">
              <a:lnSpc>
                <a:spcPct val="100000"/>
              </a:lnSpc>
              <a:spcBef>
                <a:spcPts val="0"/>
              </a:spcBef>
              <a:buNone/>
              <a:defRPr/>
            </a:lvl3pPr>
            <a:lvl4pPr marL="0" lvl="3" indent="0" algn="l" rtl="0">
              <a:lnSpc>
                <a:spcPct val="100000"/>
              </a:lnSpc>
              <a:spcBef>
                <a:spcPts val="0"/>
              </a:spcBef>
              <a:buNone/>
              <a:defRPr/>
            </a:lvl4pPr>
            <a:lvl5pPr marL="0" lvl="4" indent="0" algn="l" rtl="0">
              <a:lnSpc>
                <a:spcPct val="100000"/>
              </a:lnSpc>
              <a:spcBef>
                <a:spcPts val="0"/>
              </a:spcBef>
              <a:buNone/>
              <a:defRPr/>
            </a:lvl5pPr>
            <a:lvl6pPr marL="0" lvl="5" indent="0" algn="l" rtl="0">
              <a:lnSpc>
                <a:spcPct val="100000"/>
              </a:lnSpc>
              <a:spcBef>
                <a:spcPts val="0"/>
              </a:spcBef>
              <a:buNone/>
              <a:defRPr/>
            </a:lvl6pPr>
            <a:lvl7pPr marL="0" lvl="6" indent="0" algn="l" rtl="0">
              <a:lnSpc>
                <a:spcPct val="100000"/>
              </a:lnSpc>
              <a:spcBef>
                <a:spcPts val="0"/>
              </a:spcBef>
              <a:buNone/>
              <a:defRPr/>
            </a:lvl7pPr>
            <a:lvl8pPr marL="0" lvl="7" indent="0" algn="l" rtl="0">
              <a:lnSpc>
                <a:spcPct val="100000"/>
              </a:lnSpc>
              <a:spcBef>
                <a:spcPts val="0"/>
              </a:spcBef>
              <a:buNone/>
              <a:defRPr/>
            </a:lvl8pPr>
            <a:lvl9pPr marL="0" lvl="8" indent="0" algn="l" rtl="0">
              <a:lnSpc>
                <a:spcPct val="100000"/>
              </a:lnSpc>
              <a:spcBef>
                <a:spcPts val="0"/>
              </a:spcBef>
              <a:buNone/>
              <a:defRPr/>
            </a:lvl9pPr>
          </a:lstStyle>
          <a:p>
            <a:pPr marL="0" lvl="0" indent="0" algn="l" rtl="0">
              <a:spcBef>
                <a:spcPts val="0"/>
              </a:spcBef>
              <a:spcAft>
                <a:spcPts val="0"/>
              </a:spcAft>
              <a:buNone/>
            </a:pPr>
            <a:fld id="{00000000-1234-1234-1234-123412341234}" type="slidenum">
              <a:rPr lang="en-GB"/>
              <a:t>‹#›</a:t>
            </a:fld>
            <a:endParaRPr/>
          </a:p>
        </p:txBody>
      </p:sp>
      <p:sp>
        <p:nvSpPr>
          <p:cNvPr id="537" name="Google Shape;537;p71"/>
          <p:cNvSpPr txBox="1">
            <a:spLocks noGrp="1"/>
          </p:cNvSpPr>
          <p:nvPr>
            <p:ph type="body" idx="1"/>
          </p:nvPr>
        </p:nvSpPr>
        <p:spPr>
          <a:xfrm>
            <a:off x="438497" y="1840288"/>
            <a:ext cx="3702000" cy="2153400"/>
          </a:xfrm>
          <a:prstGeom prst="rect">
            <a:avLst/>
          </a:prstGeom>
          <a:noFill/>
          <a:ln>
            <a:noFill/>
          </a:ln>
        </p:spPr>
        <p:txBody>
          <a:bodyPr spcFirstLastPara="1" wrap="square" lIns="0" tIns="0" rIns="0" bIns="0" anchor="ctr" anchorCtr="0">
            <a:noAutofit/>
          </a:bodyPr>
          <a:lstStyle>
            <a:lvl1pPr marL="457200" lvl="0" indent="-228600" algn="ctr" rtl="0">
              <a:lnSpc>
                <a:spcPct val="100000"/>
              </a:lnSpc>
              <a:spcBef>
                <a:spcPts val="0"/>
              </a:spcBef>
              <a:spcAft>
                <a:spcPts val="0"/>
              </a:spcAft>
              <a:buSzPts val="1200"/>
              <a:buNone/>
              <a:defRPr sz="1200">
                <a:latin typeface="Roboto Medium"/>
                <a:ea typeface="Roboto Medium"/>
                <a:cs typeface="Roboto Medium"/>
                <a:sym typeface="Roboto Medium"/>
              </a:defRPr>
            </a:lvl1pPr>
            <a:lvl2pPr marL="914400" lvl="1" indent="-228600" algn="ctr" rtl="0">
              <a:lnSpc>
                <a:spcPct val="100000"/>
              </a:lnSpc>
              <a:spcBef>
                <a:spcPts val="1300"/>
              </a:spcBef>
              <a:spcAft>
                <a:spcPts val="0"/>
              </a:spcAft>
              <a:buClr>
                <a:schemeClr val="dk1"/>
              </a:buClr>
              <a:buSzPts val="1200"/>
              <a:buFont typeface="Roboto"/>
              <a:buNone/>
              <a:defRPr sz="1200">
                <a:solidFill>
                  <a:schemeClr val="dk1"/>
                </a:solidFill>
                <a:latin typeface="Roboto"/>
                <a:ea typeface="Roboto"/>
                <a:cs typeface="Roboto"/>
                <a:sym typeface="Roboto"/>
              </a:defRPr>
            </a:lvl2pPr>
            <a:lvl3pPr marL="1371600" lvl="2" indent="-228600" algn="ctr" rtl="0">
              <a:lnSpc>
                <a:spcPct val="100000"/>
              </a:lnSpc>
              <a:spcBef>
                <a:spcPts val="1300"/>
              </a:spcBef>
              <a:spcAft>
                <a:spcPts val="0"/>
              </a:spcAft>
              <a:buSzPts val="1100"/>
              <a:buNone/>
              <a:defRPr/>
            </a:lvl3pPr>
            <a:lvl4pPr marL="1828800" lvl="3" indent="-228600" algn="ctr" rtl="0">
              <a:lnSpc>
                <a:spcPct val="100000"/>
              </a:lnSpc>
              <a:spcBef>
                <a:spcPts val="1300"/>
              </a:spcBef>
              <a:spcAft>
                <a:spcPts val="0"/>
              </a:spcAft>
              <a:buSzPts val="1700"/>
              <a:buNone/>
              <a:defRPr/>
            </a:lvl4pPr>
            <a:lvl5pPr marL="2286000" lvl="4" indent="-304800" algn="ctr" rtl="0">
              <a:lnSpc>
                <a:spcPct val="100000"/>
              </a:lnSpc>
              <a:spcBef>
                <a:spcPts val="1300"/>
              </a:spcBef>
              <a:spcAft>
                <a:spcPts val="0"/>
              </a:spcAft>
              <a:buSzPts val="1200"/>
              <a:buChar char="▪"/>
              <a:defRPr/>
            </a:lvl5pPr>
            <a:lvl6pPr marL="2743200" lvl="5" indent="-317500" algn="l" rtl="0">
              <a:lnSpc>
                <a:spcPct val="90000"/>
              </a:lnSpc>
              <a:spcBef>
                <a:spcPts val="1300"/>
              </a:spcBef>
              <a:spcAft>
                <a:spcPts val="0"/>
              </a:spcAft>
              <a:buSzPts val="1400"/>
              <a:buChar char="▪"/>
              <a:defRPr/>
            </a:lvl6pPr>
            <a:lvl7pPr marL="3200400" lvl="6" indent="-317500" algn="l" rtl="0">
              <a:lnSpc>
                <a:spcPct val="90000"/>
              </a:lnSpc>
              <a:spcBef>
                <a:spcPts val="1300"/>
              </a:spcBef>
              <a:spcAft>
                <a:spcPts val="0"/>
              </a:spcAft>
              <a:buSzPts val="1400"/>
              <a:buChar char="•"/>
              <a:defRPr/>
            </a:lvl7pPr>
            <a:lvl8pPr marL="3657600" lvl="7" indent="-317500" algn="l" rtl="0">
              <a:lnSpc>
                <a:spcPct val="90000"/>
              </a:lnSpc>
              <a:spcBef>
                <a:spcPts val="400"/>
              </a:spcBef>
              <a:spcAft>
                <a:spcPts val="0"/>
              </a:spcAft>
              <a:buSzPts val="1400"/>
              <a:buChar char="•"/>
              <a:defRPr/>
            </a:lvl8pPr>
            <a:lvl9pPr marL="4114800" lvl="8" indent="-317500" algn="l" rtl="0">
              <a:lnSpc>
                <a:spcPct val="90000"/>
              </a:lnSpc>
              <a:spcBef>
                <a:spcPts val="400"/>
              </a:spcBef>
              <a:spcAft>
                <a:spcPts val="0"/>
              </a:spcAft>
              <a:buSzPts val="1400"/>
              <a:buChar char="•"/>
              <a:defRPr/>
            </a:lvl9pPr>
          </a:lstStyle>
          <a:p>
            <a:endParaRPr/>
          </a:p>
        </p:txBody>
      </p:sp>
      <p:sp>
        <p:nvSpPr>
          <p:cNvPr id="538" name="Google Shape;538;p71"/>
          <p:cNvSpPr txBox="1">
            <a:spLocks noGrp="1"/>
          </p:cNvSpPr>
          <p:nvPr>
            <p:ph type="body" idx="2"/>
          </p:nvPr>
        </p:nvSpPr>
        <p:spPr>
          <a:xfrm>
            <a:off x="5003352" y="1837268"/>
            <a:ext cx="3702300" cy="2153100"/>
          </a:xfrm>
          <a:prstGeom prst="rect">
            <a:avLst/>
          </a:prstGeom>
          <a:noFill/>
          <a:ln>
            <a:noFill/>
          </a:ln>
        </p:spPr>
        <p:txBody>
          <a:bodyPr spcFirstLastPara="1" wrap="square" lIns="0" tIns="0" rIns="0" bIns="0" anchor="ctr" anchorCtr="0">
            <a:noAutofit/>
          </a:bodyPr>
          <a:lstStyle>
            <a:lvl1pPr marL="457200" lvl="0" indent="-228600" algn="ctr" rtl="0">
              <a:lnSpc>
                <a:spcPct val="100000"/>
              </a:lnSpc>
              <a:spcBef>
                <a:spcPts val="0"/>
              </a:spcBef>
              <a:spcAft>
                <a:spcPts val="0"/>
              </a:spcAft>
              <a:buSzPts val="1200"/>
              <a:buNone/>
              <a:defRPr sz="1200">
                <a:latin typeface="Roboto Medium"/>
                <a:ea typeface="Roboto Medium"/>
                <a:cs typeface="Roboto Medium"/>
                <a:sym typeface="Roboto Medium"/>
              </a:defRPr>
            </a:lvl1pPr>
            <a:lvl2pPr marL="914400" lvl="1" indent="-228600" algn="ctr" rtl="0">
              <a:lnSpc>
                <a:spcPct val="100000"/>
              </a:lnSpc>
              <a:spcBef>
                <a:spcPts val="1300"/>
              </a:spcBef>
              <a:spcAft>
                <a:spcPts val="0"/>
              </a:spcAft>
              <a:buClr>
                <a:schemeClr val="dk1"/>
              </a:buClr>
              <a:buSzPts val="1200"/>
              <a:buFont typeface="Roboto"/>
              <a:buNone/>
              <a:defRPr sz="1200">
                <a:solidFill>
                  <a:schemeClr val="dk1"/>
                </a:solidFill>
                <a:latin typeface="Roboto"/>
                <a:ea typeface="Roboto"/>
                <a:cs typeface="Roboto"/>
                <a:sym typeface="Roboto"/>
              </a:defRPr>
            </a:lvl2pPr>
            <a:lvl3pPr marL="1371600" lvl="2" indent="-228600" algn="ctr" rtl="0">
              <a:lnSpc>
                <a:spcPct val="100000"/>
              </a:lnSpc>
              <a:spcBef>
                <a:spcPts val="1300"/>
              </a:spcBef>
              <a:spcAft>
                <a:spcPts val="0"/>
              </a:spcAft>
              <a:buSzPts val="1100"/>
              <a:buNone/>
              <a:defRPr/>
            </a:lvl3pPr>
            <a:lvl4pPr marL="1828800" lvl="3" indent="-228600" algn="ctr" rtl="0">
              <a:lnSpc>
                <a:spcPct val="100000"/>
              </a:lnSpc>
              <a:spcBef>
                <a:spcPts val="1300"/>
              </a:spcBef>
              <a:spcAft>
                <a:spcPts val="0"/>
              </a:spcAft>
              <a:buSzPts val="1700"/>
              <a:buNone/>
              <a:defRPr/>
            </a:lvl4pPr>
            <a:lvl5pPr marL="2286000" lvl="4" indent="-304800" algn="ctr" rtl="0">
              <a:lnSpc>
                <a:spcPct val="100000"/>
              </a:lnSpc>
              <a:spcBef>
                <a:spcPts val="1300"/>
              </a:spcBef>
              <a:spcAft>
                <a:spcPts val="0"/>
              </a:spcAft>
              <a:buSzPts val="1200"/>
              <a:buChar char="▪"/>
              <a:defRPr/>
            </a:lvl5pPr>
            <a:lvl6pPr marL="2743200" lvl="5" indent="-317500" algn="l" rtl="0">
              <a:lnSpc>
                <a:spcPct val="90000"/>
              </a:lnSpc>
              <a:spcBef>
                <a:spcPts val="1300"/>
              </a:spcBef>
              <a:spcAft>
                <a:spcPts val="0"/>
              </a:spcAft>
              <a:buSzPts val="1400"/>
              <a:buChar char="▪"/>
              <a:defRPr/>
            </a:lvl6pPr>
            <a:lvl7pPr marL="3200400" lvl="6" indent="-317500" algn="l" rtl="0">
              <a:lnSpc>
                <a:spcPct val="90000"/>
              </a:lnSpc>
              <a:spcBef>
                <a:spcPts val="1300"/>
              </a:spcBef>
              <a:spcAft>
                <a:spcPts val="0"/>
              </a:spcAft>
              <a:buSzPts val="1400"/>
              <a:buChar char="•"/>
              <a:defRPr/>
            </a:lvl7pPr>
            <a:lvl8pPr marL="3657600" lvl="7" indent="-317500" algn="l" rtl="0">
              <a:lnSpc>
                <a:spcPct val="90000"/>
              </a:lnSpc>
              <a:spcBef>
                <a:spcPts val="400"/>
              </a:spcBef>
              <a:spcAft>
                <a:spcPts val="0"/>
              </a:spcAft>
              <a:buSzPts val="1400"/>
              <a:buChar char="•"/>
              <a:defRPr/>
            </a:lvl8pPr>
            <a:lvl9pPr marL="4114800" lvl="8" indent="-317500" algn="l" rtl="0">
              <a:lnSpc>
                <a:spcPct val="90000"/>
              </a:lnSpc>
              <a:spcBef>
                <a:spcPts val="400"/>
              </a:spcBef>
              <a:spcAft>
                <a:spcPts val="0"/>
              </a:spcAft>
              <a:buSzPts val="1400"/>
              <a:buChar char="•"/>
              <a:defRPr/>
            </a:lvl9pPr>
          </a:lstStyle>
          <a:p>
            <a:endParaRPr/>
          </a:p>
        </p:txBody>
      </p:sp>
      <p:sp>
        <p:nvSpPr>
          <p:cNvPr id="539" name="Google Shape;539;p71"/>
          <p:cNvSpPr txBox="1">
            <a:spLocks noGrp="1"/>
          </p:cNvSpPr>
          <p:nvPr>
            <p:ph type="body" idx="3"/>
          </p:nvPr>
        </p:nvSpPr>
        <p:spPr>
          <a:xfrm>
            <a:off x="486000" y="4860009"/>
            <a:ext cx="3240000" cy="160800"/>
          </a:xfrm>
          <a:prstGeom prst="rect">
            <a:avLst/>
          </a:prstGeom>
        </p:spPr>
        <p:txBody>
          <a:bodyPr spcFirstLastPara="1" wrap="square" lIns="0" tIns="0" rIns="0" bIns="0" anchor="t" anchorCtr="0">
            <a:noAutofit/>
          </a:bodyPr>
          <a:lstStyle>
            <a:lvl1pPr marL="457200" lvl="0" indent="-228600" rtl="0">
              <a:spcBef>
                <a:spcPts val="0"/>
              </a:spcBef>
              <a:spcAft>
                <a:spcPts val="0"/>
              </a:spcAft>
              <a:buSzPts val="700"/>
              <a:buNone/>
              <a:defRPr sz="700"/>
            </a:lvl1pPr>
            <a:lvl2pPr marL="914400" lvl="1" indent="-228600" rtl="0">
              <a:spcBef>
                <a:spcPts val="1300"/>
              </a:spcBef>
              <a:spcAft>
                <a:spcPts val="0"/>
              </a:spcAft>
              <a:buSzPts val="1100"/>
              <a:buNone/>
              <a:defRPr/>
            </a:lvl2pPr>
            <a:lvl3pPr marL="1371600" lvl="2" indent="-228600" rtl="0">
              <a:spcBef>
                <a:spcPts val="1300"/>
              </a:spcBef>
              <a:spcAft>
                <a:spcPts val="0"/>
              </a:spcAft>
              <a:buSzPts val="1100"/>
              <a:buNone/>
              <a:defRPr/>
            </a:lvl3pPr>
            <a:lvl4pPr marL="1828800" lvl="3" indent="-228600" rtl="0">
              <a:spcBef>
                <a:spcPts val="1300"/>
              </a:spcBef>
              <a:spcAft>
                <a:spcPts val="0"/>
              </a:spcAft>
              <a:buSzPts val="1700"/>
              <a:buNone/>
              <a:defRPr/>
            </a:lvl4pPr>
            <a:lvl5pPr marL="2286000" lvl="4" indent="-304800" rtl="0">
              <a:spcBef>
                <a:spcPts val="1300"/>
              </a:spcBef>
              <a:spcAft>
                <a:spcPts val="0"/>
              </a:spcAft>
              <a:buSzPts val="1200"/>
              <a:buChar char="▪"/>
              <a:defRPr/>
            </a:lvl5pPr>
            <a:lvl6pPr marL="2743200" lvl="5" indent="-317500" rtl="0">
              <a:spcBef>
                <a:spcPts val="1300"/>
              </a:spcBef>
              <a:spcAft>
                <a:spcPts val="0"/>
              </a:spcAft>
              <a:buSzPts val="1400"/>
              <a:buChar char="▪"/>
              <a:defRPr/>
            </a:lvl6pPr>
            <a:lvl7pPr marL="3200400" lvl="6" indent="-317500" rtl="0">
              <a:spcBef>
                <a:spcPts val="1300"/>
              </a:spcBef>
              <a:spcAft>
                <a:spcPts val="0"/>
              </a:spcAft>
              <a:buSzPts val="1400"/>
              <a:buChar char="•"/>
              <a:defRPr/>
            </a:lvl7pPr>
            <a:lvl8pPr marL="3657600" lvl="7" indent="-317500" rtl="0">
              <a:spcBef>
                <a:spcPts val="400"/>
              </a:spcBef>
              <a:spcAft>
                <a:spcPts val="0"/>
              </a:spcAft>
              <a:buSzPts val="1400"/>
              <a:buChar char="•"/>
              <a:defRPr/>
            </a:lvl8pPr>
            <a:lvl9pPr marL="4114800" lvl="8" indent="-317500" rtl="0">
              <a:spcBef>
                <a:spcPts val="400"/>
              </a:spcBef>
              <a:spcAft>
                <a:spcPts val="0"/>
              </a:spcAft>
              <a:buSzPts val="1400"/>
              <a:buChar char="•"/>
              <a:defRPr/>
            </a:lvl9pPr>
          </a:lstStyle>
          <a:p>
            <a:endParaRPr/>
          </a:p>
        </p:txBody>
      </p:sp>
      <p:sp>
        <p:nvSpPr>
          <p:cNvPr id="540" name="Google Shape;540;p71"/>
          <p:cNvSpPr/>
          <p:nvPr/>
        </p:nvSpPr>
        <p:spPr>
          <a:xfrm rot="10800000">
            <a:off x="2180213" y="1350000"/>
            <a:ext cx="218700" cy="126900"/>
          </a:xfrm>
          <a:prstGeom prst="triangle">
            <a:avLst>
              <a:gd name="adj" fmla="val 50000"/>
            </a:avLst>
          </a:prstGeom>
          <a:solidFill>
            <a:srgbClr val="FFFFFF"/>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Tree>
  </p:cSld>
  <p:clrMapOvr>
    <a:masterClrMapping/>
  </p:clrMapOvr>
  <p:transitio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Two Images">
  <p:cSld name="Two Images">
    <p:spTree>
      <p:nvGrpSpPr>
        <p:cNvPr id="1" name="Shape 541"/>
        <p:cNvGrpSpPr/>
        <p:nvPr/>
      </p:nvGrpSpPr>
      <p:grpSpPr>
        <a:xfrm>
          <a:off x="0" y="0"/>
          <a:ext cx="0" cy="0"/>
          <a:chOff x="0" y="0"/>
          <a:chExt cx="0" cy="0"/>
        </a:xfrm>
      </p:grpSpPr>
      <p:sp>
        <p:nvSpPr>
          <p:cNvPr id="542" name="Google Shape;542;p72"/>
          <p:cNvSpPr txBox="1">
            <a:spLocks noGrp="1"/>
          </p:cNvSpPr>
          <p:nvPr>
            <p:ph type="title"/>
          </p:nvPr>
        </p:nvSpPr>
        <p:spPr>
          <a:xfrm>
            <a:off x="245268" y="367903"/>
            <a:ext cx="4088700" cy="8202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chemeClr val="accent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543" name="Google Shape;543;p72"/>
          <p:cNvSpPr txBox="1">
            <a:spLocks noGrp="1"/>
          </p:cNvSpPr>
          <p:nvPr>
            <p:ph type="sldNum" idx="12"/>
          </p:nvPr>
        </p:nvSpPr>
        <p:spPr>
          <a:xfrm>
            <a:off x="245268" y="4860001"/>
            <a:ext cx="193200" cy="160800"/>
          </a:xfrm>
          <a:prstGeom prst="rect">
            <a:avLst/>
          </a:prstGeom>
          <a:noFill/>
          <a:ln>
            <a:noFill/>
          </a:ln>
        </p:spPr>
        <p:txBody>
          <a:bodyPr spcFirstLastPara="1" wrap="square" lIns="0" tIns="0" rIns="0" bIns="0" anchor="t" anchorCtr="0">
            <a:noAutofit/>
          </a:bodyPr>
          <a:lstStyle>
            <a:lvl1pPr marL="0" lvl="0" indent="0" algn="l" rtl="0">
              <a:lnSpc>
                <a:spcPct val="100000"/>
              </a:lnSpc>
              <a:spcBef>
                <a:spcPts val="0"/>
              </a:spcBef>
              <a:buNone/>
              <a:defRPr/>
            </a:lvl1pPr>
            <a:lvl2pPr marL="0" lvl="1" indent="0" algn="l" rtl="0">
              <a:lnSpc>
                <a:spcPct val="100000"/>
              </a:lnSpc>
              <a:spcBef>
                <a:spcPts val="0"/>
              </a:spcBef>
              <a:buNone/>
              <a:defRPr/>
            </a:lvl2pPr>
            <a:lvl3pPr marL="0" lvl="2" indent="0" algn="l" rtl="0">
              <a:lnSpc>
                <a:spcPct val="100000"/>
              </a:lnSpc>
              <a:spcBef>
                <a:spcPts val="0"/>
              </a:spcBef>
              <a:buNone/>
              <a:defRPr/>
            </a:lvl3pPr>
            <a:lvl4pPr marL="0" lvl="3" indent="0" algn="l" rtl="0">
              <a:lnSpc>
                <a:spcPct val="100000"/>
              </a:lnSpc>
              <a:spcBef>
                <a:spcPts val="0"/>
              </a:spcBef>
              <a:buNone/>
              <a:defRPr/>
            </a:lvl4pPr>
            <a:lvl5pPr marL="0" lvl="4" indent="0" algn="l" rtl="0">
              <a:lnSpc>
                <a:spcPct val="100000"/>
              </a:lnSpc>
              <a:spcBef>
                <a:spcPts val="0"/>
              </a:spcBef>
              <a:buNone/>
              <a:defRPr/>
            </a:lvl5pPr>
            <a:lvl6pPr marL="0" lvl="5" indent="0" algn="l" rtl="0">
              <a:lnSpc>
                <a:spcPct val="100000"/>
              </a:lnSpc>
              <a:spcBef>
                <a:spcPts val="0"/>
              </a:spcBef>
              <a:buNone/>
              <a:defRPr/>
            </a:lvl6pPr>
            <a:lvl7pPr marL="0" lvl="6" indent="0" algn="l" rtl="0">
              <a:lnSpc>
                <a:spcPct val="100000"/>
              </a:lnSpc>
              <a:spcBef>
                <a:spcPts val="0"/>
              </a:spcBef>
              <a:buNone/>
              <a:defRPr/>
            </a:lvl7pPr>
            <a:lvl8pPr marL="0" lvl="7" indent="0" algn="l" rtl="0">
              <a:lnSpc>
                <a:spcPct val="100000"/>
              </a:lnSpc>
              <a:spcBef>
                <a:spcPts val="0"/>
              </a:spcBef>
              <a:buNone/>
              <a:defRPr/>
            </a:lvl8pPr>
            <a:lvl9pPr marL="0" lvl="8" indent="0" algn="l" rtl="0">
              <a:lnSpc>
                <a:spcPct val="100000"/>
              </a:lnSpc>
              <a:spcBef>
                <a:spcPts val="0"/>
              </a:spcBef>
              <a:buNone/>
              <a:defRPr/>
            </a:lvl9pPr>
          </a:lstStyle>
          <a:p>
            <a:pPr marL="0" lvl="0" indent="0" algn="l" rtl="0">
              <a:spcBef>
                <a:spcPts val="0"/>
              </a:spcBef>
              <a:spcAft>
                <a:spcPts val="0"/>
              </a:spcAft>
              <a:buNone/>
            </a:pPr>
            <a:fld id="{00000000-1234-1234-1234-123412341234}" type="slidenum">
              <a:rPr lang="en-GB"/>
              <a:t>‹#›</a:t>
            </a:fld>
            <a:endParaRPr/>
          </a:p>
        </p:txBody>
      </p:sp>
      <p:pic>
        <p:nvPicPr>
          <p:cNvPr id="544" name="Google Shape;544;p72"/>
          <p:cNvPicPr preferRelativeResize="0"/>
          <p:nvPr/>
        </p:nvPicPr>
        <p:blipFill rotWithShape="1">
          <a:blip r:embed="rId2">
            <a:alphaModFix/>
          </a:blip>
          <a:srcRect/>
          <a:stretch/>
        </p:blipFill>
        <p:spPr>
          <a:xfrm>
            <a:off x="241891" y="4463897"/>
            <a:ext cx="8668527" cy="267463"/>
          </a:xfrm>
          <a:prstGeom prst="rect">
            <a:avLst/>
          </a:prstGeom>
          <a:noFill/>
          <a:ln>
            <a:noFill/>
          </a:ln>
        </p:spPr>
      </p:pic>
      <p:sp>
        <p:nvSpPr>
          <p:cNvPr id="545" name="Google Shape;545;p72"/>
          <p:cNvSpPr txBox="1">
            <a:spLocks noGrp="1"/>
          </p:cNvSpPr>
          <p:nvPr>
            <p:ph type="body" idx="1"/>
          </p:nvPr>
        </p:nvSpPr>
        <p:spPr>
          <a:xfrm>
            <a:off x="486000" y="4860009"/>
            <a:ext cx="3240000" cy="160800"/>
          </a:xfrm>
          <a:prstGeom prst="rect">
            <a:avLst/>
          </a:prstGeom>
        </p:spPr>
        <p:txBody>
          <a:bodyPr spcFirstLastPara="1" wrap="square" lIns="0" tIns="0" rIns="0" bIns="0" anchor="t" anchorCtr="0">
            <a:noAutofit/>
          </a:bodyPr>
          <a:lstStyle>
            <a:lvl1pPr marL="457200" lvl="0" indent="-228600" rtl="0">
              <a:spcBef>
                <a:spcPts val="0"/>
              </a:spcBef>
              <a:spcAft>
                <a:spcPts val="0"/>
              </a:spcAft>
              <a:buSzPts val="700"/>
              <a:buNone/>
              <a:defRPr sz="700"/>
            </a:lvl1pPr>
            <a:lvl2pPr marL="914400" lvl="1" indent="-228600" rtl="0">
              <a:spcBef>
                <a:spcPts val="1300"/>
              </a:spcBef>
              <a:spcAft>
                <a:spcPts val="0"/>
              </a:spcAft>
              <a:buSzPts val="1100"/>
              <a:buNone/>
              <a:defRPr/>
            </a:lvl2pPr>
            <a:lvl3pPr marL="1371600" lvl="2" indent="-228600" rtl="0">
              <a:spcBef>
                <a:spcPts val="1300"/>
              </a:spcBef>
              <a:spcAft>
                <a:spcPts val="0"/>
              </a:spcAft>
              <a:buSzPts val="1100"/>
              <a:buNone/>
              <a:defRPr/>
            </a:lvl3pPr>
            <a:lvl4pPr marL="1828800" lvl="3" indent="-228600" rtl="0">
              <a:spcBef>
                <a:spcPts val="1300"/>
              </a:spcBef>
              <a:spcAft>
                <a:spcPts val="0"/>
              </a:spcAft>
              <a:buSzPts val="1700"/>
              <a:buNone/>
              <a:defRPr/>
            </a:lvl4pPr>
            <a:lvl5pPr marL="2286000" lvl="4" indent="-304800" rtl="0">
              <a:spcBef>
                <a:spcPts val="1300"/>
              </a:spcBef>
              <a:spcAft>
                <a:spcPts val="0"/>
              </a:spcAft>
              <a:buSzPts val="1200"/>
              <a:buChar char="▪"/>
              <a:defRPr/>
            </a:lvl5pPr>
            <a:lvl6pPr marL="2743200" lvl="5" indent="-317500" rtl="0">
              <a:spcBef>
                <a:spcPts val="1300"/>
              </a:spcBef>
              <a:spcAft>
                <a:spcPts val="0"/>
              </a:spcAft>
              <a:buSzPts val="1400"/>
              <a:buChar char="▪"/>
              <a:defRPr/>
            </a:lvl6pPr>
            <a:lvl7pPr marL="3200400" lvl="6" indent="-317500" rtl="0">
              <a:spcBef>
                <a:spcPts val="1300"/>
              </a:spcBef>
              <a:spcAft>
                <a:spcPts val="0"/>
              </a:spcAft>
              <a:buSzPts val="1400"/>
              <a:buChar char="•"/>
              <a:defRPr/>
            </a:lvl7pPr>
            <a:lvl8pPr marL="3657600" lvl="7" indent="-317500" rtl="0">
              <a:spcBef>
                <a:spcPts val="400"/>
              </a:spcBef>
              <a:spcAft>
                <a:spcPts val="0"/>
              </a:spcAft>
              <a:buSzPts val="1400"/>
              <a:buChar char="•"/>
              <a:defRPr/>
            </a:lvl8pPr>
            <a:lvl9pPr marL="4114800" lvl="8" indent="-317500" rtl="0">
              <a:spcBef>
                <a:spcPts val="400"/>
              </a:spcBef>
              <a:spcAft>
                <a:spcPts val="0"/>
              </a:spcAft>
              <a:buSzPts val="1400"/>
              <a:buChar char="•"/>
              <a:defRPr/>
            </a:lvl9pPr>
          </a:lstStyle>
          <a:p>
            <a:endParaRPr/>
          </a:p>
        </p:txBody>
      </p:sp>
      <p:pic>
        <p:nvPicPr>
          <p:cNvPr id="546" name="Google Shape;546;p72"/>
          <p:cNvPicPr preferRelativeResize="0"/>
          <p:nvPr/>
        </p:nvPicPr>
        <p:blipFill rotWithShape="1">
          <a:blip r:embed="rId3">
            <a:alphaModFix/>
          </a:blip>
          <a:srcRect t="24471" b="24471"/>
          <a:stretch/>
        </p:blipFill>
        <p:spPr>
          <a:xfrm>
            <a:off x="4810125" y="1351350"/>
            <a:ext cx="4088608" cy="3132001"/>
          </a:xfrm>
          <a:prstGeom prst="rect">
            <a:avLst/>
          </a:prstGeom>
          <a:noFill/>
          <a:ln>
            <a:noFill/>
          </a:ln>
        </p:spPr>
      </p:pic>
      <p:pic>
        <p:nvPicPr>
          <p:cNvPr id="547" name="Google Shape;547;p72"/>
          <p:cNvPicPr preferRelativeResize="0"/>
          <p:nvPr/>
        </p:nvPicPr>
        <p:blipFill rotWithShape="1">
          <a:blip r:embed="rId3">
            <a:alphaModFix/>
          </a:blip>
          <a:srcRect t="3716" b="45226"/>
          <a:stretch/>
        </p:blipFill>
        <p:spPr>
          <a:xfrm>
            <a:off x="245269" y="1351350"/>
            <a:ext cx="4088608" cy="3132001"/>
          </a:xfrm>
          <a:prstGeom prst="rect">
            <a:avLst/>
          </a:prstGeom>
          <a:noFill/>
          <a:ln>
            <a:noFill/>
          </a:ln>
        </p:spPr>
      </p:pic>
    </p:spTree>
  </p:cSld>
  <p:clrMapOvr>
    <a:masterClrMapping/>
  </p:clrMapOvr>
  <p:transition>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Team Slide 4">
  <p:cSld name="Team Slide 4">
    <p:spTree>
      <p:nvGrpSpPr>
        <p:cNvPr id="1" name="Shape 548"/>
        <p:cNvGrpSpPr/>
        <p:nvPr/>
      </p:nvGrpSpPr>
      <p:grpSpPr>
        <a:xfrm>
          <a:off x="0" y="0"/>
          <a:ext cx="0" cy="0"/>
          <a:chOff x="0" y="0"/>
          <a:chExt cx="0" cy="0"/>
        </a:xfrm>
      </p:grpSpPr>
      <p:pic>
        <p:nvPicPr>
          <p:cNvPr id="549" name="Google Shape;549;p73"/>
          <p:cNvPicPr preferRelativeResize="0"/>
          <p:nvPr/>
        </p:nvPicPr>
        <p:blipFill rotWithShape="1">
          <a:blip r:embed="rId2">
            <a:alphaModFix/>
          </a:blip>
          <a:srcRect/>
          <a:stretch/>
        </p:blipFill>
        <p:spPr>
          <a:xfrm>
            <a:off x="242307" y="1346203"/>
            <a:ext cx="8659388" cy="3381001"/>
          </a:xfrm>
          <a:prstGeom prst="rect">
            <a:avLst/>
          </a:prstGeom>
          <a:noFill/>
          <a:ln>
            <a:noFill/>
          </a:ln>
        </p:spPr>
      </p:pic>
      <p:sp>
        <p:nvSpPr>
          <p:cNvPr id="550" name="Google Shape;550;p73"/>
          <p:cNvSpPr txBox="1">
            <a:spLocks noGrp="1"/>
          </p:cNvSpPr>
          <p:nvPr>
            <p:ph type="title"/>
          </p:nvPr>
        </p:nvSpPr>
        <p:spPr>
          <a:xfrm>
            <a:off x="245268" y="367903"/>
            <a:ext cx="4088700" cy="8202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chemeClr val="accent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551" name="Google Shape;551;p73"/>
          <p:cNvSpPr txBox="1">
            <a:spLocks noGrp="1"/>
          </p:cNvSpPr>
          <p:nvPr>
            <p:ph type="sldNum" idx="12"/>
          </p:nvPr>
        </p:nvSpPr>
        <p:spPr>
          <a:xfrm>
            <a:off x="245268" y="4860001"/>
            <a:ext cx="193200" cy="160800"/>
          </a:xfrm>
          <a:prstGeom prst="rect">
            <a:avLst/>
          </a:prstGeom>
          <a:noFill/>
          <a:ln>
            <a:noFill/>
          </a:ln>
        </p:spPr>
        <p:txBody>
          <a:bodyPr spcFirstLastPara="1" wrap="square" lIns="0" tIns="0" rIns="0" bIns="0" anchor="t" anchorCtr="0">
            <a:noAutofit/>
          </a:bodyPr>
          <a:lstStyle>
            <a:lvl1pPr marL="0" lvl="0" indent="0" algn="l" rtl="0">
              <a:lnSpc>
                <a:spcPct val="100000"/>
              </a:lnSpc>
              <a:spcBef>
                <a:spcPts val="0"/>
              </a:spcBef>
              <a:buNone/>
              <a:defRPr/>
            </a:lvl1pPr>
            <a:lvl2pPr marL="0" lvl="1" indent="0" algn="l" rtl="0">
              <a:lnSpc>
                <a:spcPct val="100000"/>
              </a:lnSpc>
              <a:spcBef>
                <a:spcPts val="0"/>
              </a:spcBef>
              <a:buNone/>
              <a:defRPr/>
            </a:lvl2pPr>
            <a:lvl3pPr marL="0" lvl="2" indent="0" algn="l" rtl="0">
              <a:lnSpc>
                <a:spcPct val="100000"/>
              </a:lnSpc>
              <a:spcBef>
                <a:spcPts val="0"/>
              </a:spcBef>
              <a:buNone/>
              <a:defRPr/>
            </a:lvl3pPr>
            <a:lvl4pPr marL="0" lvl="3" indent="0" algn="l" rtl="0">
              <a:lnSpc>
                <a:spcPct val="100000"/>
              </a:lnSpc>
              <a:spcBef>
                <a:spcPts val="0"/>
              </a:spcBef>
              <a:buNone/>
              <a:defRPr/>
            </a:lvl4pPr>
            <a:lvl5pPr marL="0" lvl="4" indent="0" algn="l" rtl="0">
              <a:lnSpc>
                <a:spcPct val="100000"/>
              </a:lnSpc>
              <a:spcBef>
                <a:spcPts val="0"/>
              </a:spcBef>
              <a:buNone/>
              <a:defRPr/>
            </a:lvl5pPr>
            <a:lvl6pPr marL="0" lvl="5" indent="0" algn="l" rtl="0">
              <a:lnSpc>
                <a:spcPct val="100000"/>
              </a:lnSpc>
              <a:spcBef>
                <a:spcPts val="0"/>
              </a:spcBef>
              <a:buNone/>
              <a:defRPr/>
            </a:lvl6pPr>
            <a:lvl7pPr marL="0" lvl="6" indent="0" algn="l" rtl="0">
              <a:lnSpc>
                <a:spcPct val="100000"/>
              </a:lnSpc>
              <a:spcBef>
                <a:spcPts val="0"/>
              </a:spcBef>
              <a:buNone/>
              <a:defRPr/>
            </a:lvl7pPr>
            <a:lvl8pPr marL="0" lvl="7" indent="0" algn="l" rtl="0">
              <a:lnSpc>
                <a:spcPct val="100000"/>
              </a:lnSpc>
              <a:spcBef>
                <a:spcPts val="0"/>
              </a:spcBef>
              <a:buNone/>
              <a:defRPr/>
            </a:lvl8pPr>
            <a:lvl9pPr marL="0" lvl="8" indent="0" algn="l" rtl="0">
              <a:lnSpc>
                <a:spcPct val="100000"/>
              </a:lnSpc>
              <a:spcBef>
                <a:spcPts val="0"/>
              </a:spcBef>
              <a:buNone/>
              <a:defRPr/>
            </a:lvl9pPr>
          </a:lstStyle>
          <a:p>
            <a:pPr marL="0" lvl="0" indent="0" algn="l" rtl="0">
              <a:spcBef>
                <a:spcPts val="0"/>
              </a:spcBef>
              <a:spcAft>
                <a:spcPts val="0"/>
              </a:spcAft>
              <a:buNone/>
            </a:pPr>
            <a:fld id="{00000000-1234-1234-1234-123412341234}" type="slidenum">
              <a:rPr lang="en-GB"/>
              <a:t>‹#›</a:t>
            </a:fld>
            <a:endParaRPr/>
          </a:p>
        </p:txBody>
      </p:sp>
      <p:sp>
        <p:nvSpPr>
          <p:cNvPr id="552" name="Google Shape;552;p73"/>
          <p:cNvSpPr txBox="1">
            <a:spLocks noGrp="1"/>
          </p:cNvSpPr>
          <p:nvPr>
            <p:ph type="body" idx="1"/>
          </p:nvPr>
        </p:nvSpPr>
        <p:spPr>
          <a:xfrm>
            <a:off x="490156" y="3005100"/>
            <a:ext cx="1923000" cy="637200"/>
          </a:xfrm>
          <a:prstGeom prst="rect">
            <a:avLst/>
          </a:prstGeom>
          <a:solidFill>
            <a:schemeClr val="lt2"/>
          </a:solidFill>
          <a:ln>
            <a:noFill/>
          </a:ln>
        </p:spPr>
        <p:txBody>
          <a:bodyPr spcFirstLastPara="1" wrap="square" lIns="54000" tIns="54000" rIns="54000" bIns="54000" anchor="t" anchorCtr="0">
            <a:noAutofit/>
          </a:bodyPr>
          <a:lstStyle>
            <a:lvl1pPr marL="457200" lvl="0" indent="-228600" algn="l" rtl="0">
              <a:lnSpc>
                <a:spcPct val="120000"/>
              </a:lnSpc>
              <a:spcBef>
                <a:spcPts val="0"/>
              </a:spcBef>
              <a:spcAft>
                <a:spcPts val="0"/>
              </a:spcAft>
              <a:buClr>
                <a:schemeClr val="accent1"/>
              </a:buClr>
              <a:buSzPts val="900"/>
              <a:buNone/>
              <a:defRPr sz="900">
                <a:solidFill>
                  <a:schemeClr val="accent1"/>
                </a:solidFill>
              </a:defRPr>
            </a:lvl1pPr>
            <a:lvl2pPr marL="914400" lvl="1" indent="-228600" algn="l" rtl="0">
              <a:lnSpc>
                <a:spcPct val="120000"/>
              </a:lnSpc>
              <a:spcBef>
                <a:spcPts val="0"/>
              </a:spcBef>
              <a:spcAft>
                <a:spcPts val="0"/>
              </a:spcAft>
              <a:buClr>
                <a:schemeClr val="accent1"/>
              </a:buClr>
              <a:buSzPts val="900"/>
              <a:buNone/>
              <a:defRPr sz="900">
                <a:solidFill>
                  <a:schemeClr val="accent1"/>
                </a:solidFill>
              </a:defRPr>
            </a:lvl2pPr>
            <a:lvl3pPr marL="1371600" lvl="2" indent="-228600" algn="l" rtl="0">
              <a:lnSpc>
                <a:spcPct val="100000"/>
              </a:lnSpc>
              <a:spcBef>
                <a:spcPts val="0"/>
              </a:spcBef>
              <a:spcAft>
                <a:spcPts val="0"/>
              </a:spcAft>
              <a:buClr>
                <a:schemeClr val="dk2"/>
              </a:buClr>
              <a:buSzPts val="900"/>
              <a:buNone/>
              <a:defRPr sz="900"/>
            </a:lvl3pPr>
            <a:lvl4pPr marL="1828800" lvl="3" indent="-228600" algn="l" rtl="0">
              <a:lnSpc>
                <a:spcPct val="100000"/>
              </a:lnSpc>
              <a:spcBef>
                <a:spcPts val="0"/>
              </a:spcBef>
              <a:spcAft>
                <a:spcPts val="0"/>
              </a:spcAft>
              <a:buClr>
                <a:schemeClr val="dk2"/>
              </a:buClr>
              <a:buSzPts val="900"/>
              <a:buNone/>
              <a:defRPr sz="900"/>
            </a:lvl4pPr>
            <a:lvl5pPr marL="2286000" lvl="4" indent="-285750" algn="l" rtl="0">
              <a:lnSpc>
                <a:spcPct val="100000"/>
              </a:lnSpc>
              <a:spcBef>
                <a:spcPts val="0"/>
              </a:spcBef>
              <a:spcAft>
                <a:spcPts val="0"/>
              </a:spcAft>
              <a:buClr>
                <a:schemeClr val="dk2"/>
              </a:buClr>
              <a:buSzPts val="900"/>
              <a:buChar char="▪"/>
              <a:defRPr sz="900"/>
            </a:lvl5pPr>
            <a:lvl6pPr marL="2743200" lvl="5" indent="-317500" algn="l" rtl="0">
              <a:lnSpc>
                <a:spcPct val="90000"/>
              </a:lnSpc>
              <a:spcBef>
                <a:spcPts val="0"/>
              </a:spcBef>
              <a:spcAft>
                <a:spcPts val="0"/>
              </a:spcAft>
              <a:buClr>
                <a:schemeClr val="dk2"/>
              </a:buClr>
              <a:buSzPts val="1400"/>
              <a:buChar char="▪"/>
              <a:defRPr/>
            </a:lvl6pPr>
            <a:lvl7pPr marL="3200400" lvl="6" indent="-317500" algn="l" rtl="0">
              <a:lnSpc>
                <a:spcPct val="90000"/>
              </a:lnSpc>
              <a:spcBef>
                <a:spcPts val="13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553" name="Google Shape;553;p73"/>
          <p:cNvSpPr txBox="1">
            <a:spLocks noGrp="1"/>
          </p:cNvSpPr>
          <p:nvPr>
            <p:ph type="body" idx="2"/>
          </p:nvPr>
        </p:nvSpPr>
        <p:spPr>
          <a:xfrm>
            <a:off x="2657453" y="3005100"/>
            <a:ext cx="1923000" cy="637200"/>
          </a:xfrm>
          <a:prstGeom prst="rect">
            <a:avLst/>
          </a:prstGeom>
          <a:solidFill>
            <a:schemeClr val="lt2"/>
          </a:solidFill>
          <a:ln>
            <a:noFill/>
          </a:ln>
        </p:spPr>
        <p:txBody>
          <a:bodyPr spcFirstLastPara="1" wrap="square" lIns="54000" tIns="54000" rIns="54000" bIns="54000" anchor="t" anchorCtr="0">
            <a:noAutofit/>
          </a:bodyPr>
          <a:lstStyle>
            <a:lvl1pPr marL="457200" lvl="0" indent="-228600" algn="l" rtl="0">
              <a:lnSpc>
                <a:spcPct val="120000"/>
              </a:lnSpc>
              <a:spcBef>
                <a:spcPts val="0"/>
              </a:spcBef>
              <a:spcAft>
                <a:spcPts val="0"/>
              </a:spcAft>
              <a:buClr>
                <a:schemeClr val="accent1"/>
              </a:buClr>
              <a:buSzPts val="900"/>
              <a:buNone/>
              <a:defRPr sz="900">
                <a:solidFill>
                  <a:schemeClr val="accent1"/>
                </a:solidFill>
              </a:defRPr>
            </a:lvl1pPr>
            <a:lvl2pPr marL="914400" lvl="1" indent="-228600" algn="l" rtl="0">
              <a:lnSpc>
                <a:spcPct val="120000"/>
              </a:lnSpc>
              <a:spcBef>
                <a:spcPts val="0"/>
              </a:spcBef>
              <a:spcAft>
                <a:spcPts val="0"/>
              </a:spcAft>
              <a:buClr>
                <a:schemeClr val="accent1"/>
              </a:buClr>
              <a:buSzPts val="900"/>
              <a:buNone/>
              <a:defRPr sz="900">
                <a:solidFill>
                  <a:schemeClr val="accent1"/>
                </a:solidFill>
              </a:defRPr>
            </a:lvl2pPr>
            <a:lvl3pPr marL="1371600" lvl="2" indent="-228600" algn="l" rtl="0">
              <a:lnSpc>
                <a:spcPct val="100000"/>
              </a:lnSpc>
              <a:spcBef>
                <a:spcPts val="0"/>
              </a:spcBef>
              <a:spcAft>
                <a:spcPts val="0"/>
              </a:spcAft>
              <a:buClr>
                <a:schemeClr val="dk2"/>
              </a:buClr>
              <a:buSzPts val="900"/>
              <a:buNone/>
              <a:defRPr sz="900"/>
            </a:lvl3pPr>
            <a:lvl4pPr marL="1828800" lvl="3" indent="-228600" algn="l" rtl="0">
              <a:lnSpc>
                <a:spcPct val="100000"/>
              </a:lnSpc>
              <a:spcBef>
                <a:spcPts val="0"/>
              </a:spcBef>
              <a:spcAft>
                <a:spcPts val="0"/>
              </a:spcAft>
              <a:buClr>
                <a:schemeClr val="dk2"/>
              </a:buClr>
              <a:buSzPts val="900"/>
              <a:buNone/>
              <a:defRPr sz="900"/>
            </a:lvl4pPr>
            <a:lvl5pPr marL="2286000" lvl="4" indent="-285750" algn="l" rtl="0">
              <a:lnSpc>
                <a:spcPct val="100000"/>
              </a:lnSpc>
              <a:spcBef>
                <a:spcPts val="0"/>
              </a:spcBef>
              <a:spcAft>
                <a:spcPts val="0"/>
              </a:spcAft>
              <a:buClr>
                <a:schemeClr val="dk2"/>
              </a:buClr>
              <a:buSzPts val="900"/>
              <a:buChar char="▪"/>
              <a:defRPr sz="900"/>
            </a:lvl5pPr>
            <a:lvl6pPr marL="2743200" lvl="5" indent="-317500" algn="l" rtl="0">
              <a:lnSpc>
                <a:spcPct val="90000"/>
              </a:lnSpc>
              <a:spcBef>
                <a:spcPts val="0"/>
              </a:spcBef>
              <a:spcAft>
                <a:spcPts val="0"/>
              </a:spcAft>
              <a:buClr>
                <a:schemeClr val="dk2"/>
              </a:buClr>
              <a:buSzPts val="1400"/>
              <a:buChar char="▪"/>
              <a:defRPr/>
            </a:lvl6pPr>
            <a:lvl7pPr marL="3200400" lvl="6" indent="-317500" algn="l" rtl="0">
              <a:lnSpc>
                <a:spcPct val="90000"/>
              </a:lnSpc>
              <a:spcBef>
                <a:spcPts val="13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554" name="Google Shape;554;p73"/>
          <p:cNvSpPr txBox="1">
            <a:spLocks noGrp="1"/>
          </p:cNvSpPr>
          <p:nvPr>
            <p:ph type="body" idx="3"/>
          </p:nvPr>
        </p:nvSpPr>
        <p:spPr>
          <a:xfrm>
            <a:off x="4810940" y="3005100"/>
            <a:ext cx="1923000" cy="637200"/>
          </a:xfrm>
          <a:prstGeom prst="rect">
            <a:avLst/>
          </a:prstGeom>
          <a:solidFill>
            <a:schemeClr val="lt2"/>
          </a:solidFill>
          <a:ln>
            <a:noFill/>
          </a:ln>
        </p:spPr>
        <p:txBody>
          <a:bodyPr spcFirstLastPara="1" wrap="square" lIns="54000" tIns="54000" rIns="54000" bIns="54000" anchor="t" anchorCtr="0">
            <a:noAutofit/>
          </a:bodyPr>
          <a:lstStyle>
            <a:lvl1pPr marL="457200" lvl="0" indent="-228600" algn="l" rtl="0">
              <a:lnSpc>
                <a:spcPct val="120000"/>
              </a:lnSpc>
              <a:spcBef>
                <a:spcPts val="0"/>
              </a:spcBef>
              <a:spcAft>
                <a:spcPts val="0"/>
              </a:spcAft>
              <a:buClr>
                <a:schemeClr val="accent1"/>
              </a:buClr>
              <a:buSzPts val="900"/>
              <a:buNone/>
              <a:defRPr sz="900">
                <a:solidFill>
                  <a:schemeClr val="accent1"/>
                </a:solidFill>
              </a:defRPr>
            </a:lvl1pPr>
            <a:lvl2pPr marL="914400" lvl="1" indent="-228600" algn="l" rtl="0">
              <a:lnSpc>
                <a:spcPct val="120000"/>
              </a:lnSpc>
              <a:spcBef>
                <a:spcPts val="0"/>
              </a:spcBef>
              <a:spcAft>
                <a:spcPts val="0"/>
              </a:spcAft>
              <a:buClr>
                <a:schemeClr val="accent1"/>
              </a:buClr>
              <a:buSzPts val="900"/>
              <a:buNone/>
              <a:defRPr sz="900">
                <a:solidFill>
                  <a:schemeClr val="accent1"/>
                </a:solidFill>
              </a:defRPr>
            </a:lvl2pPr>
            <a:lvl3pPr marL="1371600" lvl="2" indent="-228600" algn="l" rtl="0">
              <a:lnSpc>
                <a:spcPct val="100000"/>
              </a:lnSpc>
              <a:spcBef>
                <a:spcPts val="0"/>
              </a:spcBef>
              <a:spcAft>
                <a:spcPts val="0"/>
              </a:spcAft>
              <a:buClr>
                <a:schemeClr val="dk2"/>
              </a:buClr>
              <a:buSzPts val="900"/>
              <a:buNone/>
              <a:defRPr sz="900"/>
            </a:lvl3pPr>
            <a:lvl4pPr marL="1828800" lvl="3" indent="-228600" algn="l" rtl="0">
              <a:lnSpc>
                <a:spcPct val="100000"/>
              </a:lnSpc>
              <a:spcBef>
                <a:spcPts val="0"/>
              </a:spcBef>
              <a:spcAft>
                <a:spcPts val="0"/>
              </a:spcAft>
              <a:buClr>
                <a:schemeClr val="dk2"/>
              </a:buClr>
              <a:buSzPts val="900"/>
              <a:buNone/>
              <a:defRPr sz="900"/>
            </a:lvl4pPr>
            <a:lvl5pPr marL="2286000" lvl="4" indent="-285750" algn="l" rtl="0">
              <a:lnSpc>
                <a:spcPct val="100000"/>
              </a:lnSpc>
              <a:spcBef>
                <a:spcPts val="0"/>
              </a:spcBef>
              <a:spcAft>
                <a:spcPts val="0"/>
              </a:spcAft>
              <a:buClr>
                <a:schemeClr val="dk2"/>
              </a:buClr>
              <a:buSzPts val="900"/>
              <a:buChar char="▪"/>
              <a:defRPr sz="900"/>
            </a:lvl5pPr>
            <a:lvl6pPr marL="2743200" lvl="5" indent="-317500" algn="l" rtl="0">
              <a:lnSpc>
                <a:spcPct val="90000"/>
              </a:lnSpc>
              <a:spcBef>
                <a:spcPts val="0"/>
              </a:spcBef>
              <a:spcAft>
                <a:spcPts val="0"/>
              </a:spcAft>
              <a:buClr>
                <a:schemeClr val="dk2"/>
              </a:buClr>
              <a:buSzPts val="1400"/>
              <a:buChar char="▪"/>
              <a:defRPr/>
            </a:lvl6pPr>
            <a:lvl7pPr marL="3200400" lvl="6" indent="-317500" algn="l" rtl="0">
              <a:lnSpc>
                <a:spcPct val="90000"/>
              </a:lnSpc>
              <a:spcBef>
                <a:spcPts val="13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555" name="Google Shape;555;p73"/>
          <p:cNvSpPr txBox="1">
            <a:spLocks noGrp="1"/>
          </p:cNvSpPr>
          <p:nvPr>
            <p:ph type="body" idx="4"/>
          </p:nvPr>
        </p:nvSpPr>
        <p:spPr>
          <a:xfrm>
            <a:off x="6973640" y="3005100"/>
            <a:ext cx="1923000" cy="637200"/>
          </a:xfrm>
          <a:prstGeom prst="rect">
            <a:avLst/>
          </a:prstGeom>
          <a:solidFill>
            <a:schemeClr val="lt2"/>
          </a:solidFill>
          <a:ln>
            <a:noFill/>
          </a:ln>
        </p:spPr>
        <p:txBody>
          <a:bodyPr spcFirstLastPara="1" wrap="square" lIns="54000" tIns="54000" rIns="54000" bIns="54000" anchor="t" anchorCtr="0">
            <a:noAutofit/>
          </a:bodyPr>
          <a:lstStyle>
            <a:lvl1pPr marL="457200" lvl="0" indent="-228600" algn="l" rtl="0">
              <a:lnSpc>
                <a:spcPct val="120000"/>
              </a:lnSpc>
              <a:spcBef>
                <a:spcPts val="0"/>
              </a:spcBef>
              <a:spcAft>
                <a:spcPts val="0"/>
              </a:spcAft>
              <a:buClr>
                <a:schemeClr val="accent1"/>
              </a:buClr>
              <a:buSzPts val="900"/>
              <a:buNone/>
              <a:defRPr sz="900">
                <a:solidFill>
                  <a:schemeClr val="accent1"/>
                </a:solidFill>
              </a:defRPr>
            </a:lvl1pPr>
            <a:lvl2pPr marL="914400" lvl="1" indent="-228600" algn="l" rtl="0">
              <a:lnSpc>
                <a:spcPct val="120000"/>
              </a:lnSpc>
              <a:spcBef>
                <a:spcPts val="0"/>
              </a:spcBef>
              <a:spcAft>
                <a:spcPts val="0"/>
              </a:spcAft>
              <a:buClr>
                <a:schemeClr val="accent1"/>
              </a:buClr>
              <a:buSzPts val="900"/>
              <a:buNone/>
              <a:defRPr sz="900">
                <a:solidFill>
                  <a:schemeClr val="accent1"/>
                </a:solidFill>
              </a:defRPr>
            </a:lvl2pPr>
            <a:lvl3pPr marL="1371600" lvl="2" indent="-228600" algn="l" rtl="0">
              <a:lnSpc>
                <a:spcPct val="100000"/>
              </a:lnSpc>
              <a:spcBef>
                <a:spcPts val="0"/>
              </a:spcBef>
              <a:spcAft>
                <a:spcPts val="0"/>
              </a:spcAft>
              <a:buClr>
                <a:schemeClr val="dk2"/>
              </a:buClr>
              <a:buSzPts val="900"/>
              <a:buNone/>
              <a:defRPr sz="900"/>
            </a:lvl3pPr>
            <a:lvl4pPr marL="1828800" lvl="3" indent="-228600" algn="l" rtl="0">
              <a:lnSpc>
                <a:spcPct val="100000"/>
              </a:lnSpc>
              <a:spcBef>
                <a:spcPts val="0"/>
              </a:spcBef>
              <a:spcAft>
                <a:spcPts val="0"/>
              </a:spcAft>
              <a:buClr>
                <a:schemeClr val="dk2"/>
              </a:buClr>
              <a:buSzPts val="900"/>
              <a:buNone/>
              <a:defRPr sz="900"/>
            </a:lvl4pPr>
            <a:lvl5pPr marL="2286000" lvl="4" indent="-285750" algn="l" rtl="0">
              <a:lnSpc>
                <a:spcPct val="100000"/>
              </a:lnSpc>
              <a:spcBef>
                <a:spcPts val="0"/>
              </a:spcBef>
              <a:spcAft>
                <a:spcPts val="0"/>
              </a:spcAft>
              <a:buClr>
                <a:schemeClr val="dk2"/>
              </a:buClr>
              <a:buSzPts val="900"/>
              <a:buChar char="▪"/>
              <a:defRPr sz="900"/>
            </a:lvl5pPr>
            <a:lvl6pPr marL="2743200" lvl="5" indent="-317500" algn="l" rtl="0">
              <a:lnSpc>
                <a:spcPct val="90000"/>
              </a:lnSpc>
              <a:spcBef>
                <a:spcPts val="0"/>
              </a:spcBef>
              <a:spcAft>
                <a:spcPts val="0"/>
              </a:spcAft>
              <a:buClr>
                <a:schemeClr val="dk2"/>
              </a:buClr>
              <a:buSzPts val="1400"/>
              <a:buChar char="▪"/>
              <a:defRPr/>
            </a:lvl6pPr>
            <a:lvl7pPr marL="3200400" lvl="6" indent="-317500" algn="l" rtl="0">
              <a:lnSpc>
                <a:spcPct val="90000"/>
              </a:lnSpc>
              <a:spcBef>
                <a:spcPts val="13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556" name="Google Shape;556;p73"/>
          <p:cNvSpPr txBox="1">
            <a:spLocks noGrp="1"/>
          </p:cNvSpPr>
          <p:nvPr>
            <p:ph type="body" idx="5"/>
          </p:nvPr>
        </p:nvSpPr>
        <p:spPr>
          <a:xfrm>
            <a:off x="486000" y="4860009"/>
            <a:ext cx="3240000" cy="160800"/>
          </a:xfrm>
          <a:prstGeom prst="rect">
            <a:avLst/>
          </a:prstGeom>
        </p:spPr>
        <p:txBody>
          <a:bodyPr spcFirstLastPara="1" wrap="square" lIns="0" tIns="0" rIns="0" bIns="0" anchor="t" anchorCtr="0">
            <a:noAutofit/>
          </a:bodyPr>
          <a:lstStyle>
            <a:lvl1pPr marL="457200" lvl="0" indent="-228600" rtl="0">
              <a:spcBef>
                <a:spcPts val="0"/>
              </a:spcBef>
              <a:spcAft>
                <a:spcPts val="0"/>
              </a:spcAft>
              <a:buSzPts val="700"/>
              <a:buNone/>
              <a:defRPr sz="700"/>
            </a:lvl1pPr>
            <a:lvl2pPr marL="914400" lvl="1" indent="-228600" rtl="0">
              <a:spcBef>
                <a:spcPts val="1300"/>
              </a:spcBef>
              <a:spcAft>
                <a:spcPts val="0"/>
              </a:spcAft>
              <a:buSzPts val="1100"/>
              <a:buNone/>
              <a:defRPr/>
            </a:lvl2pPr>
            <a:lvl3pPr marL="1371600" lvl="2" indent="-228600" rtl="0">
              <a:spcBef>
                <a:spcPts val="1300"/>
              </a:spcBef>
              <a:spcAft>
                <a:spcPts val="0"/>
              </a:spcAft>
              <a:buSzPts val="1100"/>
              <a:buNone/>
              <a:defRPr/>
            </a:lvl3pPr>
            <a:lvl4pPr marL="1828800" lvl="3" indent="-228600" rtl="0">
              <a:spcBef>
                <a:spcPts val="1300"/>
              </a:spcBef>
              <a:spcAft>
                <a:spcPts val="0"/>
              </a:spcAft>
              <a:buSzPts val="1700"/>
              <a:buNone/>
              <a:defRPr/>
            </a:lvl4pPr>
            <a:lvl5pPr marL="2286000" lvl="4" indent="-304800" rtl="0">
              <a:spcBef>
                <a:spcPts val="1300"/>
              </a:spcBef>
              <a:spcAft>
                <a:spcPts val="0"/>
              </a:spcAft>
              <a:buSzPts val="1200"/>
              <a:buChar char="▪"/>
              <a:defRPr/>
            </a:lvl5pPr>
            <a:lvl6pPr marL="2743200" lvl="5" indent="-317500" rtl="0">
              <a:spcBef>
                <a:spcPts val="1300"/>
              </a:spcBef>
              <a:spcAft>
                <a:spcPts val="0"/>
              </a:spcAft>
              <a:buSzPts val="1400"/>
              <a:buChar char="▪"/>
              <a:defRPr/>
            </a:lvl6pPr>
            <a:lvl7pPr marL="3200400" lvl="6" indent="-317500" rtl="0">
              <a:spcBef>
                <a:spcPts val="1300"/>
              </a:spcBef>
              <a:spcAft>
                <a:spcPts val="0"/>
              </a:spcAft>
              <a:buSzPts val="1400"/>
              <a:buChar char="•"/>
              <a:defRPr/>
            </a:lvl7pPr>
            <a:lvl8pPr marL="3657600" lvl="7" indent="-317500" rtl="0">
              <a:spcBef>
                <a:spcPts val="400"/>
              </a:spcBef>
              <a:spcAft>
                <a:spcPts val="0"/>
              </a:spcAft>
              <a:buSzPts val="1400"/>
              <a:buChar char="•"/>
              <a:defRPr/>
            </a:lvl8pPr>
            <a:lvl9pPr marL="4114800" lvl="8" indent="-317500" rtl="0">
              <a:spcBef>
                <a:spcPts val="400"/>
              </a:spcBef>
              <a:spcAft>
                <a:spcPts val="0"/>
              </a:spcAft>
              <a:buSzPts val="1400"/>
              <a:buChar char="•"/>
              <a:defRPr/>
            </a:lvl9pPr>
          </a:lstStyle>
          <a:p>
            <a:endParaRPr/>
          </a:p>
        </p:txBody>
      </p:sp>
    </p:spTree>
  </p:cSld>
  <p:clrMapOvr>
    <a:masterClrMapping/>
  </p:clrMapOvr>
  <p:transition>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Team Slide 10">
  <p:cSld name="Team Slide 10">
    <p:spTree>
      <p:nvGrpSpPr>
        <p:cNvPr id="1" name="Shape 557"/>
        <p:cNvGrpSpPr/>
        <p:nvPr/>
      </p:nvGrpSpPr>
      <p:grpSpPr>
        <a:xfrm>
          <a:off x="0" y="0"/>
          <a:ext cx="0" cy="0"/>
          <a:chOff x="0" y="0"/>
          <a:chExt cx="0" cy="0"/>
        </a:xfrm>
      </p:grpSpPr>
      <p:pic>
        <p:nvPicPr>
          <p:cNvPr id="558" name="Google Shape;558;p74"/>
          <p:cNvPicPr preferRelativeResize="0"/>
          <p:nvPr/>
        </p:nvPicPr>
        <p:blipFill rotWithShape="1">
          <a:blip r:embed="rId2">
            <a:alphaModFix/>
          </a:blip>
          <a:srcRect/>
          <a:stretch/>
        </p:blipFill>
        <p:spPr>
          <a:xfrm>
            <a:off x="242307" y="1346203"/>
            <a:ext cx="8659388" cy="3381001"/>
          </a:xfrm>
          <a:prstGeom prst="rect">
            <a:avLst/>
          </a:prstGeom>
          <a:noFill/>
          <a:ln>
            <a:noFill/>
          </a:ln>
        </p:spPr>
      </p:pic>
      <p:sp>
        <p:nvSpPr>
          <p:cNvPr id="559" name="Google Shape;559;p74"/>
          <p:cNvSpPr txBox="1">
            <a:spLocks noGrp="1"/>
          </p:cNvSpPr>
          <p:nvPr>
            <p:ph type="title"/>
          </p:nvPr>
        </p:nvSpPr>
        <p:spPr>
          <a:xfrm>
            <a:off x="245268" y="367903"/>
            <a:ext cx="4088700" cy="8202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chemeClr val="accent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560" name="Google Shape;560;p74"/>
          <p:cNvSpPr txBox="1">
            <a:spLocks noGrp="1"/>
          </p:cNvSpPr>
          <p:nvPr>
            <p:ph type="sldNum" idx="12"/>
          </p:nvPr>
        </p:nvSpPr>
        <p:spPr>
          <a:xfrm>
            <a:off x="245268" y="4860001"/>
            <a:ext cx="193200" cy="160800"/>
          </a:xfrm>
          <a:prstGeom prst="rect">
            <a:avLst/>
          </a:prstGeom>
          <a:noFill/>
          <a:ln>
            <a:noFill/>
          </a:ln>
        </p:spPr>
        <p:txBody>
          <a:bodyPr spcFirstLastPara="1" wrap="square" lIns="0" tIns="0" rIns="0" bIns="0" anchor="t" anchorCtr="0">
            <a:noAutofit/>
          </a:bodyPr>
          <a:lstStyle>
            <a:lvl1pPr marL="0" lvl="0" indent="0" algn="l" rtl="0">
              <a:lnSpc>
                <a:spcPct val="100000"/>
              </a:lnSpc>
              <a:spcBef>
                <a:spcPts val="0"/>
              </a:spcBef>
              <a:buNone/>
              <a:defRPr/>
            </a:lvl1pPr>
            <a:lvl2pPr marL="0" lvl="1" indent="0" algn="l" rtl="0">
              <a:lnSpc>
                <a:spcPct val="100000"/>
              </a:lnSpc>
              <a:spcBef>
                <a:spcPts val="0"/>
              </a:spcBef>
              <a:buNone/>
              <a:defRPr/>
            </a:lvl2pPr>
            <a:lvl3pPr marL="0" lvl="2" indent="0" algn="l" rtl="0">
              <a:lnSpc>
                <a:spcPct val="100000"/>
              </a:lnSpc>
              <a:spcBef>
                <a:spcPts val="0"/>
              </a:spcBef>
              <a:buNone/>
              <a:defRPr/>
            </a:lvl3pPr>
            <a:lvl4pPr marL="0" lvl="3" indent="0" algn="l" rtl="0">
              <a:lnSpc>
                <a:spcPct val="100000"/>
              </a:lnSpc>
              <a:spcBef>
                <a:spcPts val="0"/>
              </a:spcBef>
              <a:buNone/>
              <a:defRPr/>
            </a:lvl4pPr>
            <a:lvl5pPr marL="0" lvl="4" indent="0" algn="l" rtl="0">
              <a:lnSpc>
                <a:spcPct val="100000"/>
              </a:lnSpc>
              <a:spcBef>
                <a:spcPts val="0"/>
              </a:spcBef>
              <a:buNone/>
              <a:defRPr/>
            </a:lvl5pPr>
            <a:lvl6pPr marL="0" lvl="5" indent="0" algn="l" rtl="0">
              <a:lnSpc>
                <a:spcPct val="100000"/>
              </a:lnSpc>
              <a:spcBef>
                <a:spcPts val="0"/>
              </a:spcBef>
              <a:buNone/>
              <a:defRPr/>
            </a:lvl6pPr>
            <a:lvl7pPr marL="0" lvl="6" indent="0" algn="l" rtl="0">
              <a:lnSpc>
                <a:spcPct val="100000"/>
              </a:lnSpc>
              <a:spcBef>
                <a:spcPts val="0"/>
              </a:spcBef>
              <a:buNone/>
              <a:defRPr/>
            </a:lvl7pPr>
            <a:lvl8pPr marL="0" lvl="7" indent="0" algn="l" rtl="0">
              <a:lnSpc>
                <a:spcPct val="100000"/>
              </a:lnSpc>
              <a:spcBef>
                <a:spcPts val="0"/>
              </a:spcBef>
              <a:buNone/>
              <a:defRPr/>
            </a:lvl8pPr>
            <a:lvl9pPr marL="0" lvl="8" indent="0" algn="l" rtl="0">
              <a:lnSpc>
                <a:spcPct val="100000"/>
              </a:lnSpc>
              <a:spcBef>
                <a:spcPts val="0"/>
              </a:spcBef>
              <a:buNone/>
              <a:defRPr/>
            </a:lvl9pPr>
          </a:lstStyle>
          <a:p>
            <a:pPr marL="0" lvl="0" indent="0" algn="l" rtl="0">
              <a:spcBef>
                <a:spcPts val="0"/>
              </a:spcBef>
              <a:spcAft>
                <a:spcPts val="0"/>
              </a:spcAft>
              <a:buNone/>
            </a:pPr>
            <a:fld id="{00000000-1234-1234-1234-123412341234}" type="slidenum">
              <a:rPr lang="en-GB"/>
              <a:t>‹#›</a:t>
            </a:fld>
            <a:endParaRPr/>
          </a:p>
        </p:txBody>
      </p:sp>
      <p:sp>
        <p:nvSpPr>
          <p:cNvPr id="561" name="Google Shape;561;p74"/>
          <p:cNvSpPr txBox="1">
            <a:spLocks noGrp="1"/>
          </p:cNvSpPr>
          <p:nvPr>
            <p:ph type="body" idx="1"/>
          </p:nvPr>
        </p:nvSpPr>
        <p:spPr>
          <a:xfrm>
            <a:off x="490156" y="2563437"/>
            <a:ext cx="1441800" cy="475200"/>
          </a:xfrm>
          <a:prstGeom prst="rect">
            <a:avLst/>
          </a:prstGeom>
          <a:solidFill>
            <a:schemeClr val="lt2"/>
          </a:solidFill>
          <a:ln>
            <a:noFill/>
          </a:ln>
        </p:spPr>
        <p:txBody>
          <a:bodyPr spcFirstLastPara="1" wrap="square" lIns="54000" tIns="54000" rIns="54000" bIns="54000" anchor="t" anchorCtr="0">
            <a:noAutofit/>
          </a:bodyPr>
          <a:lstStyle>
            <a:lvl1pPr marL="457200" lvl="0" indent="-228600" algn="l" rtl="0">
              <a:lnSpc>
                <a:spcPct val="120000"/>
              </a:lnSpc>
              <a:spcBef>
                <a:spcPts val="0"/>
              </a:spcBef>
              <a:spcAft>
                <a:spcPts val="0"/>
              </a:spcAft>
              <a:buClr>
                <a:schemeClr val="accent1"/>
              </a:buClr>
              <a:buSzPts val="900"/>
              <a:buNone/>
              <a:defRPr sz="900">
                <a:solidFill>
                  <a:schemeClr val="accent1"/>
                </a:solidFill>
              </a:defRPr>
            </a:lvl1pPr>
            <a:lvl2pPr marL="914400" lvl="1" indent="-228600" algn="l" rtl="0">
              <a:lnSpc>
                <a:spcPct val="120000"/>
              </a:lnSpc>
              <a:spcBef>
                <a:spcPts val="0"/>
              </a:spcBef>
              <a:spcAft>
                <a:spcPts val="0"/>
              </a:spcAft>
              <a:buClr>
                <a:schemeClr val="accent1"/>
              </a:buClr>
              <a:buSzPts val="900"/>
              <a:buNone/>
              <a:defRPr sz="900">
                <a:solidFill>
                  <a:schemeClr val="accent1"/>
                </a:solidFill>
              </a:defRPr>
            </a:lvl2pPr>
            <a:lvl3pPr marL="1371600" lvl="2" indent="-228600" algn="l" rtl="0">
              <a:lnSpc>
                <a:spcPct val="100000"/>
              </a:lnSpc>
              <a:spcBef>
                <a:spcPts val="0"/>
              </a:spcBef>
              <a:spcAft>
                <a:spcPts val="0"/>
              </a:spcAft>
              <a:buClr>
                <a:schemeClr val="dk2"/>
              </a:buClr>
              <a:buSzPts val="900"/>
              <a:buNone/>
              <a:defRPr sz="900"/>
            </a:lvl3pPr>
            <a:lvl4pPr marL="1828800" lvl="3" indent="-228600" algn="l" rtl="0">
              <a:lnSpc>
                <a:spcPct val="100000"/>
              </a:lnSpc>
              <a:spcBef>
                <a:spcPts val="0"/>
              </a:spcBef>
              <a:spcAft>
                <a:spcPts val="0"/>
              </a:spcAft>
              <a:buClr>
                <a:schemeClr val="dk2"/>
              </a:buClr>
              <a:buSzPts val="900"/>
              <a:buNone/>
              <a:defRPr sz="900"/>
            </a:lvl4pPr>
            <a:lvl5pPr marL="2286000" lvl="4" indent="-285750" algn="l" rtl="0">
              <a:lnSpc>
                <a:spcPct val="100000"/>
              </a:lnSpc>
              <a:spcBef>
                <a:spcPts val="0"/>
              </a:spcBef>
              <a:spcAft>
                <a:spcPts val="0"/>
              </a:spcAft>
              <a:buClr>
                <a:schemeClr val="dk2"/>
              </a:buClr>
              <a:buSzPts val="900"/>
              <a:buChar char="▪"/>
              <a:defRPr sz="900"/>
            </a:lvl5pPr>
            <a:lvl6pPr marL="2743200" lvl="5" indent="-317500" algn="l" rtl="0">
              <a:lnSpc>
                <a:spcPct val="90000"/>
              </a:lnSpc>
              <a:spcBef>
                <a:spcPts val="0"/>
              </a:spcBef>
              <a:spcAft>
                <a:spcPts val="0"/>
              </a:spcAft>
              <a:buClr>
                <a:schemeClr val="dk2"/>
              </a:buClr>
              <a:buSzPts val="1400"/>
              <a:buChar char="▪"/>
              <a:defRPr/>
            </a:lvl6pPr>
            <a:lvl7pPr marL="3200400" lvl="6" indent="-317500" algn="l" rtl="0">
              <a:lnSpc>
                <a:spcPct val="90000"/>
              </a:lnSpc>
              <a:spcBef>
                <a:spcPts val="13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562" name="Google Shape;562;p74"/>
          <p:cNvSpPr txBox="1">
            <a:spLocks noGrp="1"/>
          </p:cNvSpPr>
          <p:nvPr>
            <p:ph type="body" idx="2"/>
          </p:nvPr>
        </p:nvSpPr>
        <p:spPr>
          <a:xfrm>
            <a:off x="2171493" y="2563437"/>
            <a:ext cx="1441800" cy="475200"/>
          </a:xfrm>
          <a:prstGeom prst="rect">
            <a:avLst/>
          </a:prstGeom>
          <a:solidFill>
            <a:schemeClr val="lt2"/>
          </a:solidFill>
          <a:ln>
            <a:noFill/>
          </a:ln>
        </p:spPr>
        <p:txBody>
          <a:bodyPr spcFirstLastPara="1" wrap="square" lIns="54000" tIns="54000" rIns="54000" bIns="54000" anchor="t" anchorCtr="0">
            <a:noAutofit/>
          </a:bodyPr>
          <a:lstStyle>
            <a:lvl1pPr marL="457200" lvl="0" indent="-228600" algn="l" rtl="0">
              <a:lnSpc>
                <a:spcPct val="120000"/>
              </a:lnSpc>
              <a:spcBef>
                <a:spcPts val="0"/>
              </a:spcBef>
              <a:spcAft>
                <a:spcPts val="0"/>
              </a:spcAft>
              <a:buClr>
                <a:schemeClr val="accent1"/>
              </a:buClr>
              <a:buSzPts val="900"/>
              <a:buNone/>
              <a:defRPr sz="900">
                <a:solidFill>
                  <a:schemeClr val="accent1"/>
                </a:solidFill>
              </a:defRPr>
            </a:lvl1pPr>
            <a:lvl2pPr marL="914400" lvl="1" indent="-228600" algn="l" rtl="0">
              <a:lnSpc>
                <a:spcPct val="120000"/>
              </a:lnSpc>
              <a:spcBef>
                <a:spcPts val="0"/>
              </a:spcBef>
              <a:spcAft>
                <a:spcPts val="0"/>
              </a:spcAft>
              <a:buClr>
                <a:schemeClr val="accent1"/>
              </a:buClr>
              <a:buSzPts val="900"/>
              <a:buNone/>
              <a:defRPr sz="900">
                <a:solidFill>
                  <a:schemeClr val="accent1"/>
                </a:solidFill>
              </a:defRPr>
            </a:lvl2pPr>
            <a:lvl3pPr marL="1371600" lvl="2" indent="-228600" algn="l" rtl="0">
              <a:lnSpc>
                <a:spcPct val="100000"/>
              </a:lnSpc>
              <a:spcBef>
                <a:spcPts val="0"/>
              </a:spcBef>
              <a:spcAft>
                <a:spcPts val="0"/>
              </a:spcAft>
              <a:buClr>
                <a:schemeClr val="dk2"/>
              </a:buClr>
              <a:buSzPts val="900"/>
              <a:buNone/>
              <a:defRPr sz="900"/>
            </a:lvl3pPr>
            <a:lvl4pPr marL="1828800" lvl="3" indent="-228600" algn="l" rtl="0">
              <a:lnSpc>
                <a:spcPct val="100000"/>
              </a:lnSpc>
              <a:spcBef>
                <a:spcPts val="0"/>
              </a:spcBef>
              <a:spcAft>
                <a:spcPts val="0"/>
              </a:spcAft>
              <a:buClr>
                <a:schemeClr val="dk2"/>
              </a:buClr>
              <a:buSzPts val="900"/>
              <a:buNone/>
              <a:defRPr sz="900"/>
            </a:lvl4pPr>
            <a:lvl5pPr marL="2286000" lvl="4" indent="-285750" algn="l" rtl="0">
              <a:lnSpc>
                <a:spcPct val="100000"/>
              </a:lnSpc>
              <a:spcBef>
                <a:spcPts val="0"/>
              </a:spcBef>
              <a:spcAft>
                <a:spcPts val="0"/>
              </a:spcAft>
              <a:buClr>
                <a:schemeClr val="dk2"/>
              </a:buClr>
              <a:buSzPts val="900"/>
              <a:buChar char="▪"/>
              <a:defRPr sz="900"/>
            </a:lvl5pPr>
            <a:lvl6pPr marL="2743200" lvl="5" indent="-317500" algn="l" rtl="0">
              <a:lnSpc>
                <a:spcPct val="90000"/>
              </a:lnSpc>
              <a:spcBef>
                <a:spcPts val="0"/>
              </a:spcBef>
              <a:spcAft>
                <a:spcPts val="0"/>
              </a:spcAft>
              <a:buClr>
                <a:schemeClr val="dk2"/>
              </a:buClr>
              <a:buSzPts val="1400"/>
              <a:buChar char="▪"/>
              <a:defRPr/>
            </a:lvl6pPr>
            <a:lvl7pPr marL="3200400" lvl="6" indent="-317500" algn="l" rtl="0">
              <a:lnSpc>
                <a:spcPct val="90000"/>
              </a:lnSpc>
              <a:spcBef>
                <a:spcPts val="13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563" name="Google Shape;563;p74"/>
          <p:cNvSpPr txBox="1">
            <a:spLocks noGrp="1"/>
          </p:cNvSpPr>
          <p:nvPr>
            <p:ph type="body" idx="3"/>
          </p:nvPr>
        </p:nvSpPr>
        <p:spPr>
          <a:xfrm>
            <a:off x="3851099" y="2563437"/>
            <a:ext cx="1441800" cy="475200"/>
          </a:xfrm>
          <a:prstGeom prst="rect">
            <a:avLst/>
          </a:prstGeom>
          <a:solidFill>
            <a:schemeClr val="lt2"/>
          </a:solidFill>
          <a:ln>
            <a:noFill/>
          </a:ln>
        </p:spPr>
        <p:txBody>
          <a:bodyPr spcFirstLastPara="1" wrap="square" lIns="54000" tIns="54000" rIns="54000" bIns="54000" anchor="t" anchorCtr="0">
            <a:noAutofit/>
          </a:bodyPr>
          <a:lstStyle>
            <a:lvl1pPr marL="457200" lvl="0" indent="-228600" algn="l" rtl="0">
              <a:lnSpc>
                <a:spcPct val="120000"/>
              </a:lnSpc>
              <a:spcBef>
                <a:spcPts val="0"/>
              </a:spcBef>
              <a:spcAft>
                <a:spcPts val="0"/>
              </a:spcAft>
              <a:buClr>
                <a:schemeClr val="accent1"/>
              </a:buClr>
              <a:buSzPts val="900"/>
              <a:buNone/>
              <a:defRPr sz="900">
                <a:solidFill>
                  <a:schemeClr val="accent1"/>
                </a:solidFill>
              </a:defRPr>
            </a:lvl1pPr>
            <a:lvl2pPr marL="914400" lvl="1" indent="-228600" algn="l" rtl="0">
              <a:lnSpc>
                <a:spcPct val="120000"/>
              </a:lnSpc>
              <a:spcBef>
                <a:spcPts val="0"/>
              </a:spcBef>
              <a:spcAft>
                <a:spcPts val="0"/>
              </a:spcAft>
              <a:buClr>
                <a:schemeClr val="accent1"/>
              </a:buClr>
              <a:buSzPts val="900"/>
              <a:buNone/>
              <a:defRPr sz="900">
                <a:solidFill>
                  <a:schemeClr val="accent1"/>
                </a:solidFill>
              </a:defRPr>
            </a:lvl2pPr>
            <a:lvl3pPr marL="1371600" lvl="2" indent="-228600" algn="l" rtl="0">
              <a:lnSpc>
                <a:spcPct val="100000"/>
              </a:lnSpc>
              <a:spcBef>
                <a:spcPts val="0"/>
              </a:spcBef>
              <a:spcAft>
                <a:spcPts val="0"/>
              </a:spcAft>
              <a:buClr>
                <a:schemeClr val="dk2"/>
              </a:buClr>
              <a:buSzPts val="900"/>
              <a:buNone/>
              <a:defRPr sz="900"/>
            </a:lvl3pPr>
            <a:lvl4pPr marL="1828800" lvl="3" indent="-228600" algn="l" rtl="0">
              <a:lnSpc>
                <a:spcPct val="100000"/>
              </a:lnSpc>
              <a:spcBef>
                <a:spcPts val="0"/>
              </a:spcBef>
              <a:spcAft>
                <a:spcPts val="0"/>
              </a:spcAft>
              <a:buClr>
                <a:schemeClr val="dk2"/>
              </a:buClr>
              <a:buSzPts val="900"/>
              <a:buNone/>
              <a:defRPr sz="900"/>
            </a:lvl4pPr>
            <a:lvl5pPr marL="2286000" lvl="4" indent="-285750" algn="l" rtl="0">
              <a:lnSpc>
                <a:spcPct val="100000"/>
              </a:lnSpc>
              <a:spcBef>
                <a:spcPts val="0"/>
              </a:spcBef>
              <a:spcAft>
                <a:spcPts val="0"/>
              </a:spcAft>
              <a:buClr>
                <a:schemeClr val="dk2"/>
              </a:buClr>
              <a:buSzPts val="900"/>
              <a:buChar char="▪"/>
              <a:defRPr sz="900"/>
            </a:lvl5pPr>
            <a:lvl6pPr marL="2743200" lvl="5" indent="-317500" algn="l" rtl="0">
              <a:lnSpc>
                <a:spcPct val="90000"/>
              </a:lnSpc>
              <a:spcBef>
                <a:spcPts val="0"/>
              </a:spcBef>
              <a:spcAft>
                <a:spcPts val="0"/>
              </a:spcAft>
              <a:buClr>
                <a:schemeClr val="dk2"/>
              </a:buClr>
              <a:buSzPts val="1400"/>
              <a:buChar char="▪"/>
              <a:defRPr/>
            </a:lvl6pPr>
            <a:lvl7pPr marL="3200400" lvl="6" indent="-317500" algn="l" rtl="0">
              <a:lnSpc>
                <a:spcPct val="90000"/>
              </a:lnSpc>
              <a:spcBef>
                <a:spcPts val="13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564" name="Google Shape;564;p74"/>
          <p:cNvSpPr txBox="1">
            <a:spLocks noGrp="1"/>
          </p:cNvSpPr>
          <p:nvPr>
            <p:ph type="body" idx="4"/>
          </p:nvPr>
        </p:nvSpPr>
        <p:spPr>
          <a:xfrm>
            <a:off x="5530706" y="2563437"/>
            <a:ext cx="1441800" cy="475200"/>
          </a:xfrm>
          <a:prstGeom prst="rect">
            <a:avLst/>
          </a:prstGeom>
          <a:solidFill>
            <a:schemeClr val="lt2"/>
          </a:solidFill>
          <a:ln>
            <a:noFill/>
          </a:ln>
        </p:spPr>
        <p:txBody>
          <a:bodyPr spcFirstLastPara="1" wrap="square" lIns="54000" tIns="54000" rIns="54000" bIns="54000" anchor="t" anchorCtr="0">
            <a:noAutofit/>
          </a:bodyPr>
          <a:lstStyle>
            <a:lvl1pPr marL="457200" lvl="0" indent="-228600" algn="l" rtl="0">
              <a:lnSpc>
                <a:spcPct val="120000"/>
              </a:lnSpc>
              <a:spcBef>
                <a:spcPts val="0"/>
              </a:spcBef>
              <a:spcAft>
                <a:spcPts val="0"/>
              </a:spcAft>
              <a:buClr>
                <a:schemeClr val="accent1"/>
              </a:buClr>
              <a:buSzPts val="900"/>
              <a:buNone/>
              <a:defRPr sz="900">
                <a:solidFill>
                  <a:schemeClr val="accent1"/>
                </a:solidFill>
              </a:defRPr>
            </a:lvl1pPr>
            <a:lvl2pPr marL="914400" lvl="1" indent="-228600" algn="l" rtl="0">
              <a:lnSpc>
                <a:spcPct val="120000"/>
              </a:lnSpc>
              <a:spcBef>
                <a:spcPts val="0"/>
              </a:spcBef>
              <a:spcAft>
                <a:spcPts val="0"/>
              </a:spcAft>
              <a:buClr>
                <a:schemeClr val="accent1"/>
              </a:buClr>
              <a:buSzPts val="900"/>
              <a:buNone/>
              <a:defRPr sz="900">
                <a:solidFill>
                  <a:schemeClr val="accent1"/>
                </a:solidFill>
              </a:defRPr>
            </a:lvl2pPr>
            <a:lvl3pPr marL="1371600" lvl="2" indent="-228600" algn="l" rtl="0">
              <a:lnSpc>
                <a:spcPct val="100000"/>
              </a:lnSpc>
              <a:spcBef>
                <a:spcPts val="0"/>
              </a:spcBef>
              <a:spcAft>
                <a:spcPts val="0"/>
              </a:spcAft>
              <a:buClr>
                <a:schemeClr val="dk2"/>
              </a:buClr>
              <a:buSzPts val="900"/>
              <a:buNone/>
              <a:defRPr sz="900"/>
            </a:lvl3pPr>
            <a:lvl4pPr marL="1828800" lvl="3" indent="-228600" algn="l" rtl="0">
              <a:lnSpc>
                <a:spcPct val="100000"/>
              </a:lnSpc>
              <a:spcBef>
                <a:spcPts val="0"/>
              </a:spcBef>
              <a:spcAft>
                <a:spcPts val="0"/>
              </a:spcAft>
              <a:buClr>
                <a:schemeClr val="dk2"/>
              </a:buClr>
              <a:buSzPts val="900"/>
              <a:buNone/>
              <a:defRPr sz="900"/>
            </a:lvl4pPr>
            <a:lvl5pPr marL="2286000" lvl="4" indent="-285750" algn="l" rtl="0">
              <a:lnSpc>
                <a:spcPct val="100000"/>
              </a:lnSpc>
              <a:spcBef>
                <a:spcPts val="0"/>
              </a:spcBef>
              <a:spcAft>
                <a:spcPts val="0"/>
              </a:spcAft>
              <a:buClr>
                <a:schemeClr val="dk2"/>
              </a:buClr>
              <a:buSzPts val="900"/>
              <a:buChar char="▪"/>
              <a:defRPr sz="900"/>
            </a:lvl5pPr>
            <a:lvl6pPr marL="2743200" lvl="5" indent="-317500" algn="l" rtl="0">
              <a:lnSpc>
                <a:spcPct val="90000"/>
              </a:lnSpc>
              <a:spcBef>
                <a:spcPts val="0"/>
              </a:spcBef>
              <a:spcAft>
                <a:spcPts val="0"/>
              </a:spcAft>
              <a:buClr>
                <a:schemeClr val="dk2"/>
              </a:buClr>
              <a:buSzPts val="1400"/>
              <a:buChar char="▪"/>
              <a:defRPr/>
            </a:lvl6pPr>
            <a:lvl7pPr marL="3200400" lvl="6" indent="-317500" algn="l" rtl="0">
              <a:lnSpc>
                <a:spcPct val="90000"/>
              </a:lnSpc>
              <a:spcBef>
                <a:spcPts val="13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565" name="Google Shape;565;p74"/>
          <p:cNvSpPr txBox="1">
            <a:spLocks noGrp="1"/>
          </p:cNvSpPr>
          <p:nvPr>
            <p:ph type="body" idx="5"/>
          </p:nvPr>
        </p:nvSpPr>
        <p:spPr>
          <a:xfrm>
            <a:off x="7210312" y="2563437"/>
            <a:ext cx="1441800" cy="475200"/>
          </a:xfrm>
          <a:prstGeom prst="rect">
            <a:avLst/>
          </a:prstGeom>
          <a:solidFill>
            <a:schemeClr val="lt2"/>
          </a:solidFill>
          <a:ln>
            <a:noFill/>
          </a:ln>
        </p:spPr>
        <p:txBody>
          <a:bodyPr spcFirstLastPara="1" wrap="square" lIns="54000" tIns="54000" rIns="54000" bIns="54000" anchor="t" anchorCtr="0">
            <a:noAutofit/>
          </a:bodyPr>
          <a:lstStyle>
            <a:lvl1pPr marL="457200" lvl="0" indent="-228600" algn="l" rtl="0">
              <a:lnSpc>
                <a:spcPct val="120000"/>
              </a:lnSpc>
              <a:spcBef>
                <a:spcPts val="0"/>
              </a:spcBef>
              <a:spcAft>
                <a:spcPts val="0"/>
              </a:spcAft>
              <a:buClr>
                <a:schemeClr val="accent1"/>
              </a:buClr>
              <a:buSzPts val="900"/>
              <a:buNone/>
              <a:defRPr sz="900">
                <a:solidFill>
                  <a:schemeClr val="accent1"/>
                </a:solidFill>
              </a:defRPr>
            </a:lvl1pPr>
            <a:lvl2pPr marL="914400" lvl="1" indent="-228600" algn="l" rtl="0">
              <a:lnSpc>
                <a:spcPct val="120000"/>
              </a:lnSpc>
              <a:spcBef>
                <a:spcPts val="0"/>
              </a:spcBef>
              <a:spcAft>
                <a:spcPts val="0"/>
              </a:spcAft>
              <a:buClr>
                <a:schemeClr val="accent1"/>
              </a:buClr>
              <a:buSzPts val="900"/>
              <a:buNone/>
              <a:defRPr sz="900">
                <a:solidFill>
                  <a:schemeClr val="accent1"/>
                </a:solidFill>
              </a:defRPr>
            </a:lvl2pPr>
            <a:lvl3pPr marL="1371600" lvl="2" indent="-228600" algn="l" rtl="0">
              <a:lnSpc>
                <a:spcPct val="100000"/>
              </a:lnSpc>
              <a:spcBef>
                <a:spcPts val="0"/>
              </a:spcBef>
              <a:spcAft>
                <a:spcPts val="0"/>
              </a:spcAft>
              <a:buClr>
                <a:schemeClr val="dk2"/>
              </a:buClr>
              <a:buSzPts val="900"/>
              <a:buNone/>
              <a:defRPr sz="900"/>
            </a:lvl3pPr>
            <a:lvl4pPr marL="1828800" lvl="3" indent="-228600" algn="l" rtl="0">
              <a:lnSpc>
                <a:spcPct val="100000"/>
              </a:lnSpc>
              <a:spcBef>
                <a:spcPts val="0"/>
              </a:spcBef>
              <a:spcAft>
                <a:spcPts val="0"/>
              </a:spcAft>
              <a:buClr>
                <a:schemeClr val="dk2"/>
              </a:buClr>
              <a:buSzPts val="900"/>
              <a:buNone/>
              <a:defRPr sz="900"/>
            </a:lvl4pPr>
            <a:lvl5pPr marL="2286000" lvl="4" indent="-285750" algn="l" rtl="0">
              <a:lnSpc>
                <a:spcPct val="100000"/>
              </a:lnSpc>
              <a:spcBef>
                <a:spcPts val="0"/>
              </a:spcBef>
              <a:spcAft>
                <a:spcPts val="0"/>
              </a:spcAft>
              <a:buClr>
                <a:schemeClr val="dk2"/>
              </a:buClr>
              <a:buSzPts val="900"/>
              <a:buChar char="▪"/>
              <a:defRPr sz="900"/>
            </a:lvl5pPr>
            <a:lvl6pPr marL="2743200" lvl="5" indent="-317500" algn="l" rtl="0">
              <a:lnSpc>
                <a:spcPct val="90000"/>
              </a:lnSpc>
              <a:spcBef>
                <a:spcPts val="0"/>
              </a:spcBef>
              <a:spcAft>
                <a:spcPts val="0"/>
              </a:spcAft>
              <a:buClr>
                <a:schemeClr val="dk2"/>
              </a:buClr>
              <a:buSzPts val="1400"/>
              <a:buChar char="▪"/>
              <a:defRPr/>
            </a:lvl6pPr>
            <a:lvl7pPr marL="3200400" lvl="6" indent="-317500" algn="l" rtl="0">
              <a:lnSpc>
                <a:spcPct val="90000"/>
              </a:lnSpc>
              <a:spcBef>
                <a:spcPts val="13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566" name="Google Shape;566;p74"/>
          <p:cNvSpPr txBox="1">
            <a:spLocks noGrp="1"/>
          </p:cNvSpPr>
          <p:nvPr>
            <p:ph type="body" idx="6"/>
          </p:nvPr>
        </p:nvSpPr>
        <p:spPr>
          <a:xfrm>
            <a:off x="490156" y="4238290"/>
            <a:ext cx="1441800" cy="475200"/>
          </a:xfrm>
          <a:prstGeom prst="rect">
            <a:avLst/>
          </a:prstGeom>
          <a:solidFill>
            <a:schemeClr val="lt2"/>
          </a:solidFill>
          <a:ln>
            <a:noFill/>
          </a:ln>
        </p:spPr>
        <p:txBody>
          <a:bodyPr spcFirstLastPara="1" wrap="square" lIns="54000" tIns="54000" rIns="54000" bIns="54000" anchor="t" anchorCtr="0">
            <a:noAutofit/>
          </a:bodyPr>
          <a:lstStyle>
            <a:lvl1pPr marL="457200" lvl="0" indent="-228600" algn="l" rtl="0">
              <a:lnSpc>
                <a:spcPct val="120000"/>
              </a:lnSpc>
              <a:spcBef>
                <a:spcPts val="0"/>
              </a:spcBef>
              <a:spcAft>
                <a:spcPts val="0"/>
              </a:spcAft>
              <a:buClr>
                <a:schemeClr val="accent1"/>
              </a:buClr>
              <a:buSzPts val="900"/>
              <a:buNone/>
              <a:defRPr sz="900">
                <a:solidFill>
                  <a:schemeClr val="accent1"/>
                </a:solidFill>
              </a:defRPr>
            </a:lvl1pPr>
            <a:lvl2pPr marL="914400" lvl="1" indent="-228600" algn="l" rtl="0">
              <a:lnSpc>
                <a:spcPct val="120000"/>
              </a:lnSpc>
              <a:spcBef>
                <a:spcPts val="0"/>
              </a:spcBef>
              <a:spcAft>
                <a:spcPts val="0"/>
              </a:spcAft>
              <a:buClr>
                <a:schemeClr val="accent1"/>
              </a:buClr>
              <a:buSzPts val="900"/>
              <a:buNone/>
              <a:defRPr sz="900">
                <a:solidFill>
                  <a:schemeClr val="accent1"/>
                </a:solidFill>
              </a:defRPr>
            </a:lvl2pPr>
            <a:lvl3pPr marL="1371600" lvl="2" indent="-228600" algn="l" rtl="0">
              <a:lnSpc>
                <a:spcPct val="100000"/>
              </a:lnSpc>
              <a:spcBef>
                <a:spcPts val="0"/>
              </a:spcBef>
              <a:spcAft>
                <a:spcPts val="0"/>
              </a:spcAft>
              <a:buClr>
                <a:schemeClr val="dk2"/>
              </a:buClr>
              <a:buSzPts val="900"/>
              <a:buNone/>
              <a:defRPr sz="900"/>
            </a:lvl3pPr>
            <a:lvl4pPr marL="1828800" lvl="3" indent="-228600" algn="l" rtl="0">
              <a:lnSpc>
                <a:spcPct val="100000"/>
              </a:lnSpc>
              <a:spcBef>
                <a:spcPts val="0"/>
              </a:spcBef>
              <a:spcAft>
                <a:spcPts val="0"/>
              </a:spcAft>
              <a:buClr>
                <a:schemeClr val="dk2"/>
              </a:buClr>
              <a:buSzPts val="900"/>
              <a:buNone/>
              <a:defRPr sz="900"/>
            </a:lvl4pPr>
            <a:lvl5pPr marL="2286000" lvl="4" indent="-285750" algn="l" rtl="0">
              <a:lnSpc>
                <a:spcPct val="100000"/>
              </a:lnSpc>
              <a:spcBef>
                <a:spcPts val="0"/>
              </a:spcBef>
              <a:spcAft>
                <a:spcPts val="0"/>
              </a:spcAft>
              <a:buClr>
                <a:schemeClr val="dk2"/>
              </a:buClr>
              <a:buSzPts val="900"/>
              <a:buChar char="▪"/>
              <a:defRPr sz="900"/>
            </a:lvl5pPr>
            <a:lvl6pPr marL="2743200" lvl="5" indent="-317500" algn="l" rtl="0">
              <a:lnSpc>
                <a:spcPct val="90000"/>
              </a:lnSpc>
              <a:spcBef>
                <a:spcPts val="0"/>
              </a:spcBef>
              <a:spcAft>
                <a:spcPts val="0"/>
              </a:spcAft>
              <a:buClr>
                <a:schemeClr val="dk2"/>
              </a:buClr>
              <a:buSzPts val="1400"/>
              <a:buChar char="▪"/>
              <a:defRPr/>
            </a:lvl6pPr>
            <a:lvl7pPr marL="3200400" lvl="6" indent="-317500" algn="l" rtl="0">
              <a:lnSpc>
                <a:spcPct val="90000"/>
              </a:lnSpc>
              <a:spcBef>
                <a:spcPts val="13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567" name="Google Shape;567;p74"/>
          <p:cNvSpPr txBox="1">
            <a:spLocks noGrp="1"/>
          </p:cNvSpPr>
          <p:nvPr>
            <p:ph type="body" idx="7"/>
          </p:nvPr>
        </p:nvSpPr>
        <p:spPr>
          <a:xfrm>
            <a:off x="2171493" y="4238290"/>
            <a:ext cx="1441800" cy="475200"/>
          </a:xfrm>
          <a:prstGeom prst="rect">
            <a:avLst/>
          </a:prstGeom>
          <a:solidFill>
            <a:schemeClr val="lt2"/>
          </a:solidFill>
          <a:ln>
            <a:noFill/>
          </a:ln>
        </p:spPr>
        <p:txBody>
          <a:bodyPr spcFirstLastPara="1" wrap="square" lIns="54000" tIns="54000" rIns="54000" bIns="54000" anchor="t" anchorCtr="0">
            <a:noAutofit/>
          </a:bodyPr>
          <a:lstStyle>
            <a:lvl1pPr marL="457200" lvl="0" indent="-228600" algn="l" rtl="0">
              <a:lnSpc>
                <a:spcPct val="120000"/>
              </a:lnSpc>
              <a:spcBef>
                <a:spcPts val="0"/>
              </a:spcBef>
              <a:spcAft>
                <a:spcPts val="0"/>
              </a:spcAft>
              <a:buClr>
                <a:schemeClr val="accent1"/>
              </a:buClr>
              <a:buSzPts val="900"/>
              <a:buNone/>
              <a:defRPr sz="900">
                <a:solidFill>
                  <a:schemeClr val="accent1"/>
                </a:solidFill>
              </a:defRPr>
            </a:lvl1pPr>
            <a:lvl2pPr marL="914400" lvl="1" indent="-228600" algn="l" rtl="0">
              <a:lnSpc>
                <a:spcPct val="120000"/>
              </a:lnSpc>
              <a:spcBef>
                <a:spcPts val="0"/>
              </a:spcBef>
              <a:spcAft>
                <a:spcPts val="0"/>
              </a:spcAft>
              <a:buClr>
                <a:schemeClr val="accent1"/>
              </a:buClr>
              <a:buSzPts val="900"/>
              <a:buNone/>
              <a:defRPr sz="900">
                <a:solidFill>
                  <a:schemeClr val="accent1"/>
                </a:solidFill>
              </a:defRPr>
            </a:lvl2pPr>
            <a:lvl3pPr marL="1371600" lvl="2" indent="-228600" algn="l" rtl="0">
              <a:lnSpc>
                <a:spcPct val="100000"/>
              </a:lnSpc>
              <a:spcBef>
                <a:spcPts val="0"/>
              </a:spcBef>
              <a:spcAft>
                <a:spcPts val="0"/>
              </a:spcAft>
              <a:buClr>
                <a:schemeClr val="dk2"/>
              </a:buClr>
              <a:buSzPts val="900"/>
              <a:buNone/>
              <a:defRPr sz="900"/>
            </a:lvl3pPr>
            <a:lvl4pPr marL="1828800" lvl="3" indent="-228600" algn="l" rtl="0">
              <a:lnSpc>
                <a:spcPct val="100000"/>
              </a:lnSpc>
              <a:spcBef>
                <a:spcPts val="0"/>
              </a:spcBef>
              <a:spcAft>
                <a:spcPts val="0"/>
              </a:spcAft>
              <a:buClr>
                <a:schemeClr val="dk2"/>
              </a:buClr>
              <a:buSzPts val="900"/>
              <a:buNone/>
              <a:defRPr sz="900"/>
            </a:lvl4pPr>
            <a:lvl5pPr marL="2286000" lvl="4" indent="-285750" algn="l" rtl="0">
              <a:lnSpc>
                <a:spcPct val="100000"/>
              </a:lnSpc>
              <a:spcBef>
                <a:spcPts val="0"/>
              </a:spcBef>
              <a:spcAft>
                <a:spcPts val="0"/>
              </a:spcAft>
              <a:buClr>
                <a:schemeClr val="dk2"/>
              </a:buClr>
              <a:buSzPts val="900"/>
              <a:buChar char="▪"/>
              <a:defRPr sz="900"/>
            </a:lvl5pPr>
            <a:lvl6pPr marL="2743200" lvl="5" indent="-317500" algn="l" rtl="0">
              <a:lnSpc>
                <a:spcPct val="90000"/>
              </a:lnSpc>
              <a:spcBef>
                <a:spcPts val="0"/>
              </a:spcBef>
              <a:spcAft>
                <a:spcPts val="0"/>
              </a:spcAft>
              <a:buClr>
                <a:schemeClr val="dk2"/>
              </a:buClr>
              <a:buSzPts val="1400"/>
              <a:buChar char="▪"/>
              <a:defRPr/>
            </a:lvl6pPr>
            <a:lvl7pPr marL="3200400" lvl="6" indent="-317500" algn="l" rtl="0">
              <a:lnSpc>
                <a:spcPct val="90000"/>
              </a:lnSpc>
              <a:spcBef>
                <a:spcPts val="13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568" name="Google Shape;568;p74"/>
          <p:cNvSpPr txBox="1">
            <a:spLocks noGrp="1"/>
          </p:cNvSpPr>
          <p:nvPr>
            <p:ph type="body" idx="8"/>
          </p:nvPr>
        </p:nvSpPr>
        <p:spPr>
          <a:xfrm>
            <a:off x="3851099" y="4238290"/>
            <a:ext cx="1441800" cy="475200"/>
          </a:xfrm>
          <a:prstGeom prst="rect">
            <a:avLst/>
          </a:prstGeom>
          <a:solidFill>
            <a:schemeClr val="lt2"/>
          </a:solidFill>
          <a:ln>
            <a:noFill/>
          </a:ln>
        </p:spPr>
        <p:txBody>
          <a:bodyPr spcFirstLastPara="1" wrap="square" lIns="54000" tIns="54000" rIns="54000" bIns="54000" anchor="t" anchorCtr="0">
            <a:noAutofit/>
          </a:bodyPr>
          <a:lstStyle>
            <a:lvl1pPr marL="457200" lvl="0" indent="-228600" algn="l" rtl="0">
              <a:lnSpc>
                <a:spcPct val="120000"/>
              </a:lnSpc>
              <a:spcBef>
                <a:spcPts val="0"/>
              </a:spcBef>
              <a:spcAft>
                <a:spcPts val="0"/>
              </a:spcAft>
              <a:buClr>
                <a:schemeClr val="accent1"/>
              </a:buClr>
              <a:buSzPts val="900"/>
              <a:buNone/>
              <a:defRPr sz="900">
                <a:solidFill>
                  <a:schemeClr val="accent1"/>
                </a:solidFill>
              </a:defRPr>
            </a:lvl1pPr>
            <a:lvl2pPr marL="914400" lvl="1" indent="-228600" algn="l" rtl="0">
              <a:lnSpc>
                <a:spcPct val="120000"/>
              </a:lnSpc>
              <a:spcBef>
                <a:spcPts val="0"/>
              </a:spcBef>
              <a:spcAft>
                <a:spcPts val="0"/>
              </a:spcAft>
              <a:buClr>
                <a:schemeClr val="accent1"/>
              </a:buClr>
              <a:buSzPts val="900"/>
              <a:buNone/>
              <a:defRPr sz="900">
                <a:solidFill>
                  <a:schemeClr val="accent1"/>
                </a:solidFill>
              </a:defRPr>
            </a:lvl2pPr>
            <a:lvl3pPr marL="1371600" lvl="2" indent="-228600" algn="l" rtl="0">
              <a:lnSpc>
                <a:spcPct val="100000"/>
              </a:lnSpc>
              <a:spcBef>
                <a:spcPts val="0"/>
              </a:spcBef>
              <a:spcAft>
                <a:spcPts val="0"/>
              </a:spcAft>
              <a:buClr>
                <a:schemeClr val="dk2"/>
              </a:buClr>
              <a:buSzPts val="900"/>
              <a:buNone/>
              <a:defRPr sz="900"/>
            </a:lvl3pPr>
            <a:lvl4pPr marL="1828800" lvl="3" indent="-228600" algn="l" rtl="0">
              <a:lnSpc>
                <a:spcPct val="100000"/>
              </a:lnSpc>
              <a:spcBef>
                <a:spcPts val="0"/>
              </a:spcBef>
              <a:spcAft>
                <a:spcPts val="0"/>
              </a:spcAft>
              <a:buClr>
                <a:schemeClr val="dk2"/>
              </a:buClr>
              <a:buSzPts val="900"/>
              <a:buNone/>
              <a:defRPr sz="900"/>
            </a:lvl4pPr>
            <a:lvl5pPr marL="2286000" lvl="4" indent="-285750" algn="l" rtl="0">
              <a:lnSpc>
                <a:spcPct val="100000"/>
              </a:lnSpc>
              <a:spcBef>
                <a:spcPts val="0"/>
              </a:spcBef>
              <a:spcAft>
                <a:spcPts val="0"/>
              </a:spcAft>
              <a:buClr>
                <a:schemeClr val="dk2"/>
              </a:buClr>
              <a:buSzPts val="900"/>
              <a:buChar char="▪"/>
              <a:defRPr sz="900"/>
            </a:lvl5pPr>
            <a:lvl6pPr marL="2743200" lvl="5" indent="-317500" algn="l" rtl="0">
              <a:lnSpc>
                <a:spcPct val="90000"/>
              </a:lnSpc>
              <a:spcBef>
                <a:spcPts val="0"/>
              </a:spcBef>
              <a:spcAft>
                <a:spcPts val="0"/>
              </a:spcAft>
              <a:buClr>
                <a:schemeClr val="dk2"/>
              </a:buClr>
              <a:buSzPts val="1400"/>
              <a:buChar char="▪"/>
              <a:defRPr/>
            </a:lvl6pPr>
            <a:lvl7pPr marL="3200400" lvl="6" indent="-317500" algn="l" rtl="0">
              <a:lnSpc>
                <a:spcPct val="90000"/>
              </a:lnSpc>
              <a:spcBef>
                <a:spcPts val="13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569" name="Google Shape;569;p74"/>
          <p:cNvSpPr txBox="1">
            <a:spLocks noGrp="1"/>
          </p:cNvSpPr>
          <p:nvPr>
            <p:ph type="body" idx="9"/>
          </p:nvPr>
        </p:nvSpPr>
        <p:spPr>
          <a:xfrm>
            <a:off x="5530706" y="4238290"/>
            <a:ext cx="1441800" cy="475200"/>
          </a:xfrm>
          <a:prstGeom prst="rect">
            <a:avLst/>
          </a:prstGeom>
          <a:solidFill>
            <a:schemeClr val="lt2"/>
          </a:solidFill>
          <a:ln>
            <a:noFill/>
          </a:ln>
        </p:spPr>
        <p:txBody>
          <a:bodyPr spcFirstLastPara="1" wrap="square" lIns="54000" tIns="54000" rIns="54000" bIns="54000" anchor="t" anchorCtr="0">
            <a:noAutofit/>
          </a:bodyPr>
          <a:lstStyle>
            <a:lvl1pPr marL="457200" lvl="0" indent="-228600" algn="l" rtl="0">
              <a:lnSpc>
                <a:spcPct val="120000"/>
              </a:lnSpc>
              <a:spcBef>
                <a:spcPts val="0"/>
              </a:spcBef>
              <a:spcAft>
                <a:spcPts val="0"/>
              </a:spcAft>
              <a:buClr>
                <a:schemeClr val="accent1"/>
              </a:buClr>
              <a:buSzPts val="900"/>
              <a:buNone/>
              <a:defRPr sz="900">
                <a:solidFill>
                  <a:schemeClr val="accent1"/>
                </a:solidFill>
              </a:defRPr>
            </a:lvl1pPr>
            <a:lvl2pPr marL="914400" lvl="1" indent="-228600" algn="l" rtl="0">
              <a:lnSpc>
                <a:spcPct val="120000"/>
              </a:lnSpc>
              <a:spcBef>
                <a:spcPts val="0"/>
              </a:spcBef>
              <a:spcAft>
                <a:spcPts val="0"/>
              </a:spcAft>
              <a:buClr>
                <a:schemeClr val="accent1"/>
              </a:buClr>
              <a:buSzPts val="900"/>
              <a:buNone/>
              <a:defRPr sz="900">
                <a:solidFill>
                  <a:schemeClr val="accent1"/>
                </a:solidFill>
              </a:defRPr>
            </a:lvl2pPr>
            <a:lvl3pPr marL="1371600" lvl="2" indent="-228600" algn="l" rtl="0">
              <a:lnSpc>
                <a:spcPct val="100000"/>
              </a:lnSpc>
              <a:spcBef>
                <a:spcPts val="0"/>
              </a:spcBef>
              <a:spcAft>
                <a:spcPts val="0"/>
              </a:spcAft>
              <a:buClr>
                <a:schemeClr val="dk2"/>
              </a:buClr>
              <a:buSzPts val="900"/>
              <a:buNone/>
              <a:defRPr sz="900"/>
            </a:lvl3pPr>
            <a:lvl4pPr marL="1828800" lvl="3" indent="-228600" algn="l" rtl="0">
              <a:lnSpc>
                <a:spcPct val="100000"/>
              </a:lnSpc>
              <a:spcBef>
                <a:spcPts val="0"/>
              </a:spcBef>
              <a:spcAft>
                <a:spcPts val="0"/>
              </a:spcAft>
              <a:buClr>
                <a:schemeClr val="dk2"/>
              </a:buClr>
              <a:buSzPts val="900"/>
              <a:buNone/>
              <a:defRPr sz="900"/>
            </a:lvl4pPr>
            <a:lvl5pPr marL="2286000" lvl="4" indent="-285750" algn="l" rtl="0">
              <a:lnSpc>
                <a:spcPct val="100000"/>
              </a:lnSpc>
              <a:spcBef>
                <a:spcPts val="0"/>
              </a:spcBef>
              <a:spcAft>
                <a:spcPts val="0"/>
              </a:spcAft>
              <a:buClr>
                <a:schemeClr val="dk2"/>
              </a:buClr>
              <a:buSzPts val="900"/>
              <a:buChar char="▪"/>
              <a:defRPr sz="900"/>
            </a:lvl5pPr>
            <a:lvl6pPr marL="2743200" lvl="5" indent="-317500" algn="l" rtl="0">
              <a:lnSpc>
                <a:spcPct val="90000"/>
              </a:lnSpc>
              <a:spcBef>
                <a:spcPts val="0"/>
              </a:spcBef>
              <a:spcAft>
                <a:spcPts val="0"/>
              </a:spcAft>
              <a:buClr>
                <a:schemeClr val="dk2"/>
              </a:buClr>
              <a:buSzPts val="1400"/>
              <a:buChar char="▪"/>
              <a:defRPr/>
            </a:lvl6pPr>
            <a:lvl7pPr marL="3200400" lvl="6" indent="-317500" algn="l" rtl="0">
              <a:lnSpc>
                <a:spcPct val="90000"/>
              </a:lnSpc>
              <a:spcBef>
                <a:spcPts val="13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570" name="Google Shape;570;p74"/>
          <p:cNvSpPr txBox="1">
            <a:spLocks noGrp="1"/>
          </p:cNvSpPr>
          <p:nvPr>
            <p:ph type="body" idx="13"/>
          </p:nvPr>
        </p:nvSpPr>
        <p:spPr>
          <a:xfrm>
            <a:off x="7210312" y="4238290"/>
            <a:ext cx="1441800" cy="475200"/>
          </a:xfrm>
          <a:prstGeom prst="rect">
            <a:avLst/>
          </a:prstGeom>
          <a:solidFill>
            <a:schemeClr val="lt2"/>
          </a:solidFill>
          <a:ln>
            <a:noFill/>
          </a:ln>
        </p:spPr>
        <p:txBody>
          <a:bodyPr spcFirstLastPara="1" wrap="square" lIns="54000" tIns="54000" rIns="54000" bIns="54000" anchor="t" anchorCtr="0">
            <a:noAutofit/>
          </a:bodyPr>
          <a:lstStyle>
            <a:lvl1pPr marL="457200" lvl="0" indent="-228600" algn="l" rtl="0">
              <a:lnSpc>
                <a:spcPct val="120000"/>
              </a:lnSpc>
              <a:spcBef>
                <a:spcPts val="0"/>
              </a:spcBef>
              <a:spcAft>
                <a:spcPts val="0"/>
              </a:spcAft>
              <a:buClr>
                <a:schemeClr val="accent1"/>
              </a:buClr>
              <a:buSzPts val="900"/>
              <a:buNone/>
              <a:defRPr sz="900">
                <a:solidFill>
                  <a:schemeClr val="accent1"/>
                </a:solidFill>
              </a:defRPr>
            </a:lvl1pPr>
            <a:lvl2pPr marL="914400" lvl="1" indent="-228600" algn="l" rtl="0">
              <a:lnSpc>
                <a:spcPct val="120000"/>
              </a:lnSpc>
              <a:spcBef>
                <a:spcPts val="0"/>
              </a:spcBef>
              <a:spcAft>
                <a:spcPts val="0"/>
              </a:spcAft>
              <a:buClr>
                <a:schemeClr val="accent1"/>
              </a:buClr>
              <a:buSzPts val="900"/>
              <a:buNone/>
              <a:defRPr sz="900">
                <a:solidFill>
                  <a:schemeClr val="accent1"/>
                </a:solidFill>
              </a:defRPr>
            </a:lvl2pPr>
            <a:lvl3pPr marL="1371600" lvl="2" indent="-228600" algn="l" rtl="0">
              <a:lnSpc>
                <a:spcPct val="100000"/>
              </a:lnSpc>
              <a:spcBef>
                <a:spcPts val="0"/>
              </a:spcBef>
              <a:spcAft>
                <a:spcPts val="0"/>
              </a:spcAft>
              <a:buClr>
                <a:schemeClr val="dk2"/>
              </a:buClr>
              <a:buSzPts val="900"/>
              <a:buNone/>
              <a:defRPr sz="900"/>
            </a:lvl3pPr>
            <a:lvl4pPr marL="1828800" lvl="3" indent="-228600" algn="l" rtl="0">
              <a:lnSpc>
                <a:spcPct val="100000"/>
              </a:lnSpc>
              <a:spcBef>
                <a:spcPts val="0"/>
              </a:spcBef>
              <a:spcAft>
                <a:spcPts val="0"/>
              </a:spcAft>
              <a:buClr>
                <a:schemeClr val="dk2"/>
              </a:buClr>
              <a:buSzPts val="900"/>
              <a:buNone/>
              <a:defRPr sz="900"/>
            </a:lvl4pPr>
            <a:lvl5pPr marL="2286000" lvl="4" indent="-285750" algn="l" rtl="0">
              <a:lnSpc>
                <a:spcPct val="100000"/>
              </a:lnSpc>
              <a:spcBef>
                <a:spcPts val="0"/>
              </a:spcBef>
              <a:spcAft>
                <a:spcPts val="0"/>
              </a:spcAft>
              <a:buClr>
                <a:schemeClr val="dk2"/>
              </a:buClr>
              <a:buSzPts val="900"/>
              <a:buChar char="▪"/>
              <a:defRPr sz="900"/>
            </a:lvl5pPr>
            <a:lvl6pPr marL="2743200" lvl="5" indent="-317500" algn="l" rtl="0">
              <a:lnSpc>
                <a:spcPct val="90000"/>
              </a:lnSpc>
              <a:spcBef>
                <a:spcPts val="0"/>
              </a:spcBef>
              <a:spcAft>
                <a:spcPts val="0"/>
              </a:spcAft>
              <a:buClr>
                <a:schemeClr val="dk2"/>
              </a:buClr>
              <a:buSzPts val="1400"/>
              <a:buChar char="▪"/>
              <a:defRPr/>
            </a:lvl6pPr>
            <a:lvl7pPr marL="3200400" lvl="6" indent="-317500" algn="l" rtl="0">
              <a:lnSpc>
                <a:spcPct val="90000"/>
              </a:lnSpc>
              <a:spcBef>
                <a:spcPts val="13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571" name="Google Shape;571;p74"/>
          <p:cNvSpPr txBox="1">
            <a:spLocks noGrp="1"/>
          </p:cNvSpPr>
          <p:nvPr>
            <p:ph type="body" idx="14"/>
          </p:nvPr>
        </p:nvSpPr>
        <p:spPr>
          <a:xfrm>
            <a:off x="486000" y="4860009"/>
            <a:ext cx="3240000" cy="160800"/>
          </a:xfrm>
          <a:prstGeom prst="rect">
            <a:avLst/>
          </a:prstGeom>
        </p:spPr>
        <p:txBody>
          <a:bodyPr spcFirstLastPara="1" wrap="square" lIns="0" tIns="0" rIns="0" bIns="0" anchor="t" anchorCtr="0">
            <a:noAutofit/>
          </a:bodyPr>
          <a:lstStyle>
            <a:lvl1pPr marL="457200" lvl="0" indent="-228600" rtl="0">
              <a:spcBef>
                <a:spcPts val="0"/>
              </a:spcBef>
              <a:spcAft>
                <a:spcPts val="0"/>
              </a:spcAft>
              <a:buSzPts val="700"/>
              <a:buNone/>
              <a:defRPr sz="700"/>
            </a:lvl1pPr>
            <a:lvl2pPr marL="914400" lvl="1" indent="-228600" rtl="0">
              <a:spcBef>
                <a:spcPts val="1300"/>
              </a:spcBef>
              <a:spcAft>
                <a:spcPts val="0"/>
              </a:spcAft>
              <a:buSzPts val="1100"/>
              <a:buNone/>
              <a:defRPr/>
            </a:lvl2pPr>
            <a:lvl3pPr marL="1371600" lvl="2" indent="-228600" rtl="0">
              <a:spcBef>
                <a:spcPts val="1300"/>
              </a:spcBef>
              <a:spcAft>
                <a:spcPts val="0"/>
              </a:spcAft>
              <a:buSzPts val="1100"/>
              <a:buNone/>
              <a:defRPr/>
            </a:lvl3pPr>
            <a:lvl4pPr marL="1828800" lvl="3" indent="-228600" rtl="0">
              <a:spcBef>
                <a:spcPts val="1300"/>
              </a:spcBef>
              <a:spcAft>
                <a:spcPts val="0"/>
              </a:spcAft>
              <a:buSzPts val="1700"/>
              <a:buNone/>
              <a:defRPr/>
            </a:lvl4pPr>
            <a:lvl5pPr marL="2286000" lvl="4" indent="-304800" rtl="0">
              <a:spcBef>
                <a:spcPts val="1300"/>
              </a:spcBef>
              <a:spcAft>
                <a:spcPts val="0"/>
              </a:spcAft>
              <a:buSzPts val="1200"/>
              <a:buChar char="▪"/>
              <a:defRPr/>
            </a:lvl5pPr>
            <a:lvl6pPr marL="2743200" lvl="5" indent="-317500" rtl="0">
              <a:spcBef>
                <a:spcPts val="1300"/>
              </a:spcBef>
              <a:spcAft>
                <a:spcPts val="0"/>
              </a:spcAft>
              <a:buSzPts val="1400"/>
              <a:buChar char="▪"/>
              <a:defRPr/>
            </a:lvl6pPr>
            <a:lvl7pPr marL="3200400" lvl="6" indent="-317500" rtl="0">
              <a:spcBef>
                <a:spcPts val="1300"/>
              </a:spcBef>
              <a:spcAft>
                <a:spcPts val="0"/>
              </a:spcAft>
              <a:buSzPts val="1400"/>
              <a:buChar char="•"/>
              <a:defRPr/>
            </a:lvl7pPr>
            <a:lvl8pPr marL="3657600" lvl="7" indent="-317500" rtl="0">
              <a:spcBef>
                <a:spcPts val="400"/>
              </a:spcBef>
              <a:spcAft>
                <a:spcPts val="0"/>
              </a:spcAft>
              <a:buSzPts val="1400"/>
              <a:buChar char="•"/>
              <a:defRPr/>
            </a:lvl8pPr>
            <a:lvl9pPr marL="4114800" lvl="8" indent="-317500" rtl="0">
              <a:spcBef>
                <a:spcPts val="400"/>
              </a:spcBef>
              <a:spcAft>
                <a:spcPts val="0"/>
              </a:spcAft>
              <a:buSzPts val="1400"/>
              <a:buChar char="•"/>
              <a:defRPr/>
            </a:lvl9pPr>
          </a:lstStyle>
          <a:p>
            <a:endParaRPr/>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no footer">
  <p:cSld name="Title Only no footer">
    <p:spTree>
      <p:nvGrpSpPr>
        <p:cNvPr id="1" name="Shape 57"/>
        <p:cNvGrpSpPr/>
        <p:nvPr/>
      </p:nvGrpSpPr>
      <p:grpSpPr>
        <a:xfrm>
          <a:off x="0" y="0"/>
          <a:ext cx="0" cy="0"/>
          <a:chOff x="0" y="0"/>
          <a:chExt cx="0" cy="0"/>
        </a:xfrm>
      </p:grpSpPr>
      <p:sp>
        <p:nvSpPr>
          <p:cNvPr id="58" name="Google Shape;58;p8"/>
          <p:cNvSpPr txBox="1">
            <a:spLocks noGrp="1"/>
          </p:cNvSpPr>
          <p:nvPr>
            <p:ph type="title"/>
          </p:nvPr>
        </p:nvSpPr>
        <p:spPr>
          <a:xfrm>
            <a:off x="245268" y="367904"/>
            <a:ext cx="4088700" cy="8202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chemeClr val="accent1"/>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59" name="Google Shape;59;p8"/>
          <p:cNvSpPr txBox="1">
            <a:spLocks noGrp="1"/>
          </p:cNvSpPr>
          <p:nvPr>
            <p:ph type="sldNum" idx="12"/>
          </p:nvPr>
        </p:nvSpPr>
        <p:spPr>
          <a:xfrm>
            <a:off x="245268" y="4860001"/>
            <a:ext cx="193200" cy="160800"/>
          </a:xfrm>
          <a:prstGeom prst="rect">
            <a:avLst/>
          </a:prstGeom>
          <a:noFill/>
          <a:ln>
            <a:noFill/>
          </a:ln>
        </p:spPr>
        <p:txBody>
          <a:bodyPr spcFirstLastPara="1" wrap="square" lIns="0" tIns="0" rIns="0" bIns="0" anchor="t" anchorCtr="0">
            <a:noAutofit/>
          </a:bodyPr>
          <a:lstStyle>
            <a:lvl1pPr marL="0" marR="0" lvl="0" indent="0" algn="l" rtl="0">
              <a:lnSpc>
                <a:spcPct val="100000"/>
              </a:lnSpc>
              <a:spcBef>
                <a:spcPts val="0"/>
              </a:spcBef>
              <a:spcAft>
                <a:spcPts val="0"/>
              </a:spcAft>
              <a:buClr>
                <a:srgbClr val="000000"/>
              </a:buClr>
              <a:buSzPts val="700"/>
              <a:buFont typeface="Arial"/>
              <a:buNone/>
              <a:defRPr sz="700" b="0" i="0" u="none" strike="noStrike" cap="none">
                <a:solidFill>
                  <a:schemeClr val="dk2"/>
                </a:solidFill>
                <a:latin typeface="Roboto Light"/>
                <a:ea typeface="Roboto Light"/>
                <a:cs typeface="Roboto Light"/>
                <a:sym typeface="Roboto Light"/>
              </a:defRPr>
            </a:lvl1pPr>
            <a:lvl2pPr marL="0" marR="0" lvl="1" indent="0" algn="l" rtl="0">
              <a:lnSpc>
                <a:spcPct val="100000"/>
              </a:lnSpc>
              <a:spcBef>
                <a:spcPts val="0"/>
              </a:spcBef>
              <a:spcAft>
                <a:spcPts val="0"/>
              </a:spcAft>
              <a:buClr>
                <a:srgbClr val="000000"/>
              </a:buClr>
              <a:buSzPts val="700"/>
              <a:buFont typeface="Arial"/>
              <a:buNone/>
              <a:defRPr sz="700" b="0" i="0" u="none" strike="noStrike" cap="none">
                <a:solidFill>
                  <a:schemeClr val="dk2"/>
                </a:solidFill>
                <a:latin typeface="Roboto Light"/>
                <a:ea typeface="Roboto Light"/>
                <a:cs typeface="Roboto Light"/>
                <a:sym typeface="Roboto Light"/>
              </a:defRPr>
            </a:lvl2pPr>
            <a:lvl3pPr marL="0" marR="0" lvl="2" indent="0" algn="l" rtl="0">
              <a:lnSpc>
                <a:spcPct val="100000"/>
              </a:lnSpc>
              <a:spcBef>
                <a:spcPts val="0"/>
              </a:spcBef>
              <a:spcAft>
                <a:spcPts val="0"/>
              </a:spcAft>
              <a:buClr>
                <a:srgbClr val="000000"/>
              </a:buClr>
              <a:buSzPts val="700"/>
              <a:buFont typeface="Arial"/>
              <a:buNone/>
              <a:defRPr sz="700" b="0" i="0" u="none" strike="noStrike" cap="none">
                <a:solidFill>
                  <a:schemeClr val="dk2"/>
                </a:solidFill>
                <a:latin typeface="Roboto Light"/>
                <a:ea typeface="Roboto Light"/>
                <a:cs typeface="Roboto Light"/>
                <a:sym typeface="Roboto Light"/>
              </a:defRPr>
            </a:lvl3pPr>
            <a:lvl4pPr marL="0" marR="0" lvl="3" indent="0" algn="l" rtl="0">
              <a:lnSpc>
                <a:spcPct val="100000"/>
              </a:lnSpc>
              <a:spcBef>
                <a:spcPts val="0"/>
              </a:spcBef>
              <a:spcAft>
                <a:spcPts val="0"/>
              </a:spcAft>
              <a:buClr>
                <a:srgbClr val="000000"/>
              </a:buClr>
              <a:buSzPts val="700"/>
              <a:buFont typeface="Arial"/>
              <a:buNone/>
              <a:defRPr sz="700" b="0" i="0" u="none" strike="noStrike" cap="none">
                <a:solidFill>
                  <a:schemeClr val="dk2"/>
                </a:solidFill>
                <a:latin typeface="Roboto Light"/>
                <a:ea typeface="Roboto Light"/>
                <a:cs typeface="Roboto Light"/>
                <a:sym typeface="Roboto Light"/>
              </a:defRPr>
            </a:lvl4pPr>
            <a:lvl5pPr marL="0" marR="0" lvl="4" indent="0" algn="l" rtl="0">
              <a:lnSpc>
                <a:spcPct val="100000"/>
              </a:lnSpc>
              <a:spcBef>
                <a:spcPts val="0"/>
              </a:spcBef>
              <a:spcAft>
                <a:spcPts val="0"/>
              </a:spcAft>
              <a:buClr>
                <a:srgbClr val="000000"/>
              </a:buClr>
              <a:buSzPts val="700"/>
              <a:buFont typeface="Arial"/>
              <a:buNone/>
              <a:defRPr sz="700" b="0" i="0" u="none" strike="noStrike" cap="none">
                <a:solidFill>
                  <a:schemeClr val="dk2"/>
                </a:solidFill>
                <a:latin typeface="Roboto Light"/>
                <a:ea typeface="Roboto Light"/>
                <a:cs typeface="Roboto Light"/>
                <a:sym typeface="Roboto Light"/>
              </a:defRPr>
            </a:lvl5pPr>
            <a:lvl6pPr marL="0" marR="0" lvl="5" indent="0" algn="l" rtl="0">
              <a:lnSpc>
                <a:spcPct val="100000"/>
              </a:lnSpc>
              <a:spcBef>
                <a:spcPts val="0"/>
              </a:spcBef>
              <a:spcAft>
                <a:spcPts val="0"/>
              </a:spcAft>
              <a:buClr>
                <a:srgbClr val="000000"/>
              </a:buClr>
              <a:buSzPts val="700"/>
              <a:buFont typeface="Arial"/>
              <a:buNone/>
              <a:defRPr sz="700" b="0" i="0" u="none" strike="noStrike" cap="none">
                <a:solidFill>
                  <a:schemeClr val="dk2"/>
                </a:solidFill>
                <a:latin typeface="Roboto Light"/>
                <a:ea typeface="Roboto Light"/>
                <a:cs typeface="Roboto Light"/>
                <a:sym typeface="Roboto Light"/>
              </a:defRPr>
            </a:lvl6pPr>
            <a:lvl7pPr marL="0" marR="0" lvl="6" indent="0" algn="l" rtl="0">
              <a:lnSpc>
                <a:spcPct val="100000"/>
              </a:lnSpc>
              <a:spcBef>
                <a:spcPts val="0"/>
              </a:spcBef>
              <a:spcAft>
                <a:spcPts val="0"/>
              </a:spcAft>
              <a:buClr>
                <a:srgbClr val="000000"/>
              </a:buClr>
              <a:buSzPts val="700"/>
              <a:buFont typeface="Arial"/>
              <a:buNone/>
              <a:defRPr sz="700" b="0" i="0" u="none" strike="noStrike" cap="none">
                <a:solidFill>
                  <a:schemeClr val="dk2"/>
                </a:solidFill>
                <a:latin typeface="Roboto Light"/>
                <a:ea typeface="Roboto Light"/>
                <a:cs typeface="Roboto Light"/>
                <a:sym typeface="Roboto Light"/>
              </a:defRPr>
            </a:lvl7pPr>
            <a:lvl8pPr marL="0" marR="0" lvl="7" indent="0" algn="l" rtl="0">
              <a:lnSpc>
                <a:spcPct val="100000"/>
              </a:lnSpc>
              <a:spcBef>
                <a:spcPts val="0"/>
              </a:spcBef>
              <a:spcAft>
                <a:spcPts val="0"/>
              </a:spcAft>
              <a:buClr>
                <a:srgbClr val="000000"/>
              </a:buClr>
              <a:buSzPts val="700"/>
              <a:buFont typeface="Arial"/>
              <a:buNone/>
              <a:defRPr sz="700" b="0" i="0" u="none" strike="noStrike" cap="none">
                <a:solidFill>
                  <a:schemeClr val="dk2"/>
                </a:solidFill>
                <a:latin typeface="Roboto Light"/>
                <a:ea typeface="Roboto Light"/>
                <a:cs typeface="Roboto Light"/>
                <a:sym typeface="Roboto Light"/>
              </a:defRPr>
            </a:lvl8pPr>
            <a:lvl9pPr marL="0" marR="0" lvl="8" indent="0" algn="l" rtl="0">
              <a:lnSpc>
                <a:spcPct val="100000"/>
              </a:lnSpc>
              <a:spcBef>
                <a:spcPts val="0"/>
              </a:spcBef>
              <a:spcAft>
                <a:spcPts val="0"/>
              </a:spcAft>
              <a:buClr>
                <a:srgbClr val="000000"/>
              </a:buClr>
              <a:buSzPts val="700"/>
              <a:buFont typeface="Arial"/>
              <a:buNone/>
              <a:defRPr sz="700" b="0" i="0" u="none" strike="noStrike" cap="none">
                <a:solidFill>
                  <a:schemeClr val="dk2"/>
                </a:solidFill>
                <a:latin typeface="Roboto Light"/>
                <a:ea typeface="Roboto Light"/>
                <a:cs typeface="Roboto Light"/>
                <a:sym typeface="Roboto Light"/>
              </a:defRPr>
            </a:lvl9pPr>
          </a:lstStyle>
          <a:p>
            <a:pPr marL="0" lvl="0" indent="0" algn="l" rtl="0">
              <a:spcBef>
                <a:spcPts val="0"/>
              </a:spcBef>
              <a:spcAft>
                <a:spcPts val="0"/>
              </a:spcAft>
              <a:buNone/>
            </a:pPr>
            <a:fld id="{00000000-1234-1234-1234-123412341234}" type="slidenum">
              <a:rPr lang="en-GB"/>
              <a:t>‹#›</a:t>
            </a:fld>
            <a:endParaRPr/>
          </a:p>
        </p:txBody>
      </p:sp>
      <p:sp>
        <p:nvSpPr>
          <p:cNvPr id="60" name="Google Shape;60;p8"/>
          <p:cNvSpPr txBox="1">
            <a:spLocks noGrp="1"/>
          </p:cNvSpPr>
          <p:nvPr>
            <p:ph type="body" idx="1"/>
          </p:nvPr>
        </p:nvSpPr>
        <p:spPr>
          <a:xfrm>
            <a:off x="486000" y="4860010"/>
            <a:ext cx="3240000" cy="1608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SzPts val="700"/>
              <a:buNone/>
              <a:defRPr sz="700"/>
            </a:lvl1pPr>
            <a:lvl2pPr marL="914400" lvl="1" indent="-228600" algn="l" rtl="0">
              <a:lnSpc>
                <a:spcPct val="100000"/>
              </a:lnSpc>
              <a:spcBef>
                <a:spcPts val="1300"/>
              </a:spcBef>
              <a:spcAft>
                <a:spcPts val="0"/>
              </a:spcAft>
              <a:buSzPts val="1100"/>
              <a:buNone/>
              <a:defRPr/>
            </a:lvl2pPr>
            <a:lvl3pPr marL="1371600" lvl="2" indent="-228600" algn="l" rtl="0">
              <a:lnSpc>
                <a:spcPct val="100000"/>
              </a:lnSpc>
              <a:spcBef>
                <a:spcPts val="1300"/>
              </a:spcBef>
              <a:spcAft>
                <a:spcPts val="0"/>
              </a:spcAft>
              <a:buSzPts val="1100"/>
              <a:buNone/>
              <a:defRPr/>
            </a:lvl3pPr>
            <a:lvl4pPr marL="1828800" lvl="3" indent="-228600" algn="l" rtl="0">
              <a:lnSpc>
                <a:spcPct val="100000"/>
              </a:lnSpc>
              <a:spcBef>
                <a:spcPts val="1300"/>
              </a:spcBef>
              <a:spcAft>
                <a:spcPts val="0"/>
              </a:spcAft>
              <a:buSzPts val="1700"/>
              <a:buNone/>
              <a:defRPr/>
            </a:lvl4pPr>
            <a:lvl5pPr marL="2286000" lvl="4" indent="-304800" algn="l" rtl="0">
              <a:lnSpc>
                <a:spcPct val="100000"/>
              </a:lnSpc>
              <a:spcBef>
                <a:spcPts val="1300"/>
              </a:spcBef>
              <a:spcAft>
                <a:spcPts val="0"/>
              </a:spcAft>
              <a:buSzPts val="1200"/>
              <a:buChar char="▪"/>
              <a:defRPr/>
            </a:lvl5pPr>
            <a:lvl6pPr marL="2743200" lvl="5" indent="-317500" algn="l" rtl="0">
              <a:lnSpc>
                <a:spcPct val="90000"/>
              </a:lnSpc>
              <a:spcBef>
                <a:spcPts val="1300"/>
              </a:spcBef>
              <a:spcAft>
                <a:spcPts val="0"/>
              </a:spcAft>
              <a:buSzPts val="1400"/>
              <a:buChar char="▪"/>
              <a:defRPr/>
            </a:lvl6pPr>
            <a:lvl7pPr marL="3200400" lvl="6" indent="-317500" algn="l" rtl="0">
              <a:lnSpc>
                <a:spcPct val="90000"/>
              </a:lnSpc>
              <a:spcBef>
                <a:spcPts val="1300"/>
              </a:spcBef>
              <a:spcAft>
                <a:spcPts val="0"/>
              </a:spcAft>
              <a:buSzPts val="1400"/>
              <a:buChar char="•"/>
              <a:defRPr/>
            </a:lvl7pPr>
            <a:lvl8pPr marL="3657600" lvl="7" indent="-317500" algn="l" rtl="0">
              <a:lnSpc>
                <a:spcPct val="90000"/>
              </a:lnSpc>
              <a:spcBef>
                <a:spcPts val="400"/>
              </a:spcBef>
              <a:spcAft>
                <a:spcPts val="0"/>
              </a:spcAft>
              <a:buSzPts val="1400"/>
              <a:buChar char="•"/>
              <a:defRPr/>
            </a:lvl8pPr>
            <a:lvl9pPr marL="4114800" lvl="8" indent="-317500" algn="l" rtl="0">
              <a:lnSpc>
                <a:spcPct val="90000"/>
              </a:lnSpc>
              <a:spcBef>
                <a:spcPts val="400"/>
              </a:spcBef>
              <a:spcAft>
                <a:spcPts val="0"/>
              </a:spcAft>
              <a:buSzPts val="1400"/>
              <a:buChar char="•"/>
              <a:defRPr/>
            </a:lvl9pPr>
          </a:lstStyle>
          <a:p>
            <a:endParaRPr/>
          </a:p>
        </p:txBody>
      </p:sp>
    </p:spTree>
  </p:cSld>
  <p:clrMapOvr>
    <a:masterClrMapping/>
  </p:clrMapOvr>
  <p:transition>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Three Column Boxes">
  <p:cSld name="Three Column Boxes">
    <p:spTree>
      <p:nvGrpSpPr>
        <p:cNvPr id="1" name="Shape 572"/>
        <p:cNvGrpSpPr/>
        <p:nvPr/>
      </p:nvGrpSpPr>
      <p:grpSpPr>
        <a:xfrm>
          <a:off x="0" y="0"/>
          <a:ext cx="0" cy="0"/>
          <a:chOff x="0" y="0"/>
          <a:chExt cx="0" cy="0"/>
        </a:xfrm>
      </p:grpSpPr>
      <p:sp>
        <p:nvSpPr>
          <p:cNvPr id="573" name="Google Shape;573;p75"/>
          <p:cNvSpPr txBox="1">
            <a:spLocks noGrp="1"/>
          </p:cNvSpPr>
          <p:nvPr>
            <p:ph type="sldNum" idx="12"/>
          </p:nvPr>
        </p:nvSpPr>
        <p:spPr>
          <a:xfrm>
            <a:off x="245268" y="4860001"/>
            <a:ext cx="193200" cy="160800"/>
          </a:xfrm>
          <a:prstGeom prst="rect">
            <a:avLst/>
          </a:prstGeom>
          <a:noFill/>
          <a:ln>
            <a:noFill/>
          </a:ln>
        </p:spPr>
        <p:txBody>
          <a:bodyPr spcFirstLastPara="1" wrap="square" lIns="0" tIns="0" rIns="0" bIns="0" anchor="t" anchorCtr="0">
            <a:noAutofit/>
          </a:bodyPr>
          <a:lstStyle>
            <a:lvl1pPr marL="0" lvl="0" indent="0" algn="l" rtl="0">
              <a:lnSpc>
                <a:spcPct val="100000"/>
              </a:lnSpc>
              <a:spcBef>
                <a:spcPts val="0"/>
              </a:spcBef>
              <a:buNone/>
              <a:defRPr/>
            </a:lvl1pPr>
            <a:lvl2pPr marL="0" lvl="1" indent="0" algn="l" rtl="0">
              <a:lnSpc>
                <a:spcPct val="100000"/>
              </a:lnSpc>
              <a:spcBef>
                <a:spcPts val="0"/>
              </a:spcBef>
              <a:buNone/>
              <a:defRPr/>
            </a:lvl2pPr>
            <a:lvl3pPr marL="0" lvl="2" indent="0" algn="l" rtl="0">
              <a:lnSpc>
                <a:spcPct val="100000"/>
              </a:lnSpc>
              <a:spcBef>
                <a:spcPts val="0"/>
              </a:spcBef>
              <a:buNone/>
              <a:defRPr/>
            </a:lvl3pPr>
            <a:lvl4pPr marL="0" lvl="3" indent="0" algn="l" rtl="0">
              <a:lnSpc>
                <a:spcPct val="100000"/>
              </a:lnSpc>
              <a:spcBef>
                <a:spcPts val="0"/>
              </a:spcBef>
              <a:buNone/>
              <a:defRPr/>
            </a:lvl4pPr>
            <a:lvl5pPr marL="0" lvl="4" indent="0" algn="l" rtl="0">
              <a:lnSpc>
                <a:spcPct val="100000"/>
              </a:lnSpc>
              <a:spcBef>
                <a:spcPts val="0"/>
              </a:spcBef>
              <a:buNone/>
              <a:defRPr/>
            </a:lvl5pPr>
            <a:lvl6pPr marL="0" lvl="5" indent="0" algn="l" rtl="0">
              <a:lnSpc>
                <a:spcPct val="100000"/>
              </a:lnSpc>
              <a:spcBef>
                <a:spcPts val="0"/>
              </a:spcBef>
              <a:buNone/>
              <a:defRPr/>
            </a:lvl6pPr>
            <a:lvl7pPr marL="0" lvl="6" indent="0" algn="l" rtl="0">
              <a:lnSpc>
                <a:spcPct val="100000"/>
              </a:lnSpc>
              <a:spcBef>
                <a:spcPts val="0"/>
              </a:spcBef>
              <a:buNone/>
              <a:defRPr/>
            </a:lvl7pPr>
            <a:lvl8pPr marL="0" lvl="7" indent="0" algn="l" rtl="0">
              <a:lnSpc>
                <a:spcPct val="100000"/>
              </a:lnSpc>
              <a:spcBef>
                <a:spcPts val="0"/>
              </a:spcBef>
              <a:buNone/>
              <a:defRPr/>
            </a:lvl8pPr>
            <a:lvl9pPr marL="0" lvl="8" indent="0" algn="l" rtl="0">
              <a:lnSpc>
                <a:spcPct val="100000"/>
              </a:lnSpc>
              <a:spcBef>
                <a:spcPts val="0"/>
              </a:spcBef>
              <a:buNone/>
              <a:defRPr/>
            </a:lvl9pPr>
          </a:lstStyle>
          <a:p>
            <a:pPr marL="0" lvl="0" indent="0" algn="l" rtl="0">
              <a:spcBef>
                <a:spcPts val="0"/>
              </a:spcBef>
              <a:spcAft>
                <a:spcPts val="0"/>
              </a:spcAft>
              <a:buNone/>
            </a:pPr>
            <a:fld id="{00000000-1234-1234-1234-123412341234}" type="slidenum">
              <a:rPr lang="en-GB"/>
              <a:t>‹#›</a:t>
            </a:fld>
            <a:endParaRPr/>
          </a:p>
        </p:txBody>
      </p:sp>
      <p:pic>
        <p:nvPicPr>
          <p:cNvPr id="574" name="Google Shape;574;p75"/>
          <p:cNvPicPr preferRelativeResize="0"/>
          <p:nvPr/>
        </p:nvPicPr>
        <p:blipFill rotWithShape="1">
          <a:blip r:embed="rId2">
            <a:alphaModFix/>
          </a:blip>
          <a:srcRect r="69151"/>
          <a:stretch/>
        </p:blipFill>
        <p:spPr>
          <a:xfrm>
            <a:off x="242307" y="1346203"/>
            <a:ext cx="2671308" cy="3381001"/>
          </a:xfrm>
          <a:prstGeom prst="rect">
            <a:avLst/>
          </a:prstGeom>
          <a:noFill/>
          <a:ln>
            <a:noFill/>
          </a:ln>
        </p:spPr>
      </p:pic>
      <p:sp>
        <p:nvSpPr>
          <p:cNvPr id="575" name="Google Shape;575;p75"/>
          <p:cNvSpPr txBox="1">
            <a:spLocks noGrp="1"/>
          </p:cNvSpPr>
          <p:nvPr>
            <p:ph type="title"/>
          </p:nvPr>
        </p:nvSpPr>
        <p:spPr>
          <a:xfrm>
            <a:off x="245268" y="367903"/>
            <a:ext cx="4088700" cy="8202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chemeClr val="accent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576" name="Google Shape;576;p75"/>
          <p:cNvSpPr txBox="1">
            <a:spLocks noGrp="1"/>
          </p:cNvSpPr>
          <p:nvPr>
            <p:ph type="body" idx="1"/>
          </p:nvPr>
        </p:nvSpPr>
        <p:spPr>
          <a:xfrm>
            <a:off x="245268" y="1354975"/>
            <a:ext cx="2643300" cy="3358200"/>
          </a:xfrm>
          <a:prstGeom prst="rect">
            <a:avLst/>
          </a:prstGeom>
          <a:solidFill>
            <a:schemeClr val="accent5"/>
          </a:solidFill>
          <a:ln>
            <a:noFill/>
          </a:ln>
        </p:spPr>
        <p:txBody>
          <a:bodyPr spcFirstLastPara="1" wrap="square" lIns="135000" tIns="216000" rIns="135000" bIns="135000" anchor="t" anchorCtr="0">
            <a:noAutofit/>
          </a:bodyPr>
          <a:lstStyle>
            <a:lvl1pPr marL="457200" lvl="0" indent="-228600" algn="ctr" rtl="0">
              <a:lnSpc>
                <a:spcPct val="100000"/>
              </a:lnSpc>
              <a:spcBef>
                <a:spcPts val="0"/>
              </a:spcBef>
              <a:spcAft>
                <a:spcPts val="0"/>
              </a:spcAft>
              <a:buClr>
                <a:schemeClr val="lt1"/>
              </a:buClr>
              <a:buSzPts val="1100"/>
              <a:buNone/>
              <a:defRPr sz="1100">
                <a:solidFill>
                  <a:schemeClr val="lt1"/>
                </a:solidFill>
              </a:defRPr>
            </a:lvl1pPr>
            <a:lvl2pPr marL="914400" lvl="1" indent="-228600" algn="ctr" rtl="0">
              <a:lnSpc>
                <a:spcPct val="100000"/>
              </a:lnSpc>
              <a:spcBef>
                <a:spcPts val="1300"/>
              </a:spcBef>
              <a:spcAft>
                <a:spcPts val="0"/>
              </a:spcAft>
              <a:buClr>
                <a:schemeClr val="lt1"/>
              </a:buClr>
              <a:buSzPts val="1100"/>
              <a:buNone/>
              <a:defRPr sz="1100">
                <a:solidFill>
                  <a:schemeClr val="lt1"/>
                </a:solidFill>
              </a:defRPr>
            </a:lvl2pPr>
            <a:lvl3pPr marL="1371600" lvl="2" indent="-228600" algn="ctr" rtl="0">
              <a:lnSpc>
                <a:spcPct val="100000"/>
              </a:lnSpc>
              <a:spcBef>
                <a:spcPts val="1300"/>
              </a:spcBef>
              <a:spcAft>
                <a:spcPts val="0"/>
              </a:spcAft>
              <a:buClr>
                <a:schemeClr val="lt1"/>
              </a:buClr>
              <a:buSzPts val="1200"/>
              <a:buNone/>
              <a:defRPr sz="1200">
                <a:solidFill>
                  <a:schemeClr val="lt1"/>
                </a:solidFill>
              </a:defRPr>
            </a:lvl3pPr>
            <a:lvl4pPr marL="1828800" lvl="3" indent="-228600" algn="ctr" rtl="0">
              <a:lnSpc>
                <a:spcPct val="100000"/>
              </a:lnSpc>
              <a:spcBef>
                <a:spcPts val="1300"/>
              </a:spcBef>
              <a:spcAft>
                <a:spcPts val="0"/>
              </a:spcAft>
              <a:buClr>
                <a:schemeClr val="lt1"/>
              </a:buClr>
              <a:buSzPts val="1100"/>
              <a:buNone/>
              <a:defRPr sz="1100">
                <a:solidFill>
                  <a:schemeClr val="lt1"/>
                </a:solidFill>
              </a:defRPr>
            </a:lvl4pPr>
            <a:lvl5pPr marL="2286000" lvl="4" indent="-298450" algn="ctr" rtl="0">
              <a:lnSpc>
                <a:spcPct val="100000"/>
              </a:lnSpc>
              <a:spcBef>
                <a:spcPts val="1300"/>
              </a:spcBef>
              <a:spcAft>
                <a:spcPts val="0"/>
              </a:spcAft>
              <a:buClr>
                <a:schemeClr val="lt1"/>
              </a:buClr>
              <a:buSzPts val="1100"/>
              <a:buChar char="▪"/>
              <a:defRPr sz="1100">
                <a:solidFill>
                  <a:schemeClr val="lt1"/>
                </a:solidFill>
              </a:defRPr>
            </a:lvl5pPr>
            <a:lvl6pPr marL="2743200" lvl="5" indent="-317500" algn="l" rtl="0">
              <a:lnSpc>
                <a:spcPct val="90000"/>
              </a:lnSpc>
              <a:spcBef>
                <a:spcPts val="1300"/>
              </a:spcBef>
              <a:spcAft>
                <a:spcPts val="0"/>
              </a:spcAft>
              <a:buClr>
                <a:schemeClr val="lt1"/>
              </a:buClr>
              <a:buSzPts val="1400"/>
              <a:buChar char="▪"/>
              <a:defRPr>
                <a:solidFill>
                  <a:schemeClr val="lt1"/>
                </a:solidFill>
              </a:defRPr>
            </a:lvl6pPr>
            <a:lvl7pPr marL="3200400" lvl="6" indent="-317500" algn="l" rtl="0">
              <a:lnSpc>
                <a:spcPct val="90000"/>
              </a:lnSpc>
              <a:spcBef>
                <a:spcPts val="1300"/>
              </a:spcBef>
              <a:spcAft>
                <a:spcPts val="0"/>
              </a:spcAft>
              <a:buClr>
                <a:schemeClr val="lt1"/>
              </a:buClr>
              <a:buSzPts val="1400"/>
              <a:buChar char="•"/>
              <a:defRPr>
                <a:solidFill>
                  <a:schemeClr val="lt1"/>
                </a:solidFill>
              </a:defRPr>
            </a:lvl7pPr>
            <a:lvl8pPr marL="3657600" lvl="7" indent="-317500" algn="l" rtl="0">
              <a:lnSpc>
                <a:spcPct val="90000"/>
              </a:lnSpc>
              <a:spcBef>
                <a:spcPts val="400"/>
              </a:spcBef>
              <a:spcAft>
                <a:spcPts val="0"/>
              </a:spcAft>
              <a:buClr>
                <a:schemeClr val="lt1"/>
              </a:buClr>
              <a:buSzPts val="1400"/>
              <a:buChar char="•"/>
              <a:defRPr>
                <a:solidFill>
                  <a:schemeClr val="lt1"/>
                </a:solidFill>
              </a:defRPr>
            </a:lvl8pPr>
            <a:lvl9pPr marL="4114800" lvl="8" indent="-317500" algn="l" rtl="0">
              <a:lnSpc>
                <a:spcPct val="90000"/>
              </a:lnSpc>
              <a:spcBef>
                <a:spcPts val="400"/>
              </a:spcBef>
              <a:spcAft>
                <a:spcPts val="0"/>
              </a:spcAft>
              <a:buClr>
                <a:schemeClr val="lt1"/>
              </a:buClr>
              <a:buSzPts val="1400"/>
              <a:buChar char="•"/>
              <a:defRPr>
                <a:solidFill>
                  <a:schemeClr val="lt1"/>
                </a:solidFill>
              </a:defRPr>
            </a:lvl9pPr>
          </a:lstStyle>
          <a:p>
            <a:endParaRPr/>
          </a:p>
        </p:txBody>
      </p:sp>
      <p:pic>
        <p:nvPicPr>
          <p:cNvPr id="577" name="Google Shape;577;p75"/>
          <p:cNvPicPr preferRelativeResize="0"/>
          <p:nvPr/>
        </p:nvPicPr>
        <p:blipFill rotWithShape="1">
          <a:blip r:embed="rId2">
            <a:alphaModFix/>
          </a:blip>
          <a:srcRect r="69151"/>
          <a:stretch/>
        </p:blipFill>
        <p:spPr>
          <a:xfrm>
            <a:off x="3247445" y="1346203"/>
            <a:ext cx="2671308" cy="3381001"/>
          </a:xfrm>
          <a:prstGeom prst="rect">
            <a:avLst/>
          </a:prstGeom>
          <a:noFill/>
          <a:ln>
            <a:noFill/>
          </a:ln>
        </p:spPr>
      </p:pic>
      <p:sp>
        <p:nvSpPr>
          <p:cNvPr id="578" name="Google Shape;578;p75"/>
          <p:cNvSpPr txBox="1">
            <a:spLocks noGrp="1"/>
          </p:cNvSpPr>
          <p:nvPr>
            <p:ph type="body" idx="2"/>
          </p:nvPr>
        </p:nvSpPr>
        <p:spPr>
          <a:xfrm>
            <a:off x="3250406" y="1354975"/>
            <a:ext cx="2643300" cy="3358200"/>
          </a:xfrm>
          <a:prstGeom prst="rect">
            <a:avLst/>
          </a:prstGeom>
          <a:solidFill>
            <a:schemeClr val="accent1"/>
          </a:solidFill>
          <a:ln>
            <a:noFill/>
          </a:ln>
        </p:spPr>
        <p:txBody>
          <a:bodyPr spcFirstLastPara="1" wrap="square" lIns="135000" tIns="216000" rIns="135000" bIns="135000" anchor="t" anchorCtr="0">
            <a:noAutofit/>
          </a:bodyPr>
          <a:lstStyle>
            <a:lvl1pPr marL="457200" lvl="0" indent="-228600" algn="ctr" rtl="0">
              <a:lnSpc>
                <a:spcPct val="100000"/>
              </a:lnSpc>
              <a:spcBef>
                <a:spcPts val="0"/>
              </a:spcBef>
              <a:spcAft>
                <a:spcPts val="0"/>
              </a:spcAft>
              <a:buClr>
                <a:schemeClr val="lt1"/>
              </a:buClr>
              <a:buSzPts val="1100"/>
              <a:buNone/>
              <a:defRPr sz="1100">
                <a:solidFill>
                  <a:schemeClr val="lt1"/>
                </a:solidFill>
              </a:defRPr>
            </a:lvl1pPr>
            <a:lvl2pPr marL="914400" lvl="1" indent="-228600" algn="ctr" rtl="0">
              <a:lnSpc>
                <a:spcPct val="100000"/>
              </a:lnSpc>
              <a:spcBef>
                <a:spcPts val="1300"/>
              </a:spcBef>
              <a:spcAft>
                <a:spcPts val="0"/>
              </a:spcAft>
              <a:buClr>
                <a:schemeClr val="lt1"/>
              </a:buClr>
              <a:buSzPts val="1100"/>
              <a:buNone/>
              <a:defRPr sz="1100">
                <a:solidFill>
                  <a:schemeClr val="lt1"/>
                </a:solidFill>
              </a:defRPr>
            </a:lvl2pPr>
            <a:lvl3pPr marL="1371600" lvl="2" indent="-228600" algn="ctr" rtl="0">
              <a:lnSpc>
                <a:spcPct val="100000"/>
              </a:lnSpc>
              <a:spcBef>
                <a:spcPts val="1300"/>
              </a:spcBef>
              <a:spcAft>
                <a:spcPts val="0"/>
              </a:spcAft>
              <a:buClr>
                <a:schemeClr val="lt1"/>
              </a:buClr>
              <a:buSzPts val="1200"/>
              <a:buNone/>
              <a:defRPr sz="1200">
                <a:solidFill>
                  <a:schemeClr val="lt1"/>
                </a:solidFill>
              </a:defRPr>
            </a:lvl3pPr>
            <a:lvl4pPr marL="1828800" lvl="3" indent="-228600" algn="ctr" rtl="0">
              <a:lnSpc>
                <a:spcPct val="100000"/>
              </a:lnSpc>
              <a:spcBef>
                <a:spcPts val="1300"/>
              </a:spcBef>
              <a:spcAft>
                <a:spcPts val="0"/>
              </a:spcAft>
              <a:buClr>
                <a:schemeClr val="lt1"/>
              </a:buClr>
              <a:buSzPts val="1100"/>
              <a:buNone/>
              <a:defRPr sz="1100">
                <a:solidFill>
                  <a:schemeClr val="lt1"/>
                </a:solidFill>
              </a:defRPr>
            </a:lvl4pPr>
            <a:lvl5pPr marL="2286000" lvl="4" indent="-298450" algn="ctr" rtl="0">
              <a:lnSpc>
                <a:spcPct val="100000"/>
              </a:lnSpc>
              <a:spcBef>
                <a:spcPts val="1300"/>
              </a:spcBef>
              <a:spcAft>
                <a:spcPts val="0"/>
              </a:spcAft>
              <a:buClr>
                <a:schemeClr val="lt1"/>
              </a:buClr>
              <a:buSzPts val="1100"/>
              <a:buChar char="▪"/>
              <a:defRPr sz="1100">
                <a:solidFill>
                  <a:schemeClr val="lt1"/>
                </a:solidFill>
              </a:defRPr>
            </a:lvl5pPr>
            <a:lvl6pPr marL="2743200" lvl="5" indent="-317500" algn="l" rtl="0">
              <a:lnSpc>
                <a:spcPct val="90000"/>
              </a:lnSpc>
              <a:spcBef>
                <a:spcPts val="1300"/>
              </a:spcBef>
              <a:spcAft>
                <a:spcPts val="0"/>
              </a:spcAft>
              <a:buClr>
                <a:schemeClr val="lt1"/>
              </a:buClr>
              <a:buSzPts val="1400"/>
              <a:buChar char="▪"/>
              <a:defRPr>
                <a:solidFill>
                  <a:schemeClr val="lt1"/>
                </a:solidFill>
              </a:defRPr>
            </a:lvl6pPr>
            <a:lvl7pPr marL="3200400" lvl="6" indent="-317500" algn="l" rtl="0">
              <a:lnSpc>
                <a:spcPct val="90000"/>
              </a:lnSpc>
              <a:spcBef>
                <a:spcPts val="1300"/>
              </a:spcBef>
              <a:spcAft>
                <a:spcPts val="0"/>
              </a:spcAft>
              <a:buClr>
                <a:schemeClr val="lt1"/>
              </a:buClr>
              <a:buSzPts val="1400"/>
              <a:buChar char="•"/>
              <a:defRPr>
                <a:solidFill>
                  <a:schemeClr val="lt1"/>
                </a:solidFill>
              </a:defRPr>
            </a:lvl7pPr>
            <a:lvl8pPr marL="3657600" lvl="7" indent="-317500" algn="l" rtl="0">
              <a:lnSpc>
                <a:spcPct val="90000"/>
              </a:lnSpc>
              <a:spcBef>
                <a:spcPts val="400"/>
              </a:spcBef>
              <a:spcAft>
                <a:spcPts val="0"/>
              </a:spcAft>
              <a:buClr>
                <a:schemeClr val="lt1"/>
              </a:buClr>
              <a:buSzPts val="1400"/>
              <a:buChar char="•"/>
              <a:defRPr>
                <a:solidFill>
                  <a:schemeClr val="lt1"/>
                </a:solidFill>
              </a:defRPr>
            </a:lvl8pPr>
            <a:lvl9pPr marL="4114800" lvl="8" indent="-317500" algn="l" rtl="0">
              <a:lnSpc>
                <a:spcPct val="90000"/>
              </a:lnSpc>
              <a:spcBef>
                <a:spcPts val="400"/>
              </a:spcBef>
              <a:spcAft>
                <a:spcPts val="0"/>
              </a:spcAft>
              <a:buClr>
                <a:schemeClr val="lt1"/>
              </a:buClr>
              <a:buSzPts val="1400"/>
              <a:buChar char="•"/>
              <a:defRPr>
                <a:solidFill>
                  <a:schemeClr val="lt1"/>
                </a:solidFill>
              </a:defRPr>
            </a:lvl9pPr>
          </a:lstStyle>
          <a:p>
            <a:endParaRPr/>
          </a:p>
        </p:txBody>
      </p:sp>
      <p:pic>
        <p:nvPicPr>
          <p:cNvPr id="579" name="Google Shape;579;p75"/>
          <p:cNvPicPr preferRelativeResize="0"/>
          <p:nvPr/>
        </p:nvPicPr>
        <p:blipFill rotWithShape="1">
          <a:blip r:embed="rId2">
            <a:alphaModFix/>
          </a:blip>
          <a:srcRect r="69151"/>
          <a:stretch/>
        </p:blipFill>
        <p:spPr>
          <a:xfrm>
            <a:off x="6252584" y="1346203"/>
            <a:ext cx="2671308" cy="3381001"/>
          </a:xfrm>
          <a:prstGeom prst="rect">
            <a:avLst/>
          </a:prstGeom>
          <a:noFill/>
          <a:ln>
            <a:noFill/>
          </a:ln>
        </p:spPr>
      </p:pic>
      <p:sp>
        <p:nvSpPr>
          <p:cNvPr id="580" name="Google Shape;580;p75"/>
          <p:cNvSpPr txBox="1">
            <a:spLocks noGrp="1"/>
          </p:cNvSpPr>
          <p:nvPr>
            <p:ph type="body" idx="3"/>
          </p:nvPr>
        </p:nvSpPr>
        <p:spPr>
          <a:xfrm>
            <a:off x="6255544" y="1354975"/>
            <a:ext cx="2643300" cy="3358200"/>
          </a:xfrm>
          <a:prstGeom prst="rect">
            <a:avLst/>
          </a:prstGeom>
          <a:solidFill>
            <a:schemeClr val="accent4"/>
          </a:solidFill>
          <a:ln>
            <a:noFill/>
          </a:ln>
        </p:spPr>
        <p:txBody>
          <a:bodyPr spcFirstLastPara="1" wrap="square" lIns="135000" tIns="216000" rIns="135000" bIns="135000" anchor="t" anchorCtr="0">
            <a:noAutofit/>
          </a:bodyPr>
          <a:lstStyle>
            <a:lvl1pPr marL="457200" lvl="0" indent="-228600" algn="ctr" rtl="0">
              <a:lnSpc>
                <a:spcPct val="100000"/>
              </a:lnSpc>
              <a:spcBef>
                <a:spcPts val="0"/>
              </a:spcBef>
              <a:spcAft>
                <a:spcPts val="0"/>
              </a:spcAft>
              <a:buClr>
                <a:schemeClr val="lt1"/>
              </a:buClr>
              <a:buSzPts val="1100"/>
              <a:buNone/>
              <a:defRPr sz="1100">
                <a:solidFill>
                  <a:schemeClr val="lt1"/>
                </a:solidFill>
              </a:defRPr>
            </a:lvl1pPr>
            <a:lvl2pPr marL="914400" lvl="1" indent="-228600" algn="ctr" rtl="0">
              <a:lnSpc>
                <a:spcPct val="100000"/>
              </a:lnSpc>
              <a:spcBef>
                <a:spcPts val="1300"/>
              </a:spcBef>
              <a:spcAft>
                <a:spcPts val="0"/>
              </a:spcAft>
              <a:buClr>
                <a:schemeClr val="lt1"/>
              </a:buClr>
              <a:buSzPts val="1100"/>
              <a:buNone/>
              <a:defRPr sz="1100">
                <a:solidFill>
                  <a:schemeClr val="lt1"/>
                </a:solidFill>
              </a:defRPr>
            </a:lvl2pPr>
            <a:lvl3pPr marL="1371600" lvl="2" indent="-228600" algn="ctr" rtl="0">
              <a:lnSpc>
                <a:spcPct val="100000"/>
              </a:lnSpc>
              <a:spcBef>
                <a:spcPts val="1300"/>
              </a:spcBef>
              <a:spcAft>
                <a:spcPts val="0"/>
              </a:spcAft>
              <a:buClr>
                <a:schemeClr val="lt1"/>
              </a:buClr>
              <a:buSzPts val="1200"/>
              <a:buNone/>
              <a:defRPr sz="1200">
                <a:solidFill>
                  <a:schemeClr val="lt1"/>
                </a:solidFill>
              </a:defRPr>
            </a:lvl3pPr>
            <a:lvl4pPr marL="1828800" lvl="3" indent="-228600" algn="ctr" rtl="0">
              <a:lnSpc>
                <a:spcPct val="100000"/>
              </a:lnSpc>
              <a:spcBef>
                <a:spcPts val="1300"/>
              </a:spcBef>
              <a:spcAft>
                <a:spcPts val="0"/>
              </a:spcAft>
              <a:buClr>
                <a:schemeClr val="lt1"/>
              </a:buClr>
              <a:buSzPts val="1100"/>
              <a:buNone/>
              <a:defRPr sz="1100">
                <a:solidFill>
                  <a:schemeClr val="lt1"/>
                </a:solidFill>
              </a:defRPr>
            </a:lvl4pPr>
            <a:lvl5pPr marL="2286000" lvl="4" indent="-298450" algn="ctr" rtl="0">
              <a:lnSpc>
                <a:spcPct val="100000"/>
              </a:lnSpc>
              <a:spcBef>
                <a:spcPts val="1300"/>
              </a:spcBef>
              <a:spcAft>
                <a:spcPts val="0"/>
              </a:spcAft>
              <a:buClr>
                <a:schemeClr val="lt1"/>
              </a:buClr>
              <a:buSzPts val="1100"/>
              <a:buChar char="▪"/>
              <a:defRPr sz="1100">
                <a:solidFill>
                  <a:schemeClr val="lt1"/>
                </a:solidFill>
              </a:defRPr>
            </a:lvl5pPr>
            <a:lvl6pPr marL="2743200" lvl="5" indent="-317500" algn="l" rtl="0">
              <a:lnSpc>
                <a:spcPct val="90000"/>
              </a:lnSpc>
              <a:spcBef>
                <a:spcPts val="1300"/>
              </a:spcBef>
              <a:spcAft>
                <a:spcPts val="0"/>
              </a:spcAft>
              <a:buClr>
                <a:schemeClr val="lt1"/>
              </a:buClr>
              <a:buSzPts val="1400"/>
              <a:buChar char="▪"/>
              <a:defRPr>
                <a:solidFill>
                  <a:schemeClr val="lt1"/>
                </a:solidFill>
              </a:defRPr>
            </a:lvl6pPr>
            <a:lvl7pPr marL="3200400" lvl="6" indent="-317500" algn="l" rtl="0">
              <a:lnSpc>
                <a:spcPct val="90000"/>
              </a:lnSpc>
              <a:spcBef>
                <a:spcPts val="1300"/>
              </a:spcBef>
              <a:spcAft>
                <a:spcPts val="0"/>
              </a:spcAft>
              <a:buClr>
                <a:schemeClr val="lt1"/>
              </a:buClr>
              <a:buSzPts val="1400"/>
              <a:buChar char="•"/>
              <a:defRPr>
                <a:solidFill>
                  <a:schemeClr val="lt1"/>
                </a:solidFill>
              </a:defRPr>
            </a:lvl7pPr>
            <a:lvl8pPr marL="3657600" lvl="7" indent="-317500" algn="l" rtl="0">
              <a:lnSpc>
                <a:spcPct val="90000"/>
              </a:lnSpc>
              <a:spcBef>
                <a:spcPts val="400"/>
              </a:spcBef>
              <a:spcAft>
                <a:spcPts val="0"/>
              </a:spcAft>
              <a:buClr>
                <a:schemeClr val="lt1"/>
              </a:buClr>
              <a:buSzPts val="1400"/>
              <a:buChar char="•"/>
              <a:defRPr>
                <a:solidFill>
                  <a:schemeClr val="lt1"/>
                </a:solidFill>
              </a:defRPr>
            </a:lvl8pPr>
            <a:lvl9pPr marL="4114800" lvl="8" indent="-317500" algn="l" rtl="0">
              <a:lnSpc>
                <a:spcPct val="90000"/>
              </a:lnSpc>
              <a:spcBef>
                <a:spcPts val="400"/>
              </a:spcBef>
              <a:spcAft>
                <a:spcPts val="0"/>
              </a:spcAft>
              <a:buClr>
                <a:schemeClr val="lt1"/>
              </a:buClr>
              <a:buSzPts val="1400"/>
              <a:buChar char="•"/>
              <a:defRPr>
                <a:solidFill>
                  <a:schemeClr val="lt1"/>
                </a:solidFill>
              </a:defRPr>
            </a:lvl9pPr>
          </a:lstStyle>
          <a:p>
            <a:endParaRPr/>
          </a:p>
        </p:txBody>
      </p:sp>
      <p:sp>
        <p:nvSpPr>
          <p:cNvPr id="581" name="Google Shape;581;p75"/>
          <p:cNvSpPr txBox="1">
            <a:spLocks noGrp="1"/>
          </p:cNvSpPr>
          <p:nvPr>
            <p:ph type="body" idx="4"/>
          </p:nvPr>
        </p:nvSpPr>
        <p:spPr>
          <a:xfrm>
            <a:off x="486000" y="4860009"/>
            <a:ext cx="3240000" cy="160800"/>
          </a:xfrm>
          <a:prstGeom prst="rect">
            <a:avLst/>
          </a:prstGeom>
        </p:spPr>
        <p:txBody>
          <a:bodyPr spcFirstLastPara="1" wrap="square" lIns="0" tIns="0" rIns="0" bIns="0" anchor="t" anchorCtr="0">
            <a:noAutofit/>
          </a:bodyPr>
          <a:lstStyle>
            <a:lvl1pPr marL="457200" lvl="0" indent="-228600" rtl="0">
              <a:spcBef>
                <a:spcPts val="0"/>
              </a:spcBef>
              <a:spcAft>
                <a:spcPts val="0"/>
              </a:spcAft>
              <a:buSzPts val="700"/>
              <a:buNone/>
              <a:defRPr sz="700"/>
            </a:lvl1pPr>
            <a:lvl2pPr marL="914400" lvl="1" indent="-228600" rtl="0">
              <a:spcBef>
                <a:spcPts val="1300"/>
              </a:spcBef>
              <a:spcAft>
                <a:spcPts val="0"/>
              </a:spcAft>
              <a:buSzPts val="1100"/>
              <a:buNone/>
              <a:defRPr/>
            </a:lvl2pPr>
            <a:lvl3pPr marL="1371600" lvl="2" indent="-228600" rtl="0">
              <a:spcBef>
                <a:spcPts val="1300"/>
              </a:spcBef>
              <a:spcAft>
                <a:spcPts val="0"/>
              </a:spcAft>
              <a:buSzPts val="1100"/>
              <a:buNone/>
              <a:defRPr/>
            </a:lvl3pPr>
            <a:lvl4pPr marL="1828800" lvl="3" indent="-228600" rtl="0">
              <a:spcBef>
                <a:spcPts val="1300"/>
              </a:spcBef>
              <a:spcAft>
                <a:spcPts val="0"/>
              </a:spcAft>
              <a:buSzPts val="1700"/>
              <a:buNone/>
              <a:defRPr/>
            </a:lvl4pPr>
            <a:lvl5pPr marL="2286000" lvl="4" indent="-304800" rtl="0">
              <a:spcBef>
                <a:spcPts val="1300"/>
              </a:spcBef>
              <a:spcAft>
                <a:spcPts val="0"/>
              </a:spcAft>
              <a:buSzPts val="1200"/>
              <a:buChar char="▪"/>
              <a:defRPr/>
            </a:lvl5pPr>
            <a:lvl6pPr marL="2743200" lvl="5" indent="-317500" rtl="0">
              <a:spcBef>
                <a:spcPts val="1300"/>
              </a:spcBef>
              <a:spcAft>
                <a:spcPts val="0"/>
              </a:spcAft>
              <a:buSzPts val="1400"/>
              <a:buChar char="▪"/>
              <a:defRPr/>
            </a:lvl6pPr>
            <a:lvl7pPr marL="3200400" lvl="6" indent="-317500" rtl="0">
              <a:spcBef>
                <a:spcPts val="1300"/>
              </a:spcBef>
              <a:spcAft>
                <a:spcPts val="0"/>
              </a:spcAft>
              <a:buSzPts val="1400"/>
              <a:buChar char="•"/>
              <a:defRPr/>
            </a:lvl7pPr>
            <a:lvl8pPr marL="3657600" lvl="7" indent="-317500" rtl="0">
              <a:spcBef>
                <a:spcPts val="400"/>
              </a:spcBef>
              <a:spcAft>
                <a:spcPts val="0"/>
              </a:spcAft>
              <a:buSzPts val="1400"/>
              <a:buChar char="•"/>
              <a:defRPr/>
            </a:lvl8pPr>
            <a:lvl9pPr marL="4114800" lvl="8" indent="-317500" rtl="0">
              <a:spcBef>
                <a:spcPts val="400"/>
              </a:spcBef>
              <a:spcAft>
                <a:spcPts val="0"/>
              </a:spcAft>
              <a:buSzPts val="1400"/>
              <a:buChar char="•"/>
              <a:defRPr/>
            </a:lvl9pPr>
          </a:lstStyle>
          <a:p>
            <a:endParaRPr/>
          </a:p>
        </p:txBody>
      </p:sp>
    </p:spTree>
  </p:cSld>
  <p:clrMapOvr>
    <a:masterClrMapping/>
  </p:clrMapOvr>
  <p:transition>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Four Column Boxes">
  <p:cSld name="Four Column Boxes">
    <p:spTree>
      <p:nvGrpSpPr>
        <p:cNvPr id="1" name="Shape 582"/>
        <p:cNvGrpSpPr/>
        <p:nvPr/>
      </p:nvGrpSpPr>
      <p:grpSpPr>
        <a:xfrm>
          <a:off x="0" y="0"/>
          <a:ext cx="0" cy="0"/>
          <a:chOff x="0" y="0"/>
          <a:chExt cx="0" cy="0"/>
        </a:xfrm>
      </p:grpSpPr>
      <p:sp>
        <p:nvSpPr>
          <p:cNvPr id="583" name="Google Shape;583;p76"/>
          <p:cNvSpPr txBox="1">
            <a:spLocks noGrp="1"/>
          </p:cNvSpPr>
          <p:nvPr>
            <p:ph type="sldNum" idx="12"/>
          </p:nvPr>
        </p:nvSpPr>
        <p:spPr>
          <a:xfrm>
            <a:off x="245268" y="4860001"/>
            <a:ext cx="193200" cy="160800"/>
          </a:xfrm>
          <a:prstGeom prst="rect">
            <a:avLst/>
          </a:prstGeom>
          <a:noFill/>
          <a:ln>
            <a:noFill/>
          </a:ln>
        </p:spPr>
        <p:txBody>
          <a:bodyPr spcFirstLastPara="1" wrap="square" lIns="0" tIns="0" rIns="0" bIns="0" anchor="t" anchorCtr="0">
            <a:noAutofit/>
          </a:bodyPr>
          <a:lstStyle>
            <a:lvl1pPr marL="0" lvl="0" indent="0" algn="l" rtl="0">
              <a:lnSpc>
                <a:spcPct val="100000"/>
              </a:lnSpc>
              <a:spcBef>
                <a:spcPts val="0"/>
              </a:spcBef>
              <a:buNone/>
              <a:defRPr/>
            </a:lvl1pPr>
            <a:lvl2pPr marL="0" lvl="1" indent="0" algn="l" rtl="0">
              <a:lnSpc>
                <a:spcPct val="100000"/>
              </a:lnSpc>
              <a:spcBef>
                <a:spcPts val="0"/>
              </a:spcBef>
              <a:buNone/>
              <a:defRPr/>
            </a:lvl2pPr>
            <a:lvl3pPr marL="0" lvl="2" indent="0" algn="l" rtl="0">
              <a:lnSpc>
                <a:spcPct val="100000"/>
              </a:lnSpc>
              <a:spcBef>
                <a:spcPts val="0"/>
              </a:spcBef>
              <a:buNone/>
              <a:defRPr/>
            </a:lvl3pPr>
            <a:lvl4pPr marL="0" lvl="3" indent="0" algn="l" rtl="0">
              <a:lnSpc>
                <a:spcPct val="100000"/>
              </a:lnSpc>
              <a:spcBef>
                <a:spcPts val="0"/>
              </a:spcBef>
              <a:buNone/>
              <a:defRPr/>
            </a:lvl4pPr>
            <a:lvl5pPr marL="0" lvl="4" indent="0" algn="l" rtl="0">
              <a:lnSpc>
                <a:spcPct val="100000"/>
              </a:lnSpc>
              <a:spcBef>
                <a:spcPts val="0"/>
              </a:spcBef>
              <a:buNone/>
              <a:defRPr/>
            </a:lvl5pPr>
            <a:lvl6pPr marL="0" lvl="5" indent="0" algn="l" rtl="0">
              <a:lnSpc>
                <a:spcPct val="100000"/>
              </a:lnSpc>
              <a:spcBef>
                <a:spcPts val="0"/>
              </a:spcBef>
              <a:buNone/>
              <a:defRPr/>
            </a:lvl6pPr>
            <a:lvl7pPr marL="0" lvl="6" indent="0" algn="l" rtl="0">
              <a:lnSpc>
                <a:spcPct val="100000"/>
              </a:lnSpc>
              <a:spcBef>
                <a:spcPts val="0"/>
              </a:spcBef>
              <a:buNone/>
              <a:defRPr/>
            </a:lvl7pPr>
            <a:lvl8pPr marL="0" lvl="7" indent="0" algn="l" rtl="0">
              <a:lnSpc>
                <a:spcPct val="100000"/>
              </a:lnSpc>
              <a:spcBef>
                <a:spcPts val="0"/>
              </a:spcBef>
              <a:buNone/>
              <a:defRPr/>
            </a:lvl8pPr>
            <a:lvl9pPr marL="0" lvl="8" indent="0" algn="l" rtl="0">
              <a:lnSpc>
                <a:spcPct val="100000"/>
              </a:lnSpc>
              <a:spcBef>
                <a:spcPts val="0"/>
              </a:spcBef>
              <a:buNone/>
              <a:defRPr/>
            </a:lvl9pPr>
          </a:lstStyle>
          <a:p>
            <a:pPr marL="0" lvl="0" indent="0" algn="l" rtl="0">
              <a:spcBef>
                <a:spcPts val="0"/>
              </a:spcBef>
              <a:spcAft>
                <a:spcPts val="0"/>
              </a:spcAft>
              <a:buNone/>
            </a:pPr>
            <a:fld id="{00000000-1234-1234-1234-123412341234}" type="slidenum">
              <a:rPr lang="en-GB"/>
              <a:t>‹#›</a:t>
            </a:fld>
            <a:endParaRPr/>
          </a:p>
        </p:txBody>
      </p:sp>
      <p:pic>
        <p:nvPicPr>
          <p:cNvPr id="584" name="Google Shape;584;p76"/>
          <p:cNvPicPr preferRelativeResize="0"/>
          <p:nvPr/>
        </p:nvPicPr>
        <p:blipFill rotWithShape="1">
          <a:blip r:embed="rId2">
            <a:alphaModFix/>
          </a:blip>
          <a:srcRect/>
          <a:stretch/>
        </p:blipFill>
        <p:spPr>
          <a:xfrm>
            <a:off x="242307" y="1346203"/>
            <a:ext cx="8659388" cy="3381001"/>
          </a:xfrm>
          <a:prstGeom prst="rect">
            <a:avLst/>
          </a:prstGeom>
          <a:noFill/>
          <a:ln>
            <a:noFill/>
          </a:ln>
        </p:spPr>
      </p:pic>
      <p:sp>
        <p:nvSpPr>
          <p:cNvPr id="585" name="Google Shape;585;p76"/>
          <p:cNvSpPr txBox="1">
            <a:spLocks noGrp="1"/>
          </p:cNvSpPr>
          <p:nvPr>
            <p:ph type="title"/>
          </p:nvPr>
        </p:nvSpPr>
        <p:spPr>
          <a:xfrm>
            <a:off x="245268" y="367903"/>
            <a:ext cx="4088700" cy="8202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chemeClr val="accent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586" name="Google Shape;586;p76"/>
          <p:cNvSpPr txBox="1">
            <a:spLocks noGrp="1"/>
          </p:cNvSpPr>
          <p:nvPr>
            <p:ph type="body" idx="1"/>
          </p:nvPr>
        </p:nvSpPr>
        <p:spPr>
          <a:xfrm>
            <a:off x="245268" y="1354975"/>
            <a:ext cx="1928400" cy="3358200"/>
          </a:xfrm>
          <a:prstGeom prst="rect">
            <a:avLst/>
          </a:prstGeom>
          <a:solidFill>
            <a:schemeClr val="lt2"/>
          </a:solidFill>
          <a:ln>
            <a:noFill/>
          </a:ln>
        </p:spPr>
        <p:txBody>
          <a:bodyPr spcFirstLastPara="1" wrap="square" lIns="135000" tIns="216000" rIns="135000" bIns="135000" anchor="t" anchorCtr="0">
            <a:noAutofit/>
          </a:bodyPr>
          <a:lstStyle>
            <a:lvl1pPr marL="457200" lvl="0" indent="-228600" algn="ctr" rtl="0">
              <a:lnSpc>
                <a:spcPct val="100000"/>
              </a:lnSpc>
              <a:spcBef>
                <a:spcPts val="0"/>
              </a:spcBef>
              <a:spcAft>
                <a:spcPts val="0"/>
              </a:spcAft>
              <a:buSzPts val="1100"/>
              <a:buNone/>
              <a:defRPr sz="1100"/>
            </a:lvl1pPr>
            <a:lvl2pPr marL="914400" lvl="1" indent="-228600" algn="ctr" rtl="0">
              <a:lnSpc>
                <a:spcPct val="100000"/>
              </a:lnSpc>
              <a:spcBef>
                <a:spcPts val="1300"/>
              </a:spcBef>
              <a:spcAft>
                <a:spcPts val="0"/>
              </a:spcAft>
              <a:buClr>
                <a:schemeClr val="accent1"/>
              </a:buClr>
              <a:buSzPts val="1100"/>
              <a:buNone/>
              <a:defRPr sz="1100">
                <a:solidFill>
                  <a:schemeClr val="accent1"/>
                </a:solidFill>
              </a:defRPr>
            </a:lvl2pPr>
            <a:lvl3pPr marL="1371600" lvl="2" indent="-228600" algn="ctr" rtl="0">
              <a:lnSpc>
                <a:spcPct val="100000"/>
              </a:lnSpc>
              <a:spcBef>
                <a:spcPts val="1300"/>
              </a:spcBef>
              <a:spcAft>
                <a:spcPts val="0"/>
              </a:spcAft>
              <a:buSzPts val="1200"/>
              <a:buNone/>
              <a:defRPr sz="1200"/>
            </a:lvl3pPr>
            <a:lvl4pPr marL="1828800" lvl="3" indent="-228600" algn="ctr" rtl="0">
              <a:lnSpc>
                <a:spcPct val="100000"/>
              </a:lnSpc>
              <a:spcBef>
                <a:spcPts val="1300"/>
              </a:spcBef>
              <a:spcAft>
                <a:spcPts val="0"/>
              </a:spcAft>
              <a:buSzPts val="1100"/>
              <a:buNone/>
              <a:defRPr sz="1100"/>
            </a:lvl4pPr>
            <a:lvl5pPr marL="2286000" lvl="4" indent="-298450" algn="ctr" rtl="0">
              <a:lnSpc>
                <a:spcPct val="100000"/>
              </a:lnSpc>
              <a:spcBef>
                <a:spcPts val="1300"/>
              </a:spcBef>
              <a:spcAft>
                <a:spcPts val="0"/>
              </a:spcAft>
              <a:buSzPts val="1100"/>
              <a:buChar char="▪"/>
              <a:defRPr sz="1100"/>
            </a:lvl5pPr>
            <a:lvl6pPr marL="2743200" lvl="5" indent="-317500" algn="l" rtl="0">
              <a:lnSpc>
                <a:spcPct val="90000"/>
              </a:lnSpc>
              <a:spcBef>
                <a:spcPts val="1300"/>
              </a:spcBef>
              <a:spcAft>
                <a:spcPts val="0"/>
              </a:spcAft>
              <a:buClr>
                <a:schemeClr val="dk2"/>
              </a:buClr>
              <a:buSzPts val="1400"/>
              <a:buChar char="▪"/>
              <a:defRPr/>
            </a:lvl6pPr>
            <a:lvl7pPr marL="3200400" lvl="6" indent="-317500" algn="l" rtl="0">
              <a:lnSpc>
                <a:spcPct val="90000"/>
              </a:lnSpc>
              <a:spcBef>
                <a:spcPts val="13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587" name="Google Shape;587;p76"/>
          <p:cNvSpPr txBox="1">
            <a:spLocks noGrp="1"/>
          </p:cNvSpPr>
          <p:nvPr>
            <p:ph type="body" idx="2"/>
          </p:nvPr>
        </p:nvSpPr>
        <p:spPr>
          <a:xfrm>
            <a:off x="2405365" y="1354974"/>
            <a:ext cx="1928400" cy="3358200"/>
          </a:xfrm>
          <a:prstGeom prst="rect">
            <a:avLst/>
          </a:prstGeom>
          <a:solidFill>
            <a:schemeClr val="lt2"/>
          </a:solidFill>
          <a:ln>
            <a:noFill/>
          </a:ln>
        </p:spPr>
        <p:txBody>
          <a:bodyPr spcFirstLastPara="1" wrap="square" lIns="135000" tIns="216000" rIns="135000" bIns="135000" anchor="t" anchorCtr="0">
            <a:noAutofit/>
          </a:bodyPr>
          <a:lstStyle>
            <a:lvl1pPr marL="457200" lvl="0" indent="-228600" algn="ctr" rtl="0">
              <a:lnSpc>
                <a:spcPct val="100000"/>
              </a:lnSpc>
              <a:spcBef>
                <a:spcPts val="0"/>
              </a:spcBef>
              <a:spcAft>
                <a:spcPts val="0"/>
              </a:spcAft>
              <a:buSzPts val="1100"/>
              <a:buNone/>
              <a:defRPr sz="1100"/>
            </a:lvl1pPr>
            <a:lvl2pPr marL="914400" lvl="1" indent="-228600" algn="ctr" rtl="0">
              <a:lnSpc>
                <a:spcPct val="100000"/>
              </a:lnSpc>
              <a:spcBef>
                <a:spcPts val="1300"/>
              </a:spcBef>
              <a:spcAft>
                <a:spcPts val="0"/>
              </a:spcAft>
              <a:buClr>
                <a:schemeClr val="accent1"/>
              </a:buClr>
              <a:buSzPts val="1100"/>
              <a:buNone/>
              <a:defRPr sz="1100">
                <a:solidFill>
                  <a:schemeClr val="accent1"/>
                </a:solidFill>
              </a:defRPr>
            </a:lvl2pPr>
            <a:lvl3pPr marL="1371600" lvl="2" indent="-228600" algn="ctr" rtl="0">
              <a:lnSpc>
                <a:spcPct val="100000"/>
              </a:lnSpc>
              <a:spcBef>
                <a:spcPts val="1300"/>
              </a:spcBef>
              <a:spcAft>
                <a:spcPts val="0"/>
              </a:spcAft>
              <a:buSzPts val="1200"/>
              <a:buNone/>
              <a:defRPr sz="1200"/>
            </a:lvl3pPr>
            <a:lvl4pPr marL="1828800" lvl="3" indent="-228600" algn="ctr" rtl="0">
              <a:lnSpc>
                <a:spcPct val="100000"/>
              </a:lnSpc>
              <a:spcBef>
                <a:spcPts val="1300"/>
              </a:spcBef>
              <a:spcAft>
                <a:spcPts val="0"/>
              </a:spcAft>
              <a:buSzPts val="1100"/>
              <a:buNone/>
              <a:defRPr sz="1100"/>
            </a:lvl4pPr>
            <a:lvl5pPr marL="2286000" lvl="4" indent="-298450" algn="ctr" rtl="0">
              <a:lnSpc>
                <a:spcPct val="100000"/>
              </a:lnSpc>
              <a:spcBef>
                <a:spcPts val="1300"/>
              </a:spcBef>
              <a:spcAft>
                <a:spcPts val="0"/>
              </a:spcAft>
              <a:buSzPts val="1100"/>
              <a:buChar char="▪"/>
              <a:defRPr sz="1100"/>
            </a:lvl5pPr>
            <a:lvl6pPr marL="2743200" lvl="5" indent="-317500" algn="l" rtl="0">
              <a:lnSpc>
                <a:spcPct val="90000"/>
              </a:lnSpc>
              <a:spcBef>
                <a:spcPts val="1300"/>
              </a:spcBef>
              <a:spcAft>
                <a:spcPts val="0"/>
              </a:spcAft>
              <a:buClr>
                <a:schemeClr val="dk2"/>
              </a:buClr>
              <a:buSzPts val="1400"/>
              <a:buChar char="▪"/>
              <a:defRPr/>
            </a:lvl6pPr>
            <a:lvl7pPr marL="3200400" lvl="6" indent="-317500" algn="l" rtl="0">
              <a:lnSpc>
                <a:spcPct val="90000"/>
              </a:lnSpc>
              <a:spcBef>
                <a:spcPts val="13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588" name="Google Shape;588;p76"/>
          <p:cNvSpPr txBox="1">
            <a:spLocks noGrp="1"/>
          </p:cNvSpPr>
          <p:nvPr>
            <p:ph type="body" idx="3"/>
          </p:nvPr>
        </p:nvSpPr>
        <p:spPr>
          <a:xfrm>
            <a:off x="4565462" y="1354973"/>
            <a:ext cx="1928400" cy="3358200"/>
          </a:xfrm>
          <a:prstGeom prst="rect">
            <a:avLst/>
          </a:prstGeom>
          <a:solidFill>
            <a:schemeClr val="accent1"/>
          </a:solidFill>
          <a:ln>
            <a:noFill/>
          </a:ln>
        </p:spPr>
        <p:txBody>
          <a:bodyPr spcFirstLastPara="1" wrap="square" lIns="135000" tIns="216000" rIns="135000" bIns="135000" anchor="t" anchorCtr="0">
            <a:noAutofit/>
          </a:bodyPr>
          <a:lstStyle>
            <a:lvl1pPr marL="457200" lvl="0" indent="-228600" algn="ctr" rtl="0">
              <a:lnSpc>
                <a:spcPct val="100000"/>
              </a:lnSpc>
              <a:spcBef>
                <a:spcPts val="0"/>
              </a:spcBef>
              <a:spcAft>
                <a:spcPts val="0"/>
              </a:spcAft>
              <a:buClr>
                <a:schemeClr val="lt1"/>
              </a:buClr>
              <a:buSzPts val="1100"/>
              <a:buNone/>
              <a:defRPr sz="1100">
                <a:solidFill>
                  <a:schemeClr val="lt1"/>
                </a:solidFill>
              </a:defRPr>
            </a:lvl1pPr>
            <a:lvl2pPr marL="914400" lvl="1" indent="-228600" algn="ctr" rtl="0">
              <a:lnSpc>
                <a:spcPct val="100000"/>
              </a:lnSpc>
              <a:spcBef>
                <a:spcPts val="1300"/>
              </a:spcBef>
              <a:spcAft>
                <a:spcPts val="0"/>
              </a:spcAft>
              <a:buClr>
                <a:schemeClr val="lt1"/>
              </a:buClr>
              <a:buSzPts val="1100"/>
              <a:buNone/>
              <a:defRPr sz="1100">
                <a:solidFill>
                  <a:schemeClr val="lt1"/>
                </a:solidFill>
              </a:defRPr>
            </a:lvl2pPr>
            <a:lvl3pPr marL="1371600" lvl="2" indent="-228600" algn="ctr" rtl="0">
              <a:lnSpc>
                <a:spcPct val="100000"/>
              </a:lnSpc>
              <a:spcBef>
                <a:spcPts val="1300"/>
              </a:spcBef>
              <a:spcAft>
                <a:spcPts val="0"/>
              </a:spcAft>
              <a:buClr>
                <a:schemeClr val="lt1"/>
              </a:buClr>
              <a:buSzPts val="1200"/>
              <a:buNone/>
              <a:defRPr sz="1200">
                <a:solidFill>
                  <a:schemeClr val="lt1"/>
                </a:solidFill>
              </a:defRPr>
            </a:lvl3pPr>
            <a:lvl4pPr marL="1828800" lvl="3" indent="-228600" algn="ctr" rtl="0">
              <a:lnSpc>
                <a:spcPct val="100000"/>
              </a:lnSpc>
              <a:spcBef>
                <a:spcPts val="1300"/>
              </a:spcBef>
              <a:spcAft>
                <a:spcPts val="0"/>
              </a:spcAft>
              <a:buClr>
                <a:schemeClr val="lt1"/>
              </a:buClr>
              <a:buSzPts val="1100"/>
              <a:buNone/>
              <a:defRPr sz="1100">
                <a:solidFill>
                  <a:schemeClr val="lt1"/>
                </a:solidFill>
              </a:defRPr>
            </a:lvl4pPr>
            <a:lvl5pPr marL="2286000" lvl="4" indent="-298450" algn="ctr" rtl="0">
              <a:lnSpc>
                <a:spcPct val="100000"/>
              </a:lnSpc>
              <a:spcBef>
                <a:spcPts val="1300"/>
              </a:spcBef>
              <a:spcAft>
                <a:spcPts val="0"/>
              </a:spcAft>
              <a:buClr>
                <a:schemeClr val="lt1"/>
              </a:buClr>
              <a:buSzPts val="1100"/>
              <a:buChar char="▪"/>
              <a:defRPr sz="1100">
                <a:solidFill>
                  <a:schemeClr val="lt1"/>
                </a:solidFill>
              </a:defRPr>
            </a:lvl5pPr>
            <a:lvl6pPr marL="2743200" lvl="5" indent="-317500" algn="l" rtl="0">
              <a:lnSpc>
                <a:spcPct val="90000"/>
              </a:lnSpc>
              <a:spcBef>
                <a:spcPts val="1300"/>
              </a:spcBef>
              <a:spcAft>
                <a:spcPts val="0"/>
              </a:spcAft>
              <a:buClr>
                <a:schemeClr val="lt1"/>
              </a:buClr>
              <a:buSzPts val="1400"/>
              <a:buChar char="▪"/>
              <a:defRPr>
                <a:solidFill>
                  <a:schemeClr val="lt1"/>
                </a:solidFill>
              </a:defRPr>
            </a:lvl6pPr>
            <a:lvl7pPr marL="3200400" lvl="6" indent="-317500" algn="l" rtl="0">
              <a:lnSpc>
                <a:spcPct val="90000"/>
              </a:lnSpc>
              <a:spcBef>
                <a:spcPts val="1300"/>
              </a:spcBef>
              <a:spcAft>
                <a:spcPts val="0"/>
              </a:spcAft>
              <a:buClr>
                <a:schemeClr val="lt1"/>
              </a:buClr>
              <a:buSzPts val="1400"/>
              <a:buChar char="•"/>
              <a:defRPr>
                <a:solidFill>
                  <a:schemeClr val="lt1"/>
                </a:solidFill>
              </a:defRPr>
            </a:lvl7pPr>
            <a:lvl8pPr marL="3657600" lvl="7" indent="-317500" algn="l" rtl="0">
              <a:lnSpc>
                <a:spcPct val="90000"/>
              </a:lnSpc>
              <a:spcBef>
                <a:spcPts val="400"/>
              </a:spcBef>
              <a:spcAft>
                <a:spcPts val="0"/>
              </a:spcAft>
              <a:buClr>
                <a:schemeClr val="lt1"/>
              </a:buClr>
              <a:buSzPts val="1400"/>
              <a:buChar char="•"/>
              <a:defRPr>
                <a:solidFill>
                  <a:schemeClr val="lt1"/>
                </a:solidFill>
              </a:defRPr>
            </a:lvl8pPr>
            <a:lvl9pPr marL="4114800" lvl="8" indent="-317500" algn="l" rtl="0">
              <a:lnSpc>
                <a:spcPct val="90000"/>
              </a:lnSpc>
              <a:spcBef>
                <a:spcPts val="400"/>
              </a:spcBef>
              <a:spcAft>
                <a:spcPts val="0"/>
              </a:spcAft>
              <a:buClr>
                <a:schemeClr val="lt1"/>
              </a:buClr>
              <a:buSzPts val="1400"/>
              <a:buChar char="•"/>
              <a:defRPr>
                <a:solidFill>
                  <a:schemeClr val="lt1"/>
                </a:solidFill>
              </a:defRPr>
            </a:lvl9pPr>
          </a:lstStyle>
          <a:p>
            <a:endParaRPr/>
          </a:p>
        </p:txBody>
      </p:sp>
      <p:sp>
        <p:nvSpPr>
          <p:cNvPr id="589" name="Google Shape;589;p76"/>
          <p:cNvSpPr txBox="1">
            <a:spLocks noGrp="1"/>
          </p:cNvSpPr>
          <p:nvPr>
            <p:ph type="body" idx="4"/>
          </p:nvPr>
        </p:nvSpPr>
        <p:spPr>
          <a:xfrm>
            <a:off x="6725558" y="1354973"/>
            <a:ext cx="1928400" cy="3358200"/>
          </a:xfrm>
          <a:prstGeom prst="rect">
            <a:avLst/>
          </a:prstGeom>
          <a:solidFill>
            <a:schemeClr val="accent1"/>
          </a:solidFill>
          <a:ln>
            <a:noFill/>
          </a:ln>
        </p:spPr>
        <p:txBody>
          <a:bodyPr spcFirstLastPara="1" wrap="square" lIns="135000" tIns="216000" rIns="135000" bIns="135000" anchor="t" anchorCtr="0">
            <a:noAutofit/>
          </a:bodyPr>
          <a:lstStyle>
            <a:lvl1pPr marL="457200" lvl="0" indent="-228600" algn="ctr" rtl="0">
              <a:lnSpc>
                <a:spcPct val="100000"/>
              </a:lnSpc>
              <a:spcBef>
                <a:spcPts val="0"/>
              </a:spcBef>
              <a:spcAft>
                <a:spcPts val="0"/>
              </a:spcAft>
              <a:buClr>
                <a:schemeClr val="lt1"/>
              </a:buClr>
              <a:buSzPts val="1100"/>
              <a:buNone/>
              <a:defRPr sz="1100">
                <a:solidFill>
                  <a:schemeClr val="lt1"/>
                </a:solidFill>
              </a:defRPr>
            </a:lvl1pPr>
            <a:lvl2pPr marL="914400" lvl="1" indent="-228600" algn="ctr" rtl="0">
              <a:lnSpc>
                <a:spcPct val="100000"/>
              </a:lnSpc>
              <a:spcBef>
                <a:spcPts val="1300"/>
              </a:spcBef>
              <a:spcAft>
                <a:spcPts val="0"/>
              </a:spcAft>
              <a:buClr>
                <a:schemeClr val="lt1"/>
              </a:buClr>
              <a:buSzPts val="1100"/>
              <a:buNone/>
              <a:defRPr sz="1100">
                <a:solidFill>
                  <a:schemeClr val="lt1"/>
                </a:solidFill>
              </a:defRPr>
            </a:lvl2pPr>
            <a:lvl3pPr marL="1371600" lvl="2" indent="-228600" algn="ctr" rtl="0">
              <a:lnSpc>
                <a:spcPct val="100000"/>
              </a:lnSpc>
              <a:spcBef>
                <a:spcPts val="1300"/>
              </a:spcBef>
              <a:spcAft>
                <a:spcPts val="0"/>
              </a:spcAft>
              <a:buClr>
                <a:schemeClr val="lt1"/>
              </a:buClr>
              <a:buSzPts val="1200"/>
              <a:buNone/>
              <a:defRPr sz="1200">
                <a:solidFill>
                  <a:schemeClr val="lt1"/>
                </a:solidFill>
              </a:defRPr>
            </a:lvl3pPr>
            <a:lvl4pPr marL="1828800" lvl="3" indent="-228600" algn="ctr" rtl="0">
              <a:lnSpc>
                <a:spcPct val="100000"/>
              </a:lnSpc>
              <a:spcBef>
                <a:spcPts val="1300"/>
              </a:spcBef>
              <a:spcAft>
                <a:spcPts val="0"/>
              </a:spcAft>
              <a:buClr>
                <a:schemeClr val="lt1"/>
              </a:buClr>
              <a:buSzPts val="1100"/>
              <a:buNone/>
              <a:defRPr sz="1100">
                <a:solidFill>
                  <a:schemeClr val="lt1"/>
                </a:solidFill>
              </a:defRPr>
            </a:lvl4pPr>
            <a:lvl5pPr marL="2286000" lvl="4" indent="-298450" algn="ctr" rtl="0">
              <a:lnSpc>
                <a:spcPct val="100000"/>
              </a:lnSpc>
              <a:spcBef>
                <a:spcPts val="1300"/>
              </a:spcBef>
              <a:spcAft>
                <a:spcPts val="0"/>
              </a:spcAft>
              <a:buClr>
                <a:schemeClr val="lt1"/>
              </a:buClr>
              <a:buSzPts val="1100"/>
              <a:buChar char="▪"/>
              <a:defRPr sz="1100">
                <a:solidFill>
                  <a:schemeClr val="lt1"/>
                </a:solidFill>
              </a:defRPr>
            </a:lvl5pPr>
            <a:lvl6pPr marL="2743200" lvl="5" indent="-317500" algn="l" rtl="0">
              <a:lnSpc>
                <a:spcPct val="90000"/>
              </a:lnSpc>
              <a:spcBef>
                <a:spcPts val="1300"/>
              </a:spcBef>
              <a:spcAft>
                <a:spcPts val="0"/>
              </a:spcAft>
              <a:buClr>
                <a:schemeClr val="lt1"/>
              </a:buClr>
              <a:buSzPts val="1400"/>
              <a:buChar char="▪"/>
              <a:defRPr>
                <a:solidFill>
                  <a:schemeClr val="lt1"/>
                </a:solidFill>
              </a:defRPr>
            </a:lvl6pPr>
            <a:lvl7pPr marL="3200400" lvl="6" indent="-317500" algn="l" rtl="0">
              <a:lnSpc>
                <a:spcPct val="90000"/>
              </a:lnSpc>
              <a:spcBef>
                <a:spcPts val="1300"/>
              </a:spcBef>
              <a:spcAft>
                <a:spcPts val="0"/>
              </a:spcAft>
              <a:buClr>
                <a:schemeClr val="lt1"/>
              </a:buClr>
              <a:buSzPts val="1400"/>
              <a:buChar char="•"/>
              <a:defRPr>
                <a:solidFill>
                  <a:schemeClr val="lt1"/>
                </a:solidFill>
              </a:defRPr>
            </a:lvl7pPr>
            <a:lvl8pPr marL="3657600" lvl="7" indent="-317500" algn="l" rtl="0">
              <a:lnSpc>
                <a:spcPct val="90000"/>
              </a:lnSpc>
              <a:spcBef>
                <a:spcPts val="400"/>
              </a:spcBef>
              <a:spcAft>
                <a:spcPts val="0"/>
              </a:spcAft>
              <a:buClr>
                <a:schemeClr val="lt1"/>
              </a:buClr>
              <a:buSzPts val="1400"/>
              <a:buChar char="•"/>
              <a:defRPr>
                <a:solidFill>
                  <a:schemeClr val="lt1"/>
                </a:solidFill>
              </a:defRPr>
            </a:lvl8pPr>
            <a:lvl9pPr marL="4114800" lvl="8" indent="-317500" algn="l" rtl="0">
              <a:lnSpc>
                <a:spcPct val="90000"/>
              </a:lnSpc>
              <a:spcBef>
                <a:spcPts val="400"/>
              </a:spcBef>
              <a:spcAft>
                <a:spcPts val="0"/>
              </a:spcAft>
              <a:buClr>
                <a:schemeClr val="lt1"/>
              </a:buClr>
              <a:buSzPts val="1400"/>
              <a:buChar char="•"/>
              <a:defRPr>
                <a:solidFill>
                  <a:schemeClr val="lt1"/>
                </a:solidFill>
              </a:defRPr>
            </a:lvl9pPr>
          </a:lstStyle>
          <a:p>
            <a:endParaRPr/>
          </a:p>
        </p:txBody>
      </p:sp>
      <p:sp>
        <p:nvSpPr>
          <p:cNvPr id="590" name="Google Shape;590;p76"/>
          <p:cNvSpPr txBox="1">
            <a:spLocks noGrp="1"/>
          </p:cNvSpPr>
          <p:nvPr>
            <p:ph type="body" idx="5"/>
          </p:nvPr>
        </p:nvSpPr>
        <p:spPr>
          <a:xfrm>
            <a:off x="486000" y="4860009"/>
            <a:ext cx="3240000" cy="160800"/>
          </a:xfrm>
          <a:prstGeom prst="rect">
            <a:avLst/>
          </a:prstGeom>
        </p:spPr>
        <p:txBody>
          <a:bodyPr spcFirstLastPara="1" wrap="square" lIns="0" tIns="0" rIns="0" bIns="0" anchor="t" anchorCtr="0">
            <a:noAutofit/>
          </a:bodyPr>
          <a:lstStyle>
            <a:lvl1pPr marL="457200" lvl="0" indent="-228600" rtl="0">
              <a:spcBef>
                <a:spcPts val="0"/>
              </a:spcBef>
              <a:spcAft>
                <a:spcPts val="0"/>
              </a:spcAft>
              <a:buSzPts val="700"/>
              <a:buNone/>
              <a:defRPr sz="700"/>
            </a:lvl1pPr>
            <a:lvl2pPr marL="914400" lvl="1" indent="-228600" rtl="0">
              <a:spcBef>
                <a:spcPts val="1300"/>
              </a:spcBef>
              <a:spcAft>
                <a:spcPts val="0"/>
              </a:spcAft>
              <a:buSzPts val="1100"/>
              <a:buNone/>
              <a:defRPr/>
            </a:lvl2pPr>
            <a:lvl3pPr marL="1371600" lvl="2" indent="-228600" rtl="0">
              <a:spcBef>
                <a:spcPts val="1300"/>
              </a:spcBef>
              <a:spcAft>
                <a:spcPts val="0"/>
              </a:spcAft>
              <a:buSzPts val="1100"/>
              <a:buNone/>
              <a:defRPr/>
            </a:lvl3pPr>
            <a:lvl4pPr marL="1828800" lvl="3" indent="-228600" rtl="0">
              <a:spcBef>
                <a:spcPts val="1300"/>
              </a:spcBef>
              <a:spcAft>
                <a:spcPts val="0"/>
              </a:spcAft>
              <a:buSzPts val="1700"/>
              <a:buNone/>
              <a:defRPr/>
            </a:lvl4pPr>
            <a:lvl5pPr marL="2286000" lvl="4" indent="-304800" rtl="0">
              <a:spcBef>
                <a:spcPts val="1300"/>
              </a:spcBef>
              <a:spcAft>
                <a:spcPts val="0"/>
              </a:spcAft>
              <a:buSzPts val="1200"/>
              <a:buChar char="▪"/>
              <a:defRPr/>
            </a:lvl5pPr>
            <a:lvl6pPr marL="2743200" lvl="5" indent="-317500" rtl="0">
              <a:spcBef>
                <a:spcPts val="1300"/>
              </a:spcBef>
              <a:spcAft>
                <a:spcPts val="0"/>
              </a:spcAft>
              <a:buSzPts val="1400"/>
              <a:buChar char="▪"/>
              <a:defRPr/>
            </a:lvl6pPr>
            <a:lvl7pPr marL="3200400" lvl="6" indent="-317500" rtl="0">
              <a:spcBef>
                <a:spcPts val="1300"/>
              </a:spcBef>
              <a:spcAft>
                <a:spcPts val="0"/>
              </a:spcAft>
              <a:buSzPts val="1400"/>
              <a:buChar char="•"/>
              <a:defRPr/>
            </a:lvl7pPr>
            <a:lvl8pPr marL="3657600" lvl="7" indent="-317500" rtl="0">
              <a:spcBef>
                <a:spcPts val="400"/>
              </a:spcBef>
              <a:spcAft>
                <a:spcPts val="0"/>
              </a:spcAft>
              <a:buSzPts val="1400"/>
              <a:buChar char="•"/>
              <a:defRPr/>
            </a:lvl8pPr>
            <a:lvl9pPr marL="4114800" lvl="8" indent="-317500" rtl="0">
              <a:spcBef>
                <a:spcPts val="400"/>
              </a:spcBef>
              <a:spcAft>
                <a:spcPts val="0"/>
              </a:spcAft>
              <a:buSzPts val="1400"/>
              <a:buChar char="•"/>
              <a:defRPr/>
            </a:lvl9pPr>
          </a:lstStyle>
          <a:p>
            <a:endParaRPr/>
          </a:p>
        </p:txBody>
      </p:sp>
    </p:spTree>
  </p:cSld>
  <p:clrMapOvr>
    <a:masterClrMapping/>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Eight Text Boxes">
  <p:cSld name="Eight Text Boxes">
    <p:spTree>
      <p:nvGrpSpPr>
        <p:cNvPr id="1" name="Shape 591"/>
        <p:cNvGrpSpPr/>
        <p:nvPr/>
      </p:nvGrpSpPr>
      <p:grpSpPr>
        <a:xfrm>
          <a:off x="0" y="0"/>
          <a:ext cx="0" cy="0"/>
          <a:chOff x="0" y="0"/>
          <a:chExt cx="0" cy="0"/>
        </a:xfrm>
      </p:grpSpPr>
      <p:sp>
        <p:nvSpPr>
          <p:cNvPr id="592" name="Google Shape;592;p77"/>
          <p:cNvSpPr txBox="1">
            <a:spLocks noGrp="1"/>
          </p:cNvSpPr>
          <p:nvPr>
            <p:ph type="sldNum" idx="12"/>
          </p:nvPr>
        </p:nvSpPr>
        <p:spPr>
          <a:xfrm>
            <a:off x="245268" y="4860001"/>
            <a:ext cx="193200" cy="160800"/>
          </a:xfrm>
          <a:prstGeom prst="rect">
            <a:avLst/>
          </a:prstGeom>
          <a:noFill/>
          <a:ln>
            <a:noFill/>
          </a:ln>
        </p:spPr>
        <p:txBody>
          <a:bodyPr spcFirstLastPara="1" wrap="square" lIns="0" tIns="0" rIns="0" bIns="0" anchor="t" anchorCtr="0">
            <a:noAutofit/>
          </a:bodyPr>
          <a:lstStyle>
            <a:lvl1pPr marL="0" lvl="0" indent="0" algn="l" rtl="0">
              <a:lnSpc>
                <a:spcPct val="100000"/>
              </a:lnSpc>
              <a:spcBef>
                <a:spcPts val="0"/>
              </a:spcBef>
              <a:buNone/>
              <a:defRPr/>
            </a:lvl1pPr>
            <a:lvl2pPr marL="0" lvl="1" indent="0" algn="l" rtl="0">
              <a:lnSpc>
                <a:spcPct val="100000"/>
              </a:lnSpc>
              <a:spcBef>
                <a:spcPts val="0"/>
              </a:spcBef>
              <a:buNone/>
              <a:defRPr/>
            </a:lvl2pPr>
            <a:lvl3pPr marL="0" lvl="2" indent="0" algn="l" rtl="0">
              <a:lnSpc>
                <a:spcPct val="100000"/>
              </a:lnSpc>
              <a:spcBef>
                <a:spcPts val="0"/>
              </a:spcBef>
              <a:buNone/>
              <a:defRPr/>
            </a:lvl3pPr>
            <a:lvl4pPr marL="0" lvl="3" indent="0" algn="l" rtl="0">
              <a:lnSpc>
                <a:spcPct val="100000"/>
              </a:lnSpc>
              <a:spcBef>
                <a:spcPts val="0"/>
              </a:spcBef>
              <a:buNone/>
              <a:defRPr/>
            </a:lvl4pPr>
            <a:lvl5pPr marL="0" lvl="4" indent="0" algn="l" rtl="0">
              <a:lnSpc>
                <a:spcPct val="100000"/>
              </a:lnSpc>
              <a:spcBef>
                <a:spcPts val="0"/>
              </a:spcBef>
              <a:buNone/>
              <a:defRPr/>
            </a:lvl5pPr>
            <a:lvl6pPr marL="0" lvl="5" indent="0" algn="l" rtl="0">
              <a:lnSpc>
                <a:spcPct val="100000"/>
              </a:lnSpc>
              <a:spcBef>
                <a:spcPts val="0"/>
              </a:spcBef>
              <a:buNone/>
              <a:defRPr/>
            </a:lvl6pPr>
            <a:lvl7pPr marL="0" lvl="6" indent="0" algn="l" rtl="0">
              <a:lnSpc>
                <a:spcPct val="100000"/>
              </a:lnSpc>
              <a:spcBef>
                <a:spcPts val="0"/>
              </a:spcBef>
              <a:buNone/>
              <a:defRPr/>
            </a:lvl7pPr>
            <a:lvl8pPr marL="0" lvl="7" indent="0" algn="l" rtl="0">
              <a:lnSpc>
                <a:spcPct val="100000"/>
              </a:lnSpc>
              <a:spcBef>
                <a:spcPts val="0"/>
              </a:spcBef>
              <a:buNone/>
              <a:defRPr/>
            </a:lvl8pPr>
            <a:lvl9pPr marL="0" lvl="8" indent="0" algn="l" rtl="0">
              <a:lnSpc>
                <a:spcPct val="100000"/>
              </a:lnSpc>
              <a:spcBef>
                <a:spcPts val="0"/>
              </a:spcBef>
              <a:buNone/>
              <a:defRPr/>
            </a:lvl9pPr>
          </a:lstStyle>
          <a:p>
            <a:pPr marL="0" lvl="0" indent="0" algn="l" rtl="0">
              <a:spcBef>
                <a:spcPts val="0"/>
              </a:spcBef>
              <a:spcAft>
                <a:spcPts val="0"/>
              </a:spcAft>
              <a:buNone/>
            </a:pPr>
            <a:fld id="{00000000-1234-1234-1234-123412341234}" type="slidenum">
              <a:rPr lang="en-GB"/>
              <a:t>‹#›</a:t>
            </a:fld>
            <a:endParaRPr/>
          </a:p>
        </p:txBody>
      </p:sp>
      <p:pic>
        <p:nvPicPr>
          <p:cNvPr id="593" name="Google Shape;593;p77"/>
          <p:cNvPicPr preferRelativeResize="0"/>
          <p:nvPr/>
        </p:nvPicPr>
        <p:blipFill rotWithShape="1">
          <a:blip r:embed="rId2">
            <a:alphaModFix/>
          </a:blip>
          <a:srcRect/>
          <a:stretch/>
        </p:blipFill>
        <p:spPr>
          <a:xfrm>
            <a:off x="242307" y="1346203"/>
            <a:ext cx="8659388" cy="3381001"/>
          </a:xfrm>
          <a:prstGeom prst="rect">
            <a:avLst/>
          </a:prstGeom>
          <a:noFill/>
          <a:ln>
            <a:noFill/>
          </a:ln>
        </p:spPr>
      </p:pic>
      <p:sp>
        <p:nvSpPr>
          <p:cNvPr id="594" name="Google Shape;594;p77"/>
          <p:cNvSpPr txBox="1">
            <a:spLocks noGrp="1"/>
          </p:cNvSpPr>
          <p:nvPr>
            <p:ph type="title"/>
          </p:nvPr>
        </p:nvSpPr>
        <p:spPr>
          <a:xfrm>
            <a:off x="245268" y="367903"/>
            <a:ext cx="4088700" cy="8202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chemeClr val="accent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595" name="Google Shape;595;p77"/>
          <p:cNvSpPr txBox="1">
            <a:spLocks noGrp="1"/>
          </p:cNvSpPr>
          <p:nvPr>
            <p:ph type="body" idx="1"/>
          </p:nvPr>
        </p:nvSpPr>
        <p:spPr>
          <a:xfrm>
            <a:off x="245268" y="1354975"/>
            <a:ext cx="1928400" cy="1439100"/>
          </a:xfrm>
          <a:prstGeom prst="rect">
            <a:avLst/>
          </a:prstGeom>
          <a:solidFill>
            <a:schemeClr val="lt2"/>
          </a:solidFill>
          <a:ln>
            <a:noFill/>
          </a:ln>
        </p:spPr>
        <p:txBody>
          <a:bodyPr spcFirstLastPara="1" wrap="square" lIns="135000" tIns="216000" rIns="135000" bIns="135000" anchor="t" anchorCtr="0">
            <a:noAutofit/>
          </a:bodyPr>
          <a:lstStyle>
            <a:lvl1pPr marL="457200" lvl="0" indent="-228600" algn="ctr" rtl="0">
              <a:lnSpc>
                <a:spcPct val="100000"/>
              </a:lnSpc>
              <a:spcBef>
                <a:spcPts val="0"/>
              </a:spcBef>
              <a:spcAft>
                <a:spcPts val="0"/>
              </a:spcAft>
              <a:buSzPts val="1100"/>
              <a:buNone/>
              <a:defRPr sz="1100"/>
            </a:lvl1pPr>
            <a:lvl2pPr marL="914400" lvl="1" indent="-228600" algn="ctr" rtl="0">
              <a:lnSpc>
                <a:spcPct val="100000"/>
              </a:lnSpc>
              <a:spcBef>
                <a:spcPts val="1300"/>
              </a:spcBef>
              <a:spcAft>
                <a:spcPts val="0"/>
              </a:spcAft>
              <a:buClr>
                <a:schemeClr val="accent1"/>
              </a:buClr>
              <a:buSzPts val="1100"/>
              <a:buNone/>
              <a:defRPr sz="1100">
                <a:solidFill>
                  <a:schemeClr val="accent1"/>
                </a:solidFill>
              </a:defRPr>
            </a:lvl2pPr>
            <a:lvl3pPr marL="1371600" lvl="2" indent="-228600" algn="ctr" rtl="0">
              <a:lnSpc>
                <a:spcPct val="100000"/>
              </a:lnSpc>
              <a:spcBef>
                <a:spcPts val="1300"/>
              </a:spcBef>
              <a:spcAft>
                <a:spcPts val="0"/>
              </a:spcAft>
              <a:buSzPts val="1200"/>
              <a:buNone/>
              <a:defRPr sz="1200"/>
            </a:lvl3pPr>
            <a:lvl4pPr marL="1828800" lvl="3" indent="-228600" algn="ctr" rtl="0">
              <a:lnSpc>
                <a:spcPct val="100000"/>
              </a:lnSpc>
              <a:spcBef>
                <a:spcPts val="1300"/>
              </a:spcBef>
              <a:spcAft>
                <a:spcPts val="0"/>
              </a:spcAft>
              <a:buSzPts val="1100"/>
              <a:buNone/>
              <a:defRPr sz="1100"/>
            </a:lvl4pPr>
            <a:lvl5pPr marL="2286000" lvl="4" indent="-298450" algn="ctr" rtl="0">
              <a:lnSpc>
                <a:spcPct val="100000"/>
              </a:lnSpc>
              <a:spcBef>
                <a:spcPts val="1300"/>
              </a:spcBef>
              <a:spcAft>
                <a:spcPts val="0"/>
              </a:spcAft>
              <a:buSzPts val="1100"/>
              <a:buChar char="▪"/>
              <a:defRPr sz="1100"/>
            </a:lvl5pPr>
            <a:lvl6pPr marL="2743200" lvl="5" indent="-317500" algn="l" rtl="0">
              <a:lnSpc>
                <a:spcPct val="90000"/>
              </a:lnSpc>
              <a:spcBef>
                <a:spcPts val="1300"/>
              </a:spcBef>
              <a:spcAft>
                <a:spcPts val="0"/>
              </a:spcAft>
              <a:buSzPts val="1400"/>
              <a:buChar char="▪"/>
              <a:defRPr/>
            </a:lvl6pPr>
            <a:lvl7pPr marL="3200400" lvl="6" indent="-317500" algn="l" rtl="0">
              <a:lnSpc>
                <a:spcPct val="90000"/>
              </a:lnSpc>
              <a:spcBef>
                <a:spcPts val="1300"/>
              </a:spcBef>
              <a:spcAft>
                <a:spcPts val="0"/>
              </a:spcAft>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596" name="Google Shape;596;p77"/>
          <p:cNvSpPr txBox="1">
            <a:spLocks noGrp="1"/>
          </p:cNvSpPr>
          <p:nvPr>
            <p:ph type="body" idx="2"/>
          </p:nvPr>
        </p:nvSpPr>
        <p:spPr>
          <a:xfrm>
            <a:off x="2405365" y="1354974"/>
            <a:ext cx="1928400" cy="1439100"/>
          </a:xfrm>
          <a:prstGeom prst="rect">
            <a:avLst/>
          </a:prstGeom>
          <a:solidFill>
            <a:schemeClr val="lt2"/>
          </a:solidFill>
          <a:ln>
            <a:noFill/>
          </a:ln>
        </p:spPr>
        <p:txBody>
          <a:bodyPr spcFirstLastPara="1" wrap="square" lIns="135000" tIns="216000" rIns="135000" bIns="135000" anchor="t" anchorCtr="0">
            <a:noAutofit/>
          </a:bodyPr>
          <a:lstStyle>
            <a:lvl1pPr marL="457200" lvl="0" indent="-228600" algn="ctr" rtl="0">
              <a:lnSpc>
                <a:spcPct val="100000"/>
              </a:lnSpc>
              <a:spcBef>
                <a:spcPts val="0"/>
              </a:spcBef>
              <a:spcAft>
                <a:spcPts val="0"/>
              </a:spcAft>
              <a:buClr>
                <a:schemeClr val="dk2"/>
              </a:buClr>
              <a:buSzPts val="1100"/>
              <a:buNone/>
              <a:defRPr sz="1100">
                <a:solidFill>
                  <a:schemeClr val="dk2"/>
                </a:solidFill>
              </a:defRPr>
            </a:lvl1pPr>
            <a:lvl2pPr marL="914400" lvl="1" indent="-228600" algn="ctr" rtl="0">
              <a:lnSpc>
                <a:spcPct val="100000"/>
              </a:lnSpc>
              <a:spcBef>
                <a:spcPts val="1300"/>
              </a:spcBef>
              <a:spcAft>
                <a:spcPts val="0"/>
              </a:spcAft>
              <a:buClr>
                <a:schemeClr val="accent1"/>
              </a:buClr>
              <a:buSzPts val="1100"/>
              <a:buNone/>
              <a:defRPr sz="1100">
                <a:solidFill>
                  <a:schemeClr val="accent1"/>
                </a:solidFill>
              </a:defRPr>
            </a:lvl2pPr>
            <a:lvl3pPr marL="1371600" lvl="2" indent="-228600" algn="ctr" rtl="0">
              <a:lnSpc>
                <a:spcPct val="100000"/>
              </a:lnSpc>
              <a:spcBef>
                <a:spcPts val="1300"/>
              </a:spcBef>
              <a:spcAft>
                <a:spcPts val="0"/>
              </a:spcAft>
              <a:buClr>
                <a:schemeClr val="dk2"/>
              </a:buClr>
              <a:buSzPts val="1200"/>
              <a:buNone/>
              <a:defRPr sz="1200">
                <a:solidFill>
                  <a:schemeClr val="dk2"/>
                </a:solidFill>
              </a:defRPr>
            </a:lvl3pPr>
            <a:lvl4pPr marL="1828800" lvl="3" indent="-228600" algn="ctr" rtl="0">
              <a:lnSpc>
                <a:spcPct val="100000"/>
              </a:lnSpc>
              <a:spcBef>
                <a:spcPts val="1300"/>
              </a:spcBef>
              <a:spcAft>
                <a:spcPts val="0"/>
              </a:spcAft>
              <a:buClr>
                <a:schemeClr val="dk2"/>
              </a:buClr>
              <a:buSzPts val="1100"/>
              <a:buNone/>
              <a:defRPr sz="1100">
                <a:solidFill>
                  <a:schemeClr val="dk2"/>
                </a:solidFill>
              </a:defRPr>
            </a:lvl4pPr>
            <a:lvl5pPr marL="2286000" lvl="4" indent="-298450" algn="ctr" rtl="0">
              <a:lnSpc>
                <a:spcPct val="100000"/>
              </a:lnSpc>
              <a:spcBef>
                <a:spcPts val="1300"/>
              </a:spcBef>
              <a:spcAft>
                <a:spcPts val="0"/>
              </a:spcAft>
              <a:buClr>
                <a:schemeClr val="dk2"/>
              </a:buClr>
              <a:buSzPts val="1100"/>
              <a:buChar char="▪"/>
              <a:defRPr sz="1100">
                <a:solidFill>
                  <a:schemeClr val="dk2"/>
                </a:solidFill>
              </a:defRPr>
            </a:lvl5pPr>
            <a:lvl6pPr marL="2743200" lvl="5" indent="-317500" algn="l" rtl="0">
              <a:lnSpc>
                <a:spcPct val="90000"/>
              </a:lnSpc>
              <a:spcBef>
                <a:spcPts val="1300"/>
              </a:spcBef>
              <a:spcAft>
                <a:spcPts val="0"/>
              </a:spcAft>
              <a:buClr>
                <a:schemeClr val="dk2"/>
              </a:buClr>
              <a:buSzPts val="1400"/>
              <a:buChar char="▪"/>
              <a:defRPr/>
            </a:lvl6pPr>
            <a:lvl7pPr marL="3200400" lvl="6" indent="-317500" algn="l" rtl="0">
              <a:lnSpc>
                <a:spcPct val="90000"/>
              </a:lnSpc>
              <a:spcBef>
                <a:spcPts val="13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597" name="Google Shape;597;p77"/>
          <p:cNvSpPr txBox="1">
            <a:spLocks noGrp="1"/>
          </p:cNvSpPr>
          <p:nvPr>
            <p:ph type="body" idx="3"/>
          </p:nvPr>
        </p:nvSpPr>
        <p:spPr>
          <a:xfrm>
            <a:off x="4565462" y="1354973"/>
            <a:ext cx="1928400" cy="1439100"/>
          </a:xfrm>
          <a:prstGeom prst="rect">
            <a:avLst/>
          </a:prstGeom>
          <a:solidFill>
            <a:schemeClr val="accent1"/>
          </a:solidFill>
          <a:ln>
            <a:noFill/>
          </a:ln>
        </p:spPr>
        <p:txBody>
          <a:bodyPr spcFirstLastPara="1" wrap="square" lIns="135000" tIns="216000" rIns="135000" bIns="135000" anchor="t" anchorCtr="0">
            <a:noAutofit/>
          </a:bodyPr>
          <a:lstStyle>
            <a:lvl1pPr marL="457200" lvl="0" indent="-228600" algn="ctr" rtl="0">
              <a:lnSpc>
                <a:spcPct val="100000"/>
              </a:lnSpc>
              <a:spcBef>
                <a:spcPts val="0"/>
              </a:spcBef>
              <a:spcAft>
                <a:spcPts val="0"/>
              </a:spcAft>
              <a:buClr>
                <a:schemeClr val="lt1"/>
              </a:buClr>
              <a:buSzPts val="1100"/>
              <a:buNone/>
              <a:defRPr sz="1100">
                <a:solidFill>
                  <a:schemeClr val="lt1"/>
                </a:solidFill>
              </a:defRPr>
            </a:lvl1pPr>
            <a:lvl2pPr marL="914400" lvl="1" indent="-228600" algn="ctr" rtl="0">
              <a:lnSpc>
                <a:spcPct val="100000"/>
              </a:lnSpc>
              <a:spcBef>
                <a:spcPts val="1300"/>
              </a:spcBef>
              <a:spcAft>
                <a:spcPts val="0"/>
              </a:spcAft>
              <a:buClr>
                <a:schemeClr val="lt1"/>
              </a:buClr>
              <a:buSzPts val="1100"/>
              <a:buNone/>
              <a:defRPr sz="1100">
                <a:solidFill>
                  <a:schemeClr val="lt1"/>
                </a:solidFill>
              </a:defRPr>
            </a:lvl2pPr>
            <a:lvl3pPr marL="1371600" lvl="2" indent="-228600" algn="ctr" rtl="0">
              <a:lnSpc>
                <a:spcPct val="100000"/>
              </a:lnSpc>
              <a:spcBef>
                <a:spcPts val="1300"/>
              </a:spcBef>
              <a:spcAft>
                <a:spcPts val="0"/>
              </a:spcAft>
              <a:buClr>
                <a:schemeClr val="lt1"/>
              </a:buClr>
              <a:buSzPts val="1200"/>
              <a:buNone/>
              <a:defRPr sz="1200">
                <a:solidFill>
                  <a:schemeClr val="lt1"/>
                </a:solidFill>
              </a:defRPr>
            </a:lvl3pPr>
            <a:lvl4pPr marL="1828800" lvl="3" indent="-228600" algn="ctr" rtl="0">
              <a:lnSpc>
                <a:spcPct val="100000"/>
              </a:lnSpc>
              <a:spcBef>
                <a:spcPts val="1300"/>
              </a:spcBef>
              <a:spcAft>
                <a:spcPts val="0"/>
              </a:spcAft>
              <a:buClr>
                <a:schemeClr val="lt1"/>
              </a:buClr>
              <a:buSzPts val="1100"/>
              <a:buNone/>
              <a:defRPr sz="1100">
                <a:solidFill>
                  <a:schemeClr val="lt1"/>
                </a:solidFill>
              </a:defRPr>
            </a:lvl4pPr>
            <a:lvl5pPr marL="2286000" lvl="4" indent="-298450" algn="ctr" rtl="0">
              <a:lnSpc>
                <a:spcPct val="100000"/>
              </a:lnSpc>
              <a:spcBef>
                <a:spcPts val="1300"/>
              </a:spcBef>
              <a:spcAft>
                <a:spcPts val="0"/>
              </a:spcAft>
              <a:buClr>
                <a:schemeClr val="lt1"/>
              </a:buClr>
              <a:buSzPts val="1100"/>
              <a:buChar char="▪"/>
              <a:defRPr sz="1100">
                <a:solidFill>
                  <a:schemeClr val="lt1"/>
                </a:solidFill>
              </a:defRPr>
            </a:lvl5pPr>
            <a:lvl6pPr marL="2743200" lvl="5" indent="-317500" algn="l" rtl="0">
              <a:lnSpc>
                <a:spcPct val="90000"/>
              </a:lnSpc>
              <a:spcBef>
                <a:spcPts val="1300"/>
              </a:spcBef>
              <a:spcAft>
                <a:spcPts val="0"/>
              </a:spcAft>
              <a:buClr>
                <a:schemeClr val="lt1"/>
              </a:buClr>
              <a:buSzPts val="1400"/>
              <a:buChar char="▪"/>
              <a:defRPr>
                <a:solidFill>
                  <a:schemeClr val="lt1"/>
                </a:solidFill>
              </a:defRPr>
            </a:lvl6pPr>
            <a:lvl7pPr marL="3200400" lvl="6" indent="-317500" algn="l" rtl="0">
              <a:lnSpc>
                <a:spcPct val="90000"/>
              </a:lnSpc>
              <a:spcBef>
                <a:spcPts val="1300"/>
              </a:spcBef>
              <a:spcAft>
                <a:spcPts val="0"/>
              </a:spcAft>
              <a:buClr>
                <a:schemeClr val="lt1"/>
              </a:buClr>
              <a:buSzPts val="1400"/>
              <a:buChar char="•"/>
              <a:defRPr>
                <a:solidFill>
                  <a:schemeClr val="lt1"/>
                </a:solidFill>
              </a:defRPr>
            </a:lvl7pPr>
            <a:lvl8pPr marL="3657600" lvl="7" indent="-317500" algn="l" rtl="0">
              <a:lnSpc>
                <a:spcPct val="90000"/>
              </a:lnSpc>
              <a:spcBef>
                <a:spcPts val="400"/>
              </a:spcBef>
              <a:spcAft>
                <a:spcPts val="0"/>
              </a:spcAft>
              <a:buClr>
                <a:schemeClr val="lt1"/>
              </a:buClr>
              <a:buSzPts val="1400"/>
              <a:buChar char="•"/>
              <a:defRPr>
                <a:solidFill>
                  <a:schemeClr val="lt1"/>
                </a:solidFill>
              </a:defRPr>
            </a:lvl8pPr>
            <a:lvl9pPr marL="4114800" lvl="8" indent="-317500" algn="l" rtl="0">
              <a:lnSpc>
                <a:spcPct val="90000"/>
              </a:lnSpc>
              <a:spcBef>
                <a:spcPts val="400"/>
              </a:spcBef>
              <a:spcAft>
                <a:spcPts val="0"/>
              </a:spcAft>
              <a:buClr>
                <a:schemeClr val="lt1"/>
              </a:buClr>
              <a:buSzPts val="1400"/>
              <a:buChar char="•"/>
              <a:defRPr>
                <a:solidFill>
                  <a:schemeClr val="lt1"/>
                </a:solidFill>
              </a:defRPr>
            </a:lvl9pPr>
          </a:lstStyle>
          <a:p>
            <a:endParaRPr/>
          </a:p>
        </p:txBody>
      </p:sp>
      <p:sp>
        <p:nvSpPr>
          <p:cNvPr id="598" name="Google Shape;598;p77"/>
          <p:cNvSpPr txBox="1">
            <a:spLocks noGrp="1"/>
          </p:cNvSpPr>
          <p:nvPr>
            <p:ph type="body" idx="4"/>
          </p:nvPr>
        </p:nvSpPr>
        <p:spPr>
          <a:xfrm>
            <a:off x="6725558" y="1354973"/>
            <a:ext cx="1928400" cy="1439100"/>
          </a:xfrm>
          <a:prstGeom prst="rect">
            <a:avLst/>
          </a:prstGeom>
          <a:solidFill>
            <a:schemeClr val="accent1"/>
          </a:solidFill>
          <a:ln>
            <a:noFill/>
          </a:ln>
        </p:spPr>
        <p:txBody>
          <a:bodyPr spcFirstLastPara="1" wrap="square" lIns="135000" tIns="216000" rIns="135000" bIns="135000" anchor="t" anchorCtr="0">
            <a:noAutofit/>
          </a:bodyPr>
          <a:lstStyle>
            <a:lvl1pPr marL="457200" lvl="0" indent="-228600" algn="ctr" rtl="0">
              <a:lnSpc>
                <a:spcPct val="100000"/>
              </a:lnSpc>
              <a:spcBef>
                <a:spcPts val="0"/>
              </a:spcBef>
              <a:spcAft>
                <a:spcPts val="0"/>
              </a:spcAft>
              <a:buClr>
                <a:schemeClr val="lt1"/>
              </a:buClr>
              <a:buSzPts val="1100"/>
              <a:buNone/>
              <a:defRPr sz="1100">
                <a:solidFill>
                  <a:schemeClr val="lt1"/>
                </a:solidFill>
              </a:defRPr>
            </a:lvl1pPr>
            <a:lvl2pPr marL="914400" lvl="1" indent="-228600" algn="ctr" rtl="0">
              <a:lnSpc>
                <a:spcPct val="100000"/>
              </a:lnSpc>
              <a:spcBef>
                <a:spcPts val="1300"/>
              </a:spcBef>
              <a:spcAft>
                <a:spcPts val="0"/>
              </a:spcAft>
              <a:buClr>
                <a:schemeClr val="lt1"/>
              </a:buClr>
              <a:buSzPts val="1100"/>
              <a:buNone/>
              <a:defRPr sz="1100">
                <a:solidFill>
                  <a:schemeClr val="lt1"/>
                </a:solidFill>
              </a:defRPr>
            </a:lvl2pPr>
            <a:lvl3pPr marL="1371600" lvl="2" indent="-228600" algn="ctr" rtl="0">
              <a:lnSpc>
                <a:spcPct val="100000"/>
              </a:lnSpc>
              <a:spcBef>
                <a:spcPts val="1300"/>
              </a:spcBef>
              <a:spcAft>
                <a:spcPts val="0"/>
              </a:spcAft>
              <a:buClr>
                <a:schemeClr val="lt1"/>
              </a:buClr>
              <a:buSzPts val="1200"/>
              <a:buNone/>
              <a:defRPr sz="1200">
                <a:solidFill>
                  <a:schemeClr val="lt1"/>
                </a:solidFill>
              </a:defRPr>
            </a:lvl3pPr>
            <a:lvl4pPr marL="1828800" lvl="3" indent="-228600" algn="ctr" rtl="0">
              <a:lnSpc>
                <a:spcPct val="100000"/>
              </a:lnSpc>
              <a:spcBef>
                <a:spcPts val="1300"/>
              </a:spcBef>
              <a:spcAft>
                <a:spcPts val="0"/>
              </a:spcAft>
              <a:buClr>
                <a:schemeClr val="lt1"/>
              </a:buClr>
              <a:buSzPts val="1100"/>
              <a:buNone/>
              <a:defRPr sz="1100">
                <a:solidFill>
                  <a:schemeClr val="lt1"/>
                </a:solidFill>
              </a:defRPr>
            </a:lvl4pPr>
            <a:lvl5pPr marL="2286000" lvl="4" indent="-298450" algn="ctr" rtl="0">
              <a:lnSpc>
                <a:spcPct val="100000"/>
              </a:lnSpc>
              <a:spcBef>
                <a:spcPts val="1300"/>
              </a:spcBef>
              <a:spcAft>
                <a:spcPts val="0"/>
              </a:spcAft>
              <a:buClr>
                <a:schemeClr val="lt1"/>
              </a:buClr>
              <a:buSzPts val="1100"/>
              <a:buChar char="▪"/>
              <a:defRPr sz="1100">
                <a:solidFill>
                  <a:schemeClr val="lt1"/>
                </a:solidFill>
              </a:defRPr>
            </a:lvl5pPr>
            <a:lvl6pPr marL="2743200" lvl="5" indent="-317500" algn="l" rtl="0">
              <a:lnSpc>
                <a:spcPct val="90000"/>
              </a:lnSpc>
              <a:spcBef>
                <a:spcPts val="1300"/>
              </a:spcBef>
              <a:spcAft>
                <a:spcPts val="0"/>
              </a:spcAft>
              <a:buClr>
                <a:schemeClr val="lt1"/>
              </a:buClr>
              <a:buSzPts val="1400"/>
              <a:buChar char="▪"/>
              <a:defRPr>
                <a:solidFill>
                  <a:schemeClr val="lt1"/>
                </a:solidFill>
              </a:defRPr>
            </a:lvl6pPr>
            <a:lvl7pPr marL="3200400" lvl="6" indent="-317500" algn="l" rtl="0">
              <a:lnSpc>
                <a:spcPct val="90000"/>
              </a:lnSpc>
              <a:spcBef>
                <a:spcPts val="1300"/>
              </a:spcBef>
              <a:spcAft>
                <a:spcPts val="0"/>
              </a:spcAft>
              <a:buClr>
                <a:schemeClr val="lt1"/>
              </a:buClr>
              <a:buSzPts val="1400"/>
              <a:buChar char="•"/>
              <a:defRPr>
                <a:solidFill>
                  <a:schemeClr val="lt1"/>
                </a:solidFill>
              </a:defRPr>
            </a:lvl7pPr>
            <a:lvl8pPr marL="3657600" lvl="7" indent="-317500" algn="l" rtl="0">
              <a:lnSpc>
                <a:spcPct val="90000"/>
              </a:lnSpc>
              <a:spcBef>
                <a:spcPts val="400"/>
              </a:spcBef>
              <a:spcAft>
                <a:spcPts val="0"/>
              </a:spcAft>
              <a:buClr>
                <a:schemeClr val="lt1"/>
              </a:buClr>
              <a:buSzPts val="1400"/>
              <a:buChar char="•"/>
              <a:defRPr>
                <a:solidFill>
                  <a:schemeClr val="lt1"/>
                </a:solidFill>
              </a:defRPr>
            </a:lvl8pPr>
            <a:lvl9pPr marL="4114800" lvl="8" indent="-317500" algn="l" rtl="0">
              <a:lnSpc>
                <a:spcPct val="90000"/>
              </a:lnSpc>
              <a:spcBef>
                <a:spcPts val="400"/>
              </a:spcBef>
              <a:spcAft>
                <a:spcPts val="0"/>
              </a:spcAft>
              <a:buClr>
                <a:schemeClr val="lt1"/>
              </a:buClr>
              <a:buSzPts val="1400"/>
              <a:buChar char="•"/>
              <a:defRPr>
                <a:solidFill>
                  <a:schemeClr val="lt1"/>
                </a:solidFill>
              </a:defRPr>
            </a:lvl9pPr>
          </a:lstStyle>
          <a:p>
            <a:endParaRPr/>
          </a:p>
        </p:txBody>
      </p:sp>
      <p:sp>
        <p:nvSpPr>
          <p:cNvPr id="599" name="Google Shape;599;p77"/>
          <p:cNvSpPr txBox="1">
            <a:spLocks noGrp="1"/>
          </p:cNvSpPr>
          <p:nvPr>
            <p:ph type="body" idx="5"/>
          </p:nvPr>
        </p:nvSpPr>
        <p:spPr>
          <a:xfrm>
            <a:off x="245268" y="3036930"/>
            <a:ext cx="1928400" cy="1439100"/>
          </a:xfrm>
          <a:prstGeom prst="rect">
            <a:avLst/>
          </a:prstGeom>
          <a:solidFill>
            <a:schemeClr val="lt2"/>
          </a:solidFill>
          <a:ln>
            <a:noFill/>
          </a:ln>
        </p:spPr>
        <p:txBody>
          <a:bodyPr spcFirstLastPara="1" wrap="square" lIns="135000" tIns="216000" rIns="135000" bIns="135000" anchor="t" anchorCtr="0">
            <a:noAutofit/>
          </a:bodyPr>
          <a:lstStyle>
            <a:lvl1pPr marL="457200" lvl="0" indent="-228600" algn="ctr" rtl="0">
              <a:lnSpc>
                <a:spcPct val="100000"/>
              </a:lnSpc>
              <a:spcBef>
                <a:spcPts val="0"/>
              </a:spcBef>
              <a:spcAft>
                <a:spcPts val="0"/>
              </a:spcAft>
              <a:buSzPts val="1100"/>
              <a:buNone/>
              <a:defRPr sz="1100"/>
            </a:lvl1pPr>
            <a:lvl2pPr marL="914400" lvl="1" indent="-228600" algn="ctr" rtl="0">
              <a:lnSpc>
                <a:spcPct val="100000"/>
              </a:lnSpc>
              <a:spcBef>
                <a:spcPts val="1300"/>
              </a:spcBef>
              <a:spcAft>
                <a:spcPts val="0"/>
              </a:spcAft>
              <a:buClr>
                <a:schemeClr val="accent1"/>
              </a:buClr>
              <a:buSzPts val="1100"/>
              <a:buNone/>
              <a:defRPr sz="1100">
                <a:solidFill>
                  <a:schemeClr val="accent1"/>
                </a:solidFill>
              </a:defRPr>
            </a:lvl2pPr>
            <a:lvl3pPr marL="1371600" lvl="2" indent="-228600" algn="ctr" rtl="0">
              <a:lnSpc>
                <a:spcPct val="100000"/>
              </a:lnSpc>
              <a:spcBef>
                <a:spcPts val="1300"/>
              </a:spcBef>
              <a:spcAft>
                <a:spcPts val="0"/>
              </a:spcAft>
              <a:buSzPts val="1200"/>
              <a:buNone/>
              <a:defRPr sz="1200"/>
            </a:lvl3pPr>
            <a:lvl4pPr marL="1828800" lvl="3" indent="-228600" algn="ctr" rtl="0">
              <a:lnSpc>
                <a:spcPct val="100000"/>
              </a:lnSpc>
              <a:spcBef>
                <a:spcPts val="1300"/>
              </a:spcBef>
              <a:spcAft>
                <a:spcPts val="0"/>
              </a:spcAft>
              <a:buSzPts val="1100"/>
              <a:buNone/>
              <a:defRPr sz="1100"/>
            </a:lvl4pPr>
            <a:lvl5pPr marL="2286000" lvl="4" indent="-298450" algn="ctr" rtl="0">
              <a:lnSpc>
                <a:spcPct val="100000"/>
              </a:lnSpc>
              <a:spcBef>
                <a:spcPts val="1300"/>
              </a:spcBef>
              <a:spcAft>
                <a:spcPts val="0"/>
              </a:spcAft>
              <a:buSzPts val="1100"/>
              <a:buChar char="▪"/>
              <a:defRPr sz="1100"/>
            </a:lvl5pPr>
            <a:lvl6pPr marL="2743200" lvl="5" indent="-317500" algn="l" rtl="0">
              <a:lnSpc>
                <a:spcPct val="90000"/>
              </a:lnSpc>
              <a:spcBef>
                <a:spcPts val="1300"/>
              </a:spcBef>
              <a:spcAft>
                <a:spcPts val="0"/>
              </a:spcAft>
              <a:buSzPts val="1400"/>
              <a:buChar char="▪"/>
              <a:defRPr/>
            </a:lvl6pPr>
            <a:lvl7pPr marL="3200400" lvl="6" indent="-317500" algn="l" rtl="0">
              <a:lnSpc>
                <a:spcPct val="90000"/>
              </a:lnSpc>
              <a:spcBef>
                <a:spcPts val="1300"/>
              </a:spcBef>
              <a:spcAft>
                <a:spcPts val="0"/>
              </a:spcAft>
              <a:buSzPts val="1400"/>
              <a:buChar char="•"/>
              <a:defRPr/>
            </a:lvl7pPr>
            <a:lvl8pPr marL="3657600" lvl="7" indent="-317500" algn="l" rtl="0">
              <a:lnSpc>
                <a:spcPct val="90000"/>
              </a:lnSpc>
              <a:spcBef>
                <a:spcPts val="400"/>
              </a:spcBef>
              <a:spcAft>
                <a:spcPts val="0"/>
              </a:spcAft>
              <a:buSzPts val="1400"/>
              <a:buChar char="•"/>
              <a:defRPr/>
            </a:lvl8pPr>
            <a:lvl9pPr marL="4114800" lvl="8" indent="-317500" algn="l" rtl="0">
              <a:lnSpc>
                <a:spcPct val="90000"/>
              </a:lnSpc>
              <a:spcBef>
                <a:spcPts val="400"/>
              </a:spcBef>
              <a:spcAft>
                <a:spcPts val="0"/>
              </a:spcAft>
              <a:buSzPts val="1400"/>
              <a:buChar char="•"/>
              <a:defRPr/>
            </a:lvl9pPr>
          </a:lstStyle>
          <a:p>
            <a:endParaRPr/>
          </a:p>
        </p:txBody>
      </p:sp>
      <p:sp>
        <p:nvSpPr>
          <p:cNvPr id="600" name="Google Shape;600;p77"/>
          <p:cNvSpPr txBox="1">
            <a:spLocks noGrp="1"/>
          </p:cNvSpPr>
          <p:nvPr>
            <p:ph type="body" idx="6"/>
          </p:nvPr>
        </p:nvSpPr>
        <p:spPr>
          <a:xfrm>
            <a:off x="2405365" y="3036929"/>
            <a:ext cx="1928400" cy="1439100"/>
          </a:xfrm>
          <a:prstGeom prst="rect">
            <a:avLst/>
          </a:prstGeom>
          <a:solidFill>
            <a:schemeClr val="lt2"/>
          </a:solidFill>
          <a:ln>
            <a:noFill/>
          </a:ln>
        </p:spPr>
        <p:txBody>
          <a:bodyPr spcFirstLastPara="1" wrap="square" lIns="135000" tIns="216000" rIns="135000" bIns="135000" anchor="t" anchorCtr="0">
            <a:noAutofit/>
          </a:bodyPr>
          <a:lstStyle>
            <a:lvl1pPr marL="457200" lvl="0" indent="-228600" algn="ctr" rtl="0">
              <a:lnSpc>
                <a:spcPct val="100000"/>
              </a:lnSpc>
              <a:spcBef>
                <a:spcPts val="0"/>
              </a:spcBef>
              <a:spcAft>
                <a:spcPts val="0"/>
              </a:spcAft>
              <a:buSzPts val="1100"/>
              <a:buNone/>
              <a:defRPr sz="1100"/>
            </a:lvl1pPr>
            <a:lvl2pPr marL="914400" lvl="1" indent="-228600" algn="ctr" rtl="0">
              <a:lnSpc>
                <a:spcPct val="100000"/>
              </a:lnSpc>
              <a:spcBef>
                <a:spcPts val="1300"/>
              </a:spcBef>
              <a:spcAft>
                <a:spcPts val="0"/>
              </a:spcAft>
              <a:buClr>
                <a:schemeClr val="accent1"/>
              </a:buClr>
              <a:buSzPts val="1100"/>
              <a:buNone/>
              <a:defRPr sz="1100">
                <a:solidFill>
                  <a:schemeClr val="accent1"/>
                </a:solidFill>
              </a:defRPr>
            </a:lvl2pPr>
            <a:lvl3pPr marL="1371600" lvl="2" indent="-228600" algn="ctr" rtl="0">
              <a:lnSpc>
                <a:spcPct val="100000"/>
              </a:lnSpc>
              <a:spcBef>
                <a:spcPts val="1300"/>
              </a:spcBef>
              <a:spcAft>
                <a:spcPts val="0"/>
              </a:spcAft>
              <a:buSzPts val="1200"/>
              <a:buNone/>
              <a:defRPr sz="1200"/>
            </a:lvl3pPr>
            <a:lvl4pPr marL="1828800" lvl="3" indent="-228600" algn="ctr" rtl="0">
              <a:lnSpc>
                <a:spcPct val="100000"/>
              </a:lnSpc>
              <a:spcBef>
                <a:spcPts val="1300"/>
              </a:spcBef>
              <a:spcAft>
                <a:spcPts val="0"/>
              </a:spcAft>
              <a:buSzPts val="1100"/>
              <a:buNone/>
              <a:defRPr sz="1100"/>
            </a:lvl4pPr>
            <a:lvl5pPr marL="2286000" lvl="4" indent="-298450" algn="ctr" rtl="0">
              <a:lnSpc>
                <a:spcPct val="100000"/>
              </a:lnSpc>
              <a:spcBef>
                <a:spcPts val="1300"/>
              </a:spcBef>
              <a:spcAft>
                <a:spcPts val="0"/>
              </a:spcAft>
              <a:buSzPts val="1100"/>
              <a:buChar char="▪"/>
              <a:defRPr sz="1100"/>
            </a:lvl5pPr>
            <a:lvl6pPr marL="2743200" lvl="5" indent="-317500" algn="l" rtl="0">
              <a:lnSpc>
                <a:spcPct val="90000"/>
              </a:lnSpc>
              <a:spcBef>
                <a:spcPts val="1300"/>
              </a:spcBef>
              <a:spcAft>
                <a:spcPts val="0"/>
              </a:spcAft>
              <a:buClr>
                <a:schemeClr val="dk2"/>
              </a:buClr>
              <a:buSzPts val="1400"/>
              <a:buChar char="▪"/>
              <a:defRPr/>
            </a:lvl6pPr>
            <a:lvl7pPr marL="3200400" lvl="6" indent="-317500" algn="l" rtl="0">
              <a:lnSpc>
                <a:spcPct val="90000"/>
              </a:lnSpc>
              <a:spcBef>
                <a:spcPts val="13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601" name="Google Shape;601;p77"/>
          <p:cNvSpPr txBox="1">
            <a:spLocks noGrp="1"/>
          </p:cNvSpPr>
          <p:nvPr>
            <p:ph type="body" idx="7"/>
          </p:nvPr>
        </p:nvSpPr>
        <p:spPr>
          <a:xfrm>
            <a:off x="4565462" y="3036928"/>
            <a:ext cx="1928400" cy="1439100"/>
          </a:xfrm>
          <a:prstGeom prst="rect">
            <a:avLst/>
          </a:prstGeom>
          <a:solidFill>
            <a:schemeClr val="accent1"/>
          </a:solidFill>
          <a:ln>
            <a:noFill/>
          </a:ln>
        </p:spPr>
        <p:txBody>
          <a:bodyPr spcFirstLastPara="1" wrap="square" lIns="135000" tIns="216000" rIns="135000" bIns="135000" anchor="t" anchorCtr="0">
            <a:noAutofit/>
          </a:bodyPr>
          <a:lstStyle>
            <a:lvl1pPr marL="457200" lvl="0" indent="-228600" algn="ctr" rtl="0">
              <a:lnSpc>
                <a:spcPct val="100000"/>
              </a:lnSpc>
              <a:spcBef>
                <a:spcPts val="0"/>
              </a:spcBef>
              <a:spcAft>
                <a:spcPts val="0"/>
              </a:spcAft>
              <a:buClr>
                <a:schemeClr val="lt1"/>
              </a:buClr>
              <a:buSzPts val="1100"/>
              <a:buNone/>
              <a:defRPr sz="1100">
                <a:solidFill>
                  <a:schemeClr val="lt1"/>
                </a:solidFill>
              </a:defRPr>
            </a:lvl1pPr>
            <a:lvl2pPr marL="914400" lvl="1" indent="-228600" algn="ctr" rtl="0">
              <a:lnSpc>
                <a:spcPct val="100000"/>
              </a:lnSpc>
              <a:spcBef>
                <a:spcPts val="1300"/>
              </a:spcBef>
              <a:spcAft>
                <a:spcPts val="0"/>
              </a:spcAft>
              <a:buClr>
                <a:schemeClr val="lt1"/>
              </a:buClr>
              <a:buSzPts val="1100"/>
              <a:buNone/>
              <a:defRPr sz="1100">
                <a:solidFill>
                  <a:schemeClr val="lt1"/>
                </a:solidFill>
              </a:defRPr>
            </a:lvl2pPr>
            <a:lvl3pPr marL="1371600" lvl="2" indent="-228600" algn="ctr" rtl="0">
              <a:lnSpc>
                <a:spcPct val="100000"/>
              </a:lnSpc>
              <a:spcBef>
                <a:spcPts val="1300"/>
              </a:spcBef>
              <a:spcAft>
                <a:spcPts val="0"/>
              </a:spcAft>
              <a:buClr>
                <a:schemeClr val="lt1"/>
              </a:buClr>
              <a:buSzPts val="1200"/>
              <a:buNone/>
              <a:defRPr sz="1200">
                <a:solidFill>
                  <a:schemeClr val="lt1"/>
                </a:solidFill>
              </a:defRPr>
            </a:lvl3pPr>
            <a:lvl4pPr marL="1828800" lvl="3" indent="-228600" algn="ctr" rtl="0">
              <a:lnSpc>
                <a:spcPct val="100000"/>
              </a:lnSpc>
              <a:spcBef>
                <a:spcPts val="1300"/>
              </a:spcBef>
              <a:spcAft>
                <a:spcPts val="0"/>
              </a:spcAft>
              <a:buClr>
                <a:schemeClr val="lt1"/>
              </a:buClr>
              <a:buSzPts val="1100"/>
              <a:buNone/>
              <a:defRPr sz="1100">
                <a:solidFill>
                  <a:schemeClr val="lt1"/>
                </a:solidFill>
              </a:defRPr>
            </a:lvl4pPr>
            <a:lvl5pPr marL="2286000" lvl="4" indent="-298450" algn="ctr" rtl="0">
              <a:lnSpc>
                <a:spcPct val="100000"/>
              </a:lnSpc>
              <a:spcBef>
                <a:spcPts val="1300"/>
              </a:spcBef>
              <a:spcAft>
                <a:spcPts val="0"/>
              </a:spcAft>
              <a:buClr>
                <a:schemeClr val="lt1"/>
              </a:buClr>
              <a:buSzPts val="1100"/>
              <a:buChar char="▪"/>
              <a:defRPr sz="1100">
                <a:solidFill>
                  <a:schemeClr val="lt1"/>
                </a:solidFill>
              </a:defRPr>
            </a:lvl5pPr>
            <a:lvl6pPr marL="2743200" lvl="5" indent="-317500" algn="l" rtl="0">
              <a:lnSpc>
                <a:spcPct val="90000"/>
              </a:lnSpc>
              <a:spcBef>
                <a:spcPts val="1300"/>
              </a:spcBef>
              <a:spcAft>
                <a:spcPts val="0"/>
              </a:spcAft>
              <a:buClr>
                <a:schemeClr val="lt1"/>
              </a:buClr>
              <a:buSzPts val="1400"/>
              <a:buChar char="▪"/>
              <a:defRPr>
                <a:solidFill>
                  <a:schemeClr val="lt1"/>
                </a:solidFill>
              </a:defRPr>
            </a:lvl6pPr>
            <a:lvl7pPr marL="3200400" lvl="6" indent="-317500" algn="l" rtl="0">
              <a:lnSpc>
                <a:spcPct val="90000"/>
              </a:lnSpc>
              <a:spcBef>
                <a:spcPts val="1300"/>
              </a:spcBef>
              <a:spcAft>
                <a:spcPts val="0"/>
              </a:spcAft>
              <a:buClr>
                <a:schemeClr val="lt1"/>
              </a:buClr>
              <a:buSzPts val="1400"/>
              <a:buChar char="•"/>
              <a:defRPr>
                <a:solidFill>
                  <a:schemeClr val="lt1"/>
                </a:solidFill>
              </a:defRPr>
            </a:lvl7pPr>
            <a:lvl8pPr marL="3657600" lvl="7" indent="-317500" algn="l" rtl="0">
              <a:lnSpc>
                <a:spcPct val="90000"/>
              </a:lnSpc>
              <a:spcBef>
                <a:spcPts val="400"/>
              </a:spcBef>
              <a:spcAft>
                <a:spcPts val="0"/>
              </a:spcAft>
              <a:buClr>
                <a:schemeClr val="lt1"/>
              </a:buClr>
              <a:buSzPts val="1400"/>
              <a:buChar char="•"/>
              <a:defRPr>
                <a:solidFill>
                  <a:schemeClr val="lt1"/>
                </a:solidFill>
              </a:defRPr>
            </a:lvl8pPr>
            <a:lvl9pPr marL="4114800" lvl="8" indent="-317500" algn="l" rtl="0">
              <a:lnSpc>
                <a:spcPct val="90000"/>
              </a:lnSpc>
              <a:spcBef>
                <a:spcPts val="400"/>
              </a:spcBef>
              <a:spcAft>
                <a:spcPts val="0"/>
              </a:spcAft>
              <a:buClr>
                <a:schemeClr val="lt1"/>
              </a:buClr>
              <a:buSzPts val="1400"/>
              <a:buChar char="•"/>
              <a:defRPr>
                <a:solidFill>
                  <a:schemeClr val="lt1"/>
                </a:solidFill>
              </a:defRPr>
            </a:lvl9pPr>
          </a:lstStyle>
          <a:p>
            <a:endParaRPr/>
          </a:p>
        </p:txBody>
      </p:sp>
      <p:sp>
        <p:nvSpPr>
          <p:cNvPr id="602" name="Google Shape;602;p77"/>
          <p:cNvSpPr txBox="1">
            <a:spLocks noGrp="1"/>
          </p:cNvSpPr>
          <p:nvPr>
            <p:ph type="body" idx="8"/>
          </p:nvPr>
        </p:nvSpPr>
        <p:spPr>
          <a:xfrm>
            <a:off x="6725558" y="3036928"/>
            <a:ext cx="1928400" cy="1439100"/>
          </a:xfrm>
          <a:prstGeom prst="rect">
            <a:avLst/>
          </a:prstGeom>
          <a:solidFill>
            <a:schemeClr val="accent1"/>
          </a:solidFill>
          <a:ln>
            <a:noFill/>
          </a:ln>
        </p:spPr>
        <p:txBody>
          <a:bodyPr spcFirstLastPara="1" wrap="square" lIns="135000" tIns="216000" rIns="135000" bIns="135000" anchor="t" anchorCtr="0">
            <a:noAutofit/>
          </a:bodyPr>
          <a:lstStyle>
            <a:lvl1pPr marL="457200" lvl="0" indent="-228600" algn="ctr" rtl="0">
              <a:lnSpc>
                <a:spcPct val="100000"/>
              </a:lnSpc>
              <a:spcBef>
                <a:spcPts val="0"/>
              </a:spcBef>
              <a:spcAft>
                <a:spcPts val="0"/>
              </a:spcAft>
              <a:buClr>
                <a:schemeClr val="lt1"/>
              </a:buClr>
              <a:buSzPts val="1100"/>
              <a:buNone/>
              <a:defRPr sz="1100">
                <a:solidFill>
                  <a:schemeClr val="lt1"/>
                </a:solidFill>
              </a:defRPr>
            </a:lvl1pPr>
            <a:lvl2pPr marL="914400" lvl="1" indent="-228600" algn="ctr" rtl="0">
              <a:lnSpc>
                <a:spcPct val="100000"/>
              </a:lnSpc>
              <a:spcBef>
                <a:spcPts val="1300"/>
              </a:spcBef>
              <a:spcAft>
                <a:spcPts val="0"/>
              </a:spcAft>
              <a:buClr>
                <a:schemeClr val="lt1"/>
              </a:buClr>
              <a:buSzPts val="1100"/>
              <a:buNone/>
              <a:defRPr sz="1100">
                <a:solidFill>
                  <a:schemeClr val="lt1"/>
                </a:solidFill>
              </a:defRPr>
            </a:lvl2pPr>
            <a:lvl3pPr marL="1371600" lvl="2" indent="-228600" algn="ctr" rtl="0">
              <a:lnSpc>
                <a:spcPct val="100000"/>
              </a:lnSpc>
              <a:spcBef>
                <a:spcPts val="1300"/>
              </a:spcBef>
              <a:spcAft>
                <a:spcPts val="0"/>
              </a:spcAft>
              <a:buClr>
                <a:schemeClr val="lt1"/>
              </a:buClr>
              <a:buSzPts val="1200"/>
              <a:buNone/>
              <a:defRPr sz="1200">
                <a:solidFill>
                  <a:schemeClr val="lt1"/>
                </a:solidFill>
              </a:defRPr>
            </a:lvl3pPr>
            <a:lvl4pPr marL="1828800" lvl="3" indent="-228600" algn="ctr" rtl="0">
              <a:lnSpc>
                <a:spcPct val="100000"/>
              </a:lnSpc>
              <a:spcBef>
                <a:spcPts val="1300"/>
              </a:spcBef>
              <a:spcAft>
                <a:spcPts val="0"/>
              </a:spcAft>
              <a:buClr>
                <a:schemeClr val="lt1"/>
              </a:buClr>
              <a:buSzPts val="1100"/>
              <a:buNone/>
              <a:defRPr sz="1100">
                <a:solidFill>
                  <a:schemeClr val="lt1"/>
                </a:solidFill>
              </a:defRPr>
            </a:lvl4pPr>
            <a:lvl5pPr marL="2286000" lvl="4" indent="-298450" algn="ctr" rtl="0">
              <a:lnSpc>
                <a:spcPct val="100000"/>
              </a:lnSpc>
              <a:spcBef>
                <a:spcPts val="1300"/>
              </a:spcBef>
              <a:spcAft>
                <a:spcPts val="0"/>
              </a:spcAft>
              <a:buClr>
                <a:schemeClr val="lt1"/>
              </a:buClr>
              <a:buSzPts val="1100"/>
              <a:buChar char="▪"/>
              <a:defRPr sz="1100">
                <a:solidFill>
                  <a:schemeClr val="lt1"/>
                </a:solidFill>
              </a:defRPr>
            </a:lvl5pPr>
            <a:lvl6pPr marL="2743200" lvl="5" indent="-317500" algn="l" rtl="0">
              <a:lnSpc>
                <a:spcPct val="90000"/>
              </a:lnSpc>
              <a:spcBef>
                <a:spcPts val="1300"/>
              </a:spcBef>
              <a:spcAft>
                <a:spcPts val="0"/>
              </a:spcAft>
              <a:buClr>
                <a:schemeClr val="lt1"/>
              </a:buClr>
              <a:buSzPts val="1400"/>
              <a:buChar char="▪"/>
              <a:defRPr>
                <a:solidFill>
                  <a:schemeClr val="lt1"/>
                </a:solidFill>
              </a:defRPr>
            </a:lvl6pPr>
            <a:lvl7pPr marL="3200400" lvl="6" indent="-317500" algn="l" rtl="0">
              <a:lnSpc>
                <a:spcPct val="90000"/>
              </a:lnSpc>
              <a:spcBef>
                <a:spcPts val="1300"/>
              </a:spcBef>
              <a:spcAft>
                <a:spcPts val="0"/>
              </a:spcAft>
              <a:buClr>
                <a:schemeClr val="lt1"/>
              </a:buClr>
              <a:buSzPts val="1400"/>
              <a:buChar char="•"/>
              <a:defRPr>
                <a:solidFill>
                  <a:schemeClr val="lt1"/>
                </a:solidFill>
              </a:defRPr>
            </a:lvl7pPr>
            <a:lvl8pPr marL="3657600" lvl="7" indent="-317500" algn="l" rtl="0">
              <a:lnSpc>
                <a:spcPct val="90000"/>
              </a:lnSpc>
              <a:spcBef>
                <a:spcPts val="400"/>
              </a:spcBef>
              <a:spcAft>
                <a:spcPts val="0"/>
              </a:spcAft>
              <a:buClr>
                <a:schemeClr val="lt1"/>
              </a:buClr>
              <a:buSzPts val="1400"/>
              <a:buChar char="•"/>
              <a:defRPr>
                <a:solidFill>
                  <a:schemeClr val="lt1"/>
                </a:solidFill>
              </a:defRPr>
            </a:lvl8pPr>
            <a:lvl9pPr marL="4114800" lvl="8" indent="-317500" algn="l" rtl="0">
              <a:lnSpc>
                <a:spcPct val="90000"/>
              </a:lnSpc>
              <a:spcBef>
                <a:spcPts val="400"/>
              </a:spcBef>
              <a:spcAft>
                <a:spcPts val="0"/>
              </a:spcAft>
              <a:buClr>
                <a:schemeClr val="lt1"/>
              </a:buClr>
              <a:buSzPts val="1400"/>
              <a:buChar char="•"/>
              <a:defRPr>
                <a:solidFill>
                  <a:schemeClr val="lt1"/>
                </a:solidFill>
              </a:defRPr>
            </a:lvl9pPr>
          </a:lstStyle>
          <a:p>
            <a:endParaRPr/>
          </a:p>
        </p:txBody>
      </p:sp>
      <p:sp>
        <p:nvSpPr>
          <p:cNvPr id="603" name="Google Shape;603;p77"/>
          <p:cNvSpPr txBox="1">
            <a:spLocks noGrp="1"/>
          </p:cNvSpPr>
          <p:nvPr>
            <p:ph type="body" idx="9"/>
          </p:nvPr>
        </p:nvSpPr>
        <p:spPr>
          <a:xfrm>
            <a:off x="486000" y="4860009"/>
            <a:ext cx="3240000" cy="160800"/>
          </a:xfrm>
          <a:prstGeom prst="rect">
            <a:avLst/>
          </a:prstGeom>
        </p:spPr>
        <p:txBody>
          <a:bodyPr spcFirstLastPara="1" wrap="square" lIns="0" tIns="0" rIns="0" bIns="0" anchor="t" anchorCtr="0">
            <a:noAutofit/>
          </a:bodyPr>
          <a:lstStyle>
            <a:lvl1pPr marL="457200" lvl="0" indent="-228600" rtl="0">
              <a:spcBef>
                <a:spcPts val="0"/>
              </a:spcBef>
              <a:spcAft>
                <a:spcPts val="0"/>
              </a:spcAft>
              <a:buSzPts val="700"/>
              <a:buNone/>
              <a:defRPr sz="700"/>
            </a:lvl1pPr>
            <a:lvl2pPr marL="914400" lvl="1" indent="-228600" rtl="0">
              <a:spcBef>
                <a:spcPts val="1300"/>
              </a:spcBef>
              <a:spcAft>
                <a:spcPts val="0"/>
              </a:spcAft>
              <a:buSzPts val="1100"/>
              <a:buNone/>
              <a:defRPr/>
            </a:lvl2pPr>
            <a:lvl3pPr marL="1371600" lvl="2" indent="-228600" rtl="0">
              <a:spcBef>
                <a:spcPts val="1300"/>
              </a:spcBef>
              <a:spcAft>
                <a:spcPts val="0"/>
              </a:spcAft>
              <a:buSzPts val="1100"/>
              <a:buNone/>
              <a:defRPr/>
            </a:lvl3pPr>
            <a:lvl4pPr marL="1828800" lvl="3" indent="-228600" rtl="0">
              <a:spcBef>
                <a:spcPts val="1300"/>
              </a:spcBef>
              <a:spcAft>
                <a:spcPts val="0"/>
              </a:spcAft>
              <a:buSzPts val="1700"/>
              <a:buNone/>
              <a:defRPr/>
            </a:lvl4pPr>
            <a:lvl5pPr marL="2286000" lvl="4" indent="-304800" rtl="0">
              <a:spcBef>
                <a:spcPts val="1300"/>
              </a:spcBef>
              <a:spcAft>
                <a:spcPts val="0"/>
              </a:spcAft>
              <a:buSzPts val="1200"/>
              <a:buChar char="▪"/>
              <a:defRPr/>
            </a:lvl5pPr>
            <a:lvl6pPr marL="2743200" lvl="5" indent="-317500" rtl="0">
              <a:spcBef>
                <a:spcPts val="1300"/>
              </a:spcBef>
              <a:spcAft>
                <a:spcPts val="0"/>
              </a:spcAft>
              <a:buSzPts val="1400"/>
              <a:buChar char="▪"/>
              <a:defRPr/>
            </a:lvl6pPr>
            <a:lvl7pPr marL="3200400" lvl="6" indent="-317500" rtl="0">
              <a:spcBef>
                <a:spcPts val="1300"/>
              </a:spcBef>
              <a:spcAft>
                <a:spcPts val="0"/>
              </a:spcAft>
              <a:buSzPts val="1400"/>
              <a:buChar char="•"/>
              <a:defRPr/>
            </a:lvl7pPr>
            <a:lvl8pPr marL="3657600" lvl="7" indent="-317500" rtl="0">
              <a:spcBef>
                <a:spcPts val="400"/>
              </a:spcBef>
              <a:spcAft>
                <a:spcPts val="0"/>
              </a:spcAft>
              <a:buSzPts val="1400"/>
              <a:buChar char="•"/>
              <a:defRPr/>
            </a:lvl8pPr>
            <a:lvl9pPr marL="4114800" lvl="8" indent="-317500" rtl="0">
              <a:spcBef>
                <a:spcPts val="400"/>
              </a:spcBef>
              <a:spcAft>
                <a:spcPts val="0"/>
              </a:spcAft>
              <a:buSzPts val="1400"/>
              <a:buChar char="•"/>
              <a:defRPr/>
            </a:lvl9pPr>
          </a:lstStyle>
          <a:p>
            <a:endParaRPr/>
          </a:p>
        </p:txBody>
      </p:sp>
    </p:spTree>
  </p:cSld>
  <p:clrMapOvr>
    <a:masterClrMapping/>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Quote Slide">
  <p:cSld name="Quote Slide">
    <p:spTree>
      <p:nvGrpSpPr>
        <p:cNvPr id="1" name="Shape 604"/>
        <p:cNvGrpSpPr/>
        <p:nvPr/>
      </p:nvGrpSpPr>
      <p:grpSpPr>
        <a:xfrm>
          <a:off x="0" y="0"/>
          <a:ext cx="0" cy="0"/>
          <a:chOff x="0" y="0"/>
          <a:chExt cx="0" cy="0"/>
        </a:xfrm>
      </p:grpSpPr>
      <p:sp>
        <p:nvSpPr>
          <p:cNvPr id="605" name="Google Shape;605;p78"/>
          <p:cNvSpPr txBox="1">
            <a:spLocks noGrp="1"/>
          </p:cNvSpPr>
          <p:nvPr>
            <p:ph type="title"/>
          </p:nvPr>
        </p:nvSpPr>
        <p:spPr>
          <a:xfrm>
            <a:off x="245268" y="367903"/>
            <a:ext cx="4088700" cy="8202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chemeClr val="accent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606" name="Google Shape;606;p78"/>
          <p:cNvSpPr txBox="1">
            <a:spLocks noGrp="1"/>
          </p:cNvSpPr>
          <p:nvPr>
            <p:ph type="sldNum" idx="12"/>
          </p:nvPr>
        </p:nvSpPr>
        <p:spPr>
          <a:xfrm>
            <a:off x="245268" y="4860001"/>
            <a:ext cx="193200" cy="160800"/>
          </a:xfrm>
          <a:prstGeom prst="rect">
            <a:avLst/>
          </a:prstGeom>
          <a:noFill/>
          <a:ln>
            <a:noFill/>
          </a:ln>
        </p:spPr>
        <p:txBody>
          <a:bodyPr spcFirstLastPara="1" wrap="square" lIns="0" tIns="0" rIns="0" bIns="0" anchor="t" anchorCtr="0">
            <a:noAutofit/>
          </a:bodyPr>
          <a:lstStyle>
            <a:lvl1pPr marL="0" lvl="0" indent="0" algn="l" rtl="0">
              <a:lnSpc>
                <a:spcPct val="100000"/>
              </a:lnSpc>
              <a:spcBef>
                <a:spcPts val="0"/>
              </a:spcBef>
              <a:buNone/>
              <a:defRPr/>
            </a:lvl1pPr>
            <a:lvl2pPr marL="0" lvl="1" indent="0" algn="l" rtl="0">
              <a:lnSpc>
                <a:spcPct val="100000"/>
              </a:lnSpc>
              <a:spcBef>
                <a:spcPts val="0"/>
              </a:spcBef>
              <a:buNone/>
              <a:defRPr/>
            </a:lvl2pPr>
            <a:lvl3pPr marL="0" lvl="2" indent="0" algn="l" rtl="0">
              <a:lnSpc>
                <a:spcPct val="100000"/>
              </a:lnSpc>
              <a:spcBef>
                <a:spcPts val="0"/>
              </a:spcBef>
              <a:buNone/>
              <a:defRPr/>
            </a:lvl3pPr>
            <a:lvl4pPr marL="0" lvl="3" indent="0" algn="l" rtl="0">
              <a:lnSpc>
                <a:spcPct val="100000"/>
              </a:lnSpc>
              <a:spcBef>
                <a:spcPts val="0"/>
              </a:spcBef>
              <a:buNone/>
              <a:defRPr/>
            </a:lvl4pPr>
            <a:lvl5pPr marL="0" lvl="4" indent="0" algn="l" rtl="0">
              <a:lnSpc>
                <a:spcPct val="100000"/>
              </a:lnSpc>
              <a:spcBef>
                <a:spcPts val="0"/>
              </a:spcBef>
              <a:buNone/>
              <a:defRPr/>
            </a:lvl5pPr>
            <a:lvl6pPr marL="0" lvl="5" indent="0" algn="l" rtl="0">
              <a:lnSpc>
                <a:spcPct val="100000"/>
              </a:lnSpc>
              <a:spcBef>
                <a:spcPts val="0"/>
              </a:spcBef>
              <a:buNone/>
              <a:defRPr/>
            </a:lvl6pPr>
            <a:lvl7pPr marL="0" lvl="6" indent="0" algn="l" rtl="0">
              <a:lnSpc>
                <a:spcPct val="100000"/>
              </a:lnSpc>
              <a:spcBef>
                <a:spcPts val="0"/>
              </a:spcBef>
              <a:buNone/>
              <a:defRPr/>
            </a:lvl7pPr>
            <a:lvl8pPr marL="0" lvl="7" indent="0" algn="l" rtl="0">
              <a:lnSpc>
                <a:spcPct val="100000"/>
              </a:lnSpc>
              <a:spcBef>
                <a:spcPts val="0"/>
              </a:spcBef>
              <a:buNone/>
              <a:defRPr/>
            </a:lvl8pPr>
            <a:lvl9pPr marL="0" lvl="8" indent="0" algn="l" rtl="0">
              <a:lnSpc>
                <a:spcPct val="100000"/>
              </a:lnSpc>
              <a:spcBef>
                <a:spcPts val="0"/>
              </a:spcBef>
              <a:buNone/>
              <a:defRPr/>
            </a:lvl9pPr>
          </a:lstStyle>
          <a:p>
            <a:pPr marL="0" lvl="0" indent="0" algn="l" rtl="0">
              <a:spcBef>
                <a:spcPts val="0"/>
              </a:spcBef>
              <a:spcAft>
                <a:spcPts val="0"/>
              </a:spcAft>
              <a:buNone/>
            </a:pPr>
            <a:fld id="{00000000-1234-1234-1234-123412341234}" type="slidenum">
              <a:rPr lang="en-GB"/>
              <a:t>‹#›</a:t>
            </a:fld>
            <a:endParaRPr/>
          </a:p>
        </p:txBody>
      </p:sp>
      <p:pic>
        <p:nvPicPr>
          <p:cNvPr id="607" name="Google Shape;607;p78"/>
          <p:cNvPicPr preferRelativeResize="0"/>
          <p:nvPr/>
        </p:nvPicPr>
        <p:blipFill rotWithShape="1">
          <a:blip r:embed="rId2">
            <a:alphaModFix/>
          </a:blip>
          <a:srcRect/>
          <a:stretch/>
        </p:blipFill>
        <p:spPr>
          <a:xfrm>
            <a:off x="242307" y="1346203"/>
            <a:ext cx="8659388" cy="3381001"/>
          </a:xfrm>
          <a:prstGeom prst="rect">
            <a:avLst/>
          </a:prstGeom>
          <a:noFill/>
          <a:ln>
            <a:noFill/>
          </a:ln>
        </p:spPr>
      </p:pic>
      <p:sp>
        <p:nvSpPr>
          <p:cNvPr id="608" name="Google Shape;608;p78"/>
          <p:cNvSpPr txBox="1">
            <a:spLocks noGrp="1"/>
          </p:cNvSpPr>
          <p:nvPr>
            <p:ph type="body" idx="1"/>
          </p:nvPr>
        </p:nvSpPr>
        <p:spPr>
          <a:xfrm>
            <a:off x="0" y="1367378"/>
            <a:ext cx="6253200" cy="3133800"/>
          </a:xfrm>
          <a:prstGeom prst="rect">
            <a:avLst/>
          </a:prstGeom>
          <a:solidFill>
            <a:schemeClr val="accent1"/>
          </a:solidFill>
          <a:ln>
            <a:noFill/>
          </a:ln>
        </p:spPr>
        <p:txBody>
          <a:bodyPr spcFirstLastPara="1" wrap="square" lIns="245700" tIns="245700" rIns="245700" bIns="245700" anchor="t" anchorCtr="0">
            <a:noAutofit/>
          </a:bodyPr>
          <a:lstStyle>
            <a:lvl1pPr marL="457200" lvl="0" indent="-228600" algn="l" rtl="0">
              <a:lnSpc>
                <a:spcPct val="100000"/>
              </a:lnSpc>
              <a:spcBef>
                <a:spcPts val="0"/>
              </a:spcBef>
              <a:spcAft>
                <a:spcPts val="0"/>
              </a:spcAft>
              <a:buClr>
                <a:schemeClr val="lt1"/>
              </a:buClr>
              <a:buSzPts val="2000"/>
              <a:buNone/>
              <a:defRPr sz="2000">
                <a:solidFill>
                  <a:schemeClr val="lt1"/>
                </a:solidFill>
              </a:defRPr>
            </a:lvl1pPr>
            <a:lvl2pPr marL="914400" lvl="1" indent="-228600" algn="l" rtl="0">
              <a:lnSpc>
                <a:spcPct val="100000"/>
              </a:lnSpc>
              <a:spcBef>
                <a:spcPts val="1100"/>
              </a:spcBef>
              <a:spcAft>
                <a:spcPts val="0"/>
              </a:spcAft>
              <a:buClr>
                <a:schemeClr val="lt1"/>
              </a:buClr>
              <a:buSzPts val="1200"/>
              <a:buNone/>
              <a:defRPr sz="1200">
                <a:solidFill>
                  <a:schemeClr val="lt1"/>
                </a:solidFill>
              </a:defRPr>
            </a:lvl2pPr>
            <a:lvl3pPr marL="1371600" lvl="2" indent="-228600" algn="l" rtl="0">
              <a:lnSpc>
                <a:spcPct val="100000"/>
              </a:lnSpc>
              <a:spcBef>
                <a:spcPts val="0"/>
              </a:spcBef>
              <a:spcAft>
                <a:spcPts val="0"/>
              </a:spcAft>
              <a:buClr>
                <a:schemeClr val="lt1"/>
              </a:buClr>
              <a:buSzPts val="1100"/>
              <a:buNone/>
              <a:defRPr>
                <a:solidFill>
                  <a:schemeClr val="lt1"/>
                </a:solidFill>
              </a:defRPr>
            </a:lvl3pPr>
            <a:lvl4pPr marL="1828800" lvl="3" indent="-228600" algn="l" rtl="0">
              <a:lnSpc>
                <a:spcPct val="100000"/>
              </a:lnSpc>
              <a:spcBef>
                <a:spcPts val="1300"/>
              </a:spcBef>
              <a:spcAft>
                <a:spcPts val="0"/>
              </a:spcAft>
              <a:buClr>
                <a:schemeClr val="lt1"/>
              </a:buClr>
              <a:buSzPts val="1700"/>
              <a:buNone/>
              <a:defRPr>
                <a:solidFill>
                  <a:schemeClr val="lt1"/>
                </a:solidFill>
              </a:defRPr>
            </a:lvl4pPr>
            <a:lvl5pPr marL="2286000" lvl="4" indent="-304800" algn="l" rtl="0">
              <a:lnSpc>
                <a:spcPct val="100000"/>
              </a:lnSpc>
              <a:spcBef>
                <a:spcPts val="1300"/>
              </a:spcBef>
              <a:spcAft>
                <a:spcPts val="0"/>
              </a:spcAft>
              <a:buClr>
                <a:schemeClr val="lt1"/>
              </a:buClr>
              <a:buSzPts val="1200"/>
              <a:buChar char="▪"/>
              <a:defRPr>
                <a:solidFill>
                  <a:schemeClr val="lt1"/>
                </a:solidFill>
              </a:defRPr>
            </a:lvl5pPr>
            <a:lvl6pPr marL="2743200" lvl="5" indent="-317500" algn="l" rtl="0">
              <a:lnSpc>
                <a:spcPct val="90000"/>
              </a:lnSpc>
              <a:spcBef>
                <a:spcPts val="1300"/>
              </a:spcBef>
              <a:spcAft>
                <a:spcPts val="0"/>
              </a:spcAft>
              <a:buClr>
                <a:schemeClr val="lt1"/>
              </a:buClr>
              <a:buSzPts val="1400"/>
              <a:buChar char="▪"/>
              <a:defRPr>
                <a:solidFill>
                  <a:schemeClr val="lt1"/>
                </a:solidFill>
              </a:defRPr>
            </a:lvl6pPr>
            <a:lvl7pPr marL="3200400" lvl="6" indent="-317500" algn="l" rtl="0">
              <a:lnSpc>
                <a:spcPct val="90000"/>
              </a:lnSpc>
              <a:spcBef>
                <a:spcPts val="1300"/>
              </a:spcBef>
              <a:spcAft>
                <a:spcPts val="0"/>
              </a:spcAft>
              <a:buClr>
                <a:schemeClr val="lt1"/>
              </a:buClr>
              <a:buSzPts val="1400"/>
              <a:buChar char="•"/>
              <a:defRPr>
                <a:solidFill>
                  <a:schemeClr val="lt1"/>
                </a:solidFill>
              </a:defRPr>
            </a:lvl7pPr>
            <a:lvl8pPr marL="3657600" lvl="7" indent="-317500" algn="l" rtl="0">
              <a:lnSpc>
                <a:spcPct val="90000"/>
              </a:lnSpc>
              <a:spcBef>
                <a:spcPts val="400"/>
              </a:spcBef>
              <a:spcAft>
                <a:spcPts val="0"/>
              </a:spcAft>
              <a:buClr>
                <a:schemeClr val="lt1"/>
              </a:buClr>
              <a:buSzPts val="1400"/>
              <a:buChar char="•"/>
              <a:defRPr>
                <a:solidFill>
                  <a:schemeClr val="lt1"/>
                </a:solidFill>
              </a:defRPr>
            </a:lvl8pPr>
            <a:lvl9pPr marL="4114800" lvl="8" indent="-317500" algn="l" rtl="0">
              <a:lnSpc>
                <a:spcPct val="90000"/>
              </a:lnSpc>
              <a:spcBef>
                <a:spcPts val="400"/>
              </a:spcBef>
              <a:spcAft>
                <a:spcPts val="0"/>
              </a:spcAft>
              <a:buClr>
                <a:schemeClr val="lt1"/>
              </a:buClr>
              <a:buSzPts val="1400"/>
              <a:buChar char="•"/>
              <a:defRPr>
                <a:solidFill>
                  <a:schemeClr val="lt1"/>
                </a:solidFill>
              </a:defRPr>
            </a:lvl9pPr>
          </a:lstStyle>
          <a:p>
            <a:endParaRPr/>
          </a:p>
        </p:txBody>
      </p:sp>
      <p:sp>
        <p:nvSpPr>
          <p:cNvPr id="609" name="Google Shape;609;p78"/>
          <p:cNvSpPr txBox="1">
            <a:spLocks noGrp="1"/>
          </p:cNvSpPr>
          <p:nvPr>
            <p:ph type="body" idx="2"/>
          </p:nvPr>
        </p:nvSpPr>
        <p:spPr>
          <a:xfrm>
            <a:off x="486000" y="4860009"/>
            <a:ext cx="3240000" cy="160800"/>
          </a:xfrm>
          <a:prstGeom prst="rect">
            <a:avLst/>
          </a:prstGeom>
        </p:spPr>
        <p:txBody>
          <a:bodyPr spcFirstLastPara="1" wrap="square" lIns="0" tIns="0" rIns="0" bIns="0" anchor="t" anchorCtr="0">
            <a:noAutofit/>
          </a:bodyPr>
          <a:lstStyle>
            <a:lvl1pPr marL="457200" lvl="0" indent="-228600" rtl="0">
              <a:spcBef>
                <a:spcPts val="0"/>
              </a:spcBef>
              <a:spcAft>
                <a:spcPts val="0"/>
              </a:spcAft>
              <a:buSzPts val="700"/>
              <a:buNone/>
              <a:defRPr sz="700"/>
            </a:lvl1pPr>
            <a:lvl2pPr marL="914400" lvl="1" indent="-228600" rtl="0">
              <a:spcBef>
                <a:spcPts val="1300"/>
              </a:spcBef>
              <a:spcAft>
                <a:spcPts val="0"/>
              </a:spcAft>
              <a:buSzPts val="1100"/>
              <a:buNone/>
              <a:defRPr/>
            </a:lvl2pPr>
            <a:lvl3pPr marL="1371600" lvl="2" indent="-228600" rtl="0">
              <a:spcBef>
                <a:spcPts val="1300"/>
              </a:spcBef>
              <a:spcAft>
                <a:spcPts val="0"/>
              </a:spcAft>
              <a:buSzPts val="1100"/>
              <a:buNone/>
              <a:defRPr/>
            </a:lvl3pPr>
            <a:lvl4pPr marL="1828800" lvl="3" indent="-228600" rtl="0">
              <a:spcBef>
                <a:spcPts val="1300"/>
              </a:spcBef>
              <a:spcAft>
                <a:spcPts val="0"/>
              </a:spcAft>
              <a:buSzPts val="1700"/>
              <a:buNone/>
              <a:defRPr/>
            </a:lvl4pPr>
            <a:lvl5pPr marL="2286000" lvl="4" indent="-304800" rtl="0">
              <a:spcBef>
                <a:spcPts val="1300"/>
              </a:spcBef>
              <a:spcAft>
                <a:spcPts val="0"/>
              </a:spcAft>
              <a:buSzPts val="1200"/>
              <a:buChar char="▪"/>
              <a:defRPr/>
            </a:lvl5pPr>
            <a:lvl6pPr marL="2743200" lvl="5" indent="-317500" rtl="0">
              <a:spcBef>
                <a:spcPts val="1300"/>
              </a:spcBef>
              <a:spcAft>
                <a:spcPts val="0"/>
              </a:spcAft>
              <a:buSzPts val="1400"/>
              <a:buChar char="▪"/>
              <a:defRPr/>
            </a:lvl6pPr>
            <a:lvl7pPr marL="3200400" lvl="6" indent="-317500" rtl="0">
              <a:spcBef>
                <a:spcPts val="1300"/>
              </a:spcBef>
              <a:spcAft>
                <a:spcPts val="0"/>
              </a:spcAft>
              <a:buSzPts val="1400"/>
              <a:buChar char="•"/>
              <a:defRPr/>
            </a:lvl7pPr>
            <a:lvl8pPr marL="3657600" lvl="7" indent="-317500" rtl="0">
              <a:spcBef>
                <a:spcPts val="400"/>
              </a:spcBef>
              <a:spcAft>
                <a:spcPts val="0"/>
              </a:spcAft>
              <a:buSzPts val="1400"/>
              <a:buChar char="•"/>
              <a:defRPr/>
            </a:lvl8pPr>
            <a:lvl9pPr marL="4114800" lvl="8" indent="-317500" rtl="0">
              <a:spcBef>
                <a:spcPts val="400"/>
              </a:spcBef>
              <a:spcAft>
                <a:spcPts val="0"/>
              </a:spcAft>
              <a:buSzPts val="1400"/>
              <a:buChar char="•"/>
              <a:defRPr/>
            </a:lvl9pPr>
          </a:lstStyle>
          <a:p>
            <a:endParaRPr/>
          </a:p>
        </p:txBody>
      </p:sp>
    </p:spTree>
  </p:cSld>
  <p:clrMapOvr>
    <a:masterClrMapping/>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matchingName="Quote Slide Image">
  <p:cSld name="Quote Slide Image">
    <p:bg>
      <p:bgPr>
        <a:blipFill>
          <a:blip r:embed="rId2">
            <a:alphaModFix/>
          </a:blip>
          <a:stretch>
            <a:fillRect/>
          </a:stretch>
        </a:blipFill>
        <a:effectLst/>
      </p:bgPr>
    </p:bg>
    <p:spTree>
      <p:nvGrpSpPr>
        <p:cNvPr id="1" name="Shape 610"/>
        <p:cNvGrpSpPr/>
        <p:nvPr/>
      </p:nvGrpSpPr>
      <p:grpSpPr>
        <a:xfrm>
          <a:off x="0" y="0"/>
          <a:ext cx="0" cy="0"/>
          <a:chOff x="0" y="0"/>
          <a:chExt cx="0" cy="0"/>
        </a:xfrm>
      </p:grpSpPr>
      <p:pic>
        <p:nvPicPr>
          <p:cNvPr id="611" name="Google Shape;611;p79"/>
          <p:cNvPicPr preferRelativeResize="0"/>
          <p:nvPr/>
        </p:nvPicPr>
        <p:blipFill rotWithShape="1">
          <a:blip r:embed="rId3">
            <a:alphaModFix/>
          </a:blip>
          <a:srcRect/>
          <a:stretch/>
        </p:blipFill>
        <p:spPr>
          <a:xfrm>
            <a:off x="242307" y="1346203"/>
            <a:ext cx="4105660" cy="3630172"/>
          </a:xfrm>
          <a:prstGeom prst="rect">
            <a:avLst/>
          </a:prstGeom>
          <a:noFill/>
          <a:ln>
            <a:noFill/>
          </a:ln>
        </p:spPr>
      </p:pic>
      <p:sp>
        <p:nvSpPr>
          <p:cNvPr id="612" name="Google Shape;612;p79"/>
          <p:cNvSpPr txBox="1">
            <a:spLocks noGrp="1"/>
          </p:cNvSpPr>
          <p:nvPr>
            <p:ph type="body" idx="1"/>
          </p:nvPr>
        </p:nvSpPr>
        <p:spPr>
          <a:xfrm>
            <a:off x="0" y="2014200"/>
            <a:ext cx="3129300" cy="3129300"/>
          </a:xfrm>
          <a:prstGeom prst="rect">
            <a:avLst/>
          </a:prstGeom>
          <a:solidFill>
            <a:schemeClr val="lt2"/>
          </a:solidFill>
          <a:ln>
            <a:noFill/>
          </a:ln>
        </p:spPr>
        <p:txBody>
          <a:bodyPr spcFirstLastPara="1" wrap="square" lIns="245700" tIns="245700" rIns="245700" bIns="245700" anchor="t" anchorCtr="0">
            <a:noAutofit/>
          </a:bodyPr>
          <a:lstStyle>
            <a:lvl1pPr marL="457200" lvl="0" indent="-228600" algn="l" rtl="0">
              <a:lnSpc>
                <a:spcPct val="100000"/>
              </a:lnSpc>
              <a:spcBef>
                <a:spcPts val="0"/>
              </a:spcBef>
              <a:spcAft>
                <a:spcPts val="0"/>
              </a:spcAft>
              <a:buSzPts val="2000"/>
              <a:buNone/>
              <a:defRPr sz="2000"/>
            </a:lvl1pPr>
            <a:lvl2pPr marL="914400" lvl="1" indent="-228600" algn="l" rtl="0">
              <a:lnSpc>
                <a:spcPct val="100000"/>
              </a:lnSpc>
              <a:spcBef>
                <a:spcPts val="1100"/>
              </a:spcBef>
              <a:spcAft>
                <a:spcPts val="0"/>
              </a:spcAft>
              <a:buClr>
                <a:schemeClr val="dk1"/>
              </a:buClr>
              <a:buSzPts val="1200"/>
              <a:buNone/>
              <a:defRPr sz="1200">
                <a:solidFill>
                  <a:schemeClr val="dk1"/>
                </a:solidFill>
              </a:defRPr>
            </a:lvl2pPr>
            <a:lvl3pPr marL="1371600" lvl="2" indent="-228600" algn="l" rtl="0">
              <a:lnSpc>
                <a:spcPct val="100000"/>
              </a:lnSpc>
              <a:spcBef>
                <a:spcPts val="0"/>
              </a:spcBef>
              <a:spcAft>
                <a:spcPts val="0"/>
              </a:spcAft>
              <a:buSzPts val="1100"/>
              <a:buNone/>
              <a:defRPr/>
            </a:lvl3pPr>
            <a:lvl4pPr marL="1828800" lvl="3" indent="-228600" algn="l" rtl="0">
              <a:lnSpc>
                <a:spcPct val="100000"/>
              </a:lnSpc>
              <a:spcBef>
                <a:spcPts val="1300"/>
              </a:spcBef>
              <a:spcAft>
                <a:spcPts val="0"/>
              </a:spcAft>
              <a:buSzPts val="1700"/>
              <a:buNone/>
              <a:defRPr/>
            </a:lvl4pPr>
            <a:lvl5pPr marL="2286000" lvl="4" indent="-304800" algn="l" rtl="0">
              <a:lnSpc>
                <a:spcPct val="100000"/>
              </a:lnSpc>
              <a:spcBef>
                <a:spcPts val="1300"/>
              </a:spcBef>
              <a:spcAft>
                <a:spcPts val="0"/>
              </a:spcAft>
              <a:buSzPts val="1200"/>
              <a:buChar char="▪"/>
              <a:defRPr/>
            </a:lvl5pPr>
            <a:lvl6pPr marL="2743200" lvl="5" indent="-317500" algn="l" rtl="0">
              <a:lnSpc>
                <a:spcPct val="90000"/>
              </a:lnSpc>
              <a:spcBef>
                <a:spcPts val="1300"/>
              </a:spcBef>
              <a:spcAft>
                <a:spcPts val="0"/>
              </a:spcAft>
              <a:buSzPts val="1400"/>
              <a:buChar char="▪"/>
              <a:defRPr/>
            </a:lvl6pPr>
            <a:lvl7pPr marL="3200400" lvl="6" indent="-317500" algn="l" rtl="0">
              <a:lnSpc>
                <a:spcPct val="90000"/>
              </a:lnSpc>
              <a:spcBef>
                <a:spcPts val="1300"/>
              </a:spcBef>
              <a:spcAft>
                <a:spcPts val="0"/>
              </a:spcAft>
              <a:buSzPts val="1400"/>
              <a:buChar char="•"/>
              <a:defRPr/>
            </a:lvl7pPr>
            <a:lvl8pPr marL="3657600" lvl="7" indent="-317500" algn="l" rtl="0">
              <a:lnSpc>
                <a:spcPct val="90000"/>
              </a:lnSpc>
              <a:spcBef>
                <a:spcPts val="400"/>
              </a:spcBef>
              <a:spcAft>
                <a:spcPts val="0"/>
              </a:spcAft>
              <a:buSzPts val="1400"/>
              <a:buChar char="•"/>
              <a:defRPr/>
            </a:lvl8pPr>
            <a:lvl9pPr marL="4114800" lvl="8" indent="-317500" algn="l" rtl="0">
              <a:lnSpc>
                <a:spcPct val="90000"/>
              </a:lnSpc>
              <a:spcBef>
                <a:spcPts val="400"/>
              </a:spcBef>
              <a:spcAft>
                <a:spcPts val="0"/>
              </a:spcAft>
              <a:buSzPts val="1400"/>
              <a:buChar char="•"/>
              <a:defRPr/>
            </a:lvl9pPr>
          </a:lstStyle>
          <a:p>
            <a:endParaRPr/>
          </a:p>
        </p:txBody>
      </p:sp>
      <p:sp>
        <p:nvSpPr>
          <p:cNvPr id="613" name="Google Shape;613;p79"/>
          <p:cNvSpPr txBox="1">
            <a:spLocks noGrp="1"/>
          </p:cNvSpPr>
          <p:nvPr>
            <p:ph type="sldNum" idx="12"/>
          </p:nvPr>
        </p:nvSpPr>
        <p:spPr>
          <a:xfrm>
            <a:off x="8556784" y="4749851"/>
            <a:ext cx="548700" cy="393600"/>
          </a:xfrm>
          <a:prstGeom prst="rect">
            <a:avLst/>
          </a:prstGeom>
        </p:spPr>
        <p:txBody>
          <a:bodyPr spcFirstLastPara="1" wrap="square" lIns="0" tIns="0" rIns="0" bIns="0" anchor="t" anchorCtr="0">
            <a:noAutofit/>
          </a:bodyPr>
          <a:lstStyle>
            <a:lvl1pPr lvl="0" algn="r" rtl="0">
              <a:buNone/>
              <a:defRPr sz="1000"/>
            </a:lvl1pPr>
            <a:lvl2pPr lvl="1" algn="r" rtl="0">
              <a:buNone/>
              <a:defRPr sz="1000"/>
            </a:lvl2pPr>
            <a:lvl3pPr lvl="2" algn="r" rtl="0">
              <a:buNone/>
              <a:defRPr sz="1000"/>
            </a:lvl3pPr>
            <a:lvl4pPr lvl="3" algn="r" rtl="0">
              <a:buNone/>
              <a:defRPr sz="1000"/>
            </a:lvl4pPr>
            <a:lvl5pPr lvl="4" algn="r" rtl="0">
              <a:buNone/>
              <a:defRPr sz="1000"/>
            </a:lvl5pPr>
            <a:lvl6pPr lvl="5" algn="r" rtl="0">
              <a:buNone/>
              <a:defRPr sz="1000"/>
            </a:lvl6pPr>
            <a:lvl7pPr lvl="6" algn="r" rtl="0">
              <a:buNone/>
              <a:defRPr sz="1000"/>
            </a:lvl7pPr>
            <a:lvl8pPr lvl="7" algn="r" rtl="0">
              <a:buNone/>
              <a:defRPr sz="1000"/>
            </a:lvl8pPr>
            <a:lvl9pPr lvl="8" algn="r" rtl="0">
              <a:buNone/>
              <a:defRPr sz="1000"/>
            </a:lvl9pPr>
          </a:lstStyle>
          <a:p>
            <a:pPr marL="0" lvl="0" indent="0" algn="r" rtl="0">
              <a:spcBef>
                <a:spcPts val="0"/>
              </a:spcBef>
              <a:spcAft>
                <a:spcPts val="0"/>
              </a:spcAft>
              <a:buNone/>
            </a:pPr>
            <a:fld id="{00000000-1234-1234-1234-123412341234}" type="slidenum">
              <a:rPr lang="en-GB"/>
              <a:t>‹#›</a:t>
            </a:fld>
            <a:endParaRPr/>
          </a:p>
        </p:txBody>
      </p:sp>
      <p:pic>
        <p:nvPicPr>
          <p:cNvPr id="614" name="Google Shape;614;p79"/>
          <p:cNvPicPr preferRelativeResize="0"/>
          <p:nvPr/>
        </p:nvPicPr>
        <p:blipFill rotWithShape="1">
          <a:blip r:embed="rId4">
            <a:alphaModFix/>
          </a:blip>
          <a:srcRect/>
          <a:stretch/>
        </p:blipFill>
        <p:spPr>
          <a:xfrm>
            <a:off x="8410192" y="0"/>
            <a:ext cx="733807" cy="733807"/>
          </a:xfrm>
          <a:prstGeom prst="rect">
            <a:avLst/>
          </a:prstGeom>
          <a:noFill/>
          <a:ln>
            <a:noFill/>
          </a:ln>
        </p:spPr>
      </p:pic>
    </p:spTree>
  </p:cSld>
  <p:clrMapOvr>
    <a:masterClrMapping/>
  </p:clrMapOvr>
  <p:transitio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Title and Image">
  <p:cSld name="Title and Image">
    <p:bg>
      <p:bgPr>
        <a:blipFill>
          <a:blip r:embed="rId2">
            <a:alphaModFix/>
          </a:blip>
          <a:stretch>
            <a:fillRect/>
          </a:stretch>
        </a:blipFill>
        <a:effectLst/>
      </p:bgPr>
    </p:bg>
    <p:spTree>
      <p:nvGrpSpPr>
        <p:cNvPr id="1" name="Shape 615"/>
        <p:cNvGrpSpPr/>
        <p:nvPr/>
      </p:nvGrpSpPr>
      <p:grpSpPr>
        <a:xfrm>
          <a:off x="0" y="0"/>
          <a:ext cx="0" cy="0"/>
          <a:chOff x="0" y="0"/>
          <a:chExt cx="0" cy="0"/>
        </a:xfrm>
      </p:grpSpPr>
      <p:sp>
        <p:nvSpPr>
          <p:cNvPr id="616" name="Google Shape;616;p80"/>
          <p:cNvSpPr txBox="1">
            <a:spLocks noGrp="1"/>
          </p:cNvSpPr>
          <p:nvPr>
            <p:ph type="title"/>
          </p:nvPr>
        </p:nvSpPr>
        <p:spPr>
          <a:xfrm>
            <a:off x="245268" y="367903"/>
            <a:ext cx="4088700" cy="3552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chemeClr val="accent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617" name="Google Shape;617;p80"/>
          <p:cNvSpPr txBox="1">
            <a:spLocks noGrp="1"/>
          </p:cNvSpPr>
          <p:nvPr>
            <p:ph type="sldNum" idx="12"/>
          </p:nvPr>
        </p:nvSpPr>
        <p:spPr>
          <a:xfrm>
            <a:off x="245268" y="4860001"/>
            <a:ext cx="193200" cy="160800"/>
          </a:xfrm>
          <a:prstGeom prst="rect">
            <a:avLst/>
          </a:prstGeom>
          <a:noFill/>
          <a:ln>
            <a:noFill/>
          </a:ln>
        </p:spPr>
        <p:txBody>
          <a:bodyPr spcFirstLastPara="1" wrap="square" lIns="0" tIns="0" rIns="0" bIns="0" anchor="t" anchorCtr="0">
            <a:noAutofit/>
          </a:bodyPr>
          <a:lstStyle>
            <a:lvl1pPr marL="0" lvl="0" indent="0" algn="l" rtl="0">
              <a:lnSpc>
                <a:spcPct val="100000"/>
              </a:lnSpc>
              <a:spcBef>
                <a:spcPts val="0"/>
              </a:spcBef>
              <a:buNone/>
              <a:defRPr/>
            </a:lvl1pPr>
            <a:lvl2pPr marL="0" lvl="1" indent="0" algn="l" rtl="0">
              <a:lnSpc>
                <a:spcPct val="100000"/>
              </a:lnSpc>
              <a:spcBef>
                <a:spcPts val="0"/>
              </a:spcBef>
              <a:buNone/>
              <a:defRPr/>
            </a:lvl2pPr>
            <a:lvl3pPr marL="0" lvl="2" indent="0" algn="l" rtl="0">
              <a:lnSpc>
                <a:spcPct val="100000"/>
              </a:lnSpc>
              <a:spcBef>
                <a:spcPts val="0"/>
              </a:spcBef>
              <a:buNone/>
              <a:defRPr/>
            </a:lvl3pPr>
            <a:lvl4pPr marL="0" lvl="3" indent="0" algn="l" rtl="0">
              <a:lnSpc>
                <a:spcPct val="100000"/>
              </a:lnSpc>
              <a:spcBef>
                <a:spcPts val="0"/>
              </a:spcBef>
              <a:buNone/>
              <a:defRPr/>
            </a:lvl4pPr>
            <a:lvl5pPr marL="0" lvl="4" indent="0" algn="l" rtl="0">
              <a:lnSpc>
                <a:spcPct val="100000"/>
              </a:lnSpc>
              <a:spcBef>
                <a:spcPts val="0"/>
              </a:spcBef>
              <a:buNone/>
              <a:defRPr/>
            </a:lvl5pPr>
            <a:lvl6pPr marL="0" lvl="5" indent="0" algn="l" rtl="0">
              <a:lnSpc>
                <a:spcPct val="100000"/>
              </a:lnSpc>
              <a:spcBef>
                <a:spcPts val="0"/>
              </a:spcBef>
              <a:buNone/>
              <a:defRPr/>
            </a:lvl6pPr>
            <a:lvl7pPr marL="0" lvl="6" indent="0" algn="l" rtl="0">
              <a:lnSpc>
                <a:spcPct val="100000"/>
              </a:lnSpc>
              <a:spcBef>
                <a:spcPts val="0"/>
              </a:spcBef>
              <a:buNone/>
              <a:defRPr/>
            </a:lvl7pPr>
            <a:lvl8pPr marL="0" lvl="7" indent="0" algn="l" rtl="0">
              <a:lnSpc>
                <a:spcPct val="100000"/>
              </a:lnSpc>
              <a:spcBef>
                <a:spcPts val="0"/>
              </a:spcBef>
              <a:buNone/>
              <a:defRPr/>
            </a:lvl8pPr>
            <a:lvl9pPr marL="0" lvl="8" indent="0" algn="l" rtl="0">
              <a:lnSpc>
                <a:spcPct val="100000"/>
              </a:lnSpc>
              <a:spcBef>
                <a:spcPts val="0"/>
              </a:spcBef>
              <a:buNone/>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transition>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Image and Caption">
  <p:cSld name="Image and Caption">
    <p:bg>
      <p:bgPr>
        <a:blipFill>
          <a:blip r:embed="rId2">
            <a:alphaModFix/>
          </a:blip>
          <a:stretch>
            <a:fillRect/>
          </a:stretch>
        </a:blipFill>
        <a:effectLst/>
      </p:bgPr>
    </p:bg>
    <p:spTree>
      <p:nvGrpSpPr>
        <p:cNvPr id="1" name="Shape 618"/>
        <p:cNvGrpSpPr/>
        <p:nvPr/>
      </p:nvGrpSpPr>
      <p:grpSpPr>
        <a:xfrm>
          <a:off x="0" y="0"/>
          <a:ext cx="0" cy="0"/>
          <a:chOff x="0" y="0"/>
          <a:chExt cx="0" cy="0"/>
        </a:xfrm>
      </p:grpSpPr>
      <p:sp>
        <p:nvSpPr>
          <p:cNvPr id="619" name="Google Shape;619;p81"/>
          <p:cNvSpPr/>
          <p:nvPr/>
        </p:nvSpPr>
        <p:spPr>
          <a:xfrm>
            <a:off x="8395020" y="-1"/>
            <a:ext cx="749100" cy="751200"/>
          </a:xfrm>
          <a:prstGeom prst="rect">
            <a:avLst/>
          </a:prstGeom>
          <a:solidFill>
            <a:schemeClr val="accent1"/>
          </a:solidFill>
          <a:ln>
            <a:noFill/>
          </a:ln>
        </p:spPr>
        <p:txBody>
          <a:bodyPr spcFirstLastPara="1" wrap="square" lIns="67500" tIns="35100" rIns="67500" bIns="35100" anchor="ctr" anchorCtr="0">
            <a:noAutofit/>
          </a:bodyPr>
          <a:lstStyle/>
          <a:p>
            <a:pPr marL="0" marR="0" lvl="0" indent="0" algn="ctr" rtl="0">
              <a:lnSpc>
                <a:spcPct val="90000"/>
              </a:lnSpc>
              <a:spcBef>
                <a:spcPts val="0"/>
              </a:spcBef>
              <a:spcAft>
                <a:spcPts val="0"/>
              </a:spcAft>
              <a:buNone/>
            </a:pPr>
            <a:endParaRPr sz="1400">
              <a:solidFill>
                <a:schemeClr val="lt1"/>
              </a:solidFill>
              <a:latin typeface="Roboto Light"/>
              <a:ea typeface="Roboto Light"/>
              <a:cs typeface="Roboto Light"/>
              <a:sym typeface="Roboto Light"/>
            </a:endParaRPr>
          </a:p>
        </p:txBody>
      </p:sp>
      <p:pic>
        <p:nvPicPr>
          <p:cNvPr id="620" name="Google Shape;620;p81"/>
          <p:cNvPicPr preferRelativeResize="0"/>
          <p:nvPr/>
        </p:nvPicPr>
        <p:blipFill rotWithShape="1">
          <a:blip r:embed="rId3">
            <a:alphaModFix/>
          </a:blip>
          <a:srcRect/>
          <a:stretch/>
        </p:blipFill>
        <p:spPr>
          <a:xfrm>
            <a:off x="8410192" y="0"/>
            <a:ext cx="733808" cy="733808"/>
          </a:xfrm>
          <a:prstGeom prst="rect">
            <a:avLst/>
          </a:prstGeom>
          <a:noFill/>
          <a:ln>
            <a:noFill/>
          </a:ln>
        </p:spPr>
      </p:pic>
      <p:sp>
        <p:nvSpPr>
          <p:cNvPr id="621" name="Google Shape;621;p81"/>
          <p:cNvSpPr txBox="1">
            <a:spLocks noGrp="1"/>
          </p:cNvSpPr>
          <p:nvPr>
            <p:ph type="body" idx="1"/>
          </p:nvPr>
        </p:nvSpPr>
        <p:spPr>
          <a:xfrm>
            <a:off x="3042458" y="4194201"/>
            <a:ext cx="6101400" cy="411000"/>
          </a:xfrm>
          <a:prstGeom prst="rect">
            <a:avLst/>
          </a:prstGeom>
          <a:solidFill>
            <a:schemeClr val="lt2"/>
          </a:solidFill>
          <a:ln>
            <a:noFill/>
          </a:ln>
        </p:spPr>
        <p:txBody>
          <a:bodyPr spcFirstLastPara="1" wrap="square" lIns="135000" tIns="135000" rIns="243000" bIns="135000" anchor="ctr" anchorCtr="0">
            <a:spAutoFit/>
          </a:bodyPr>
          <a:lstStyle>
            <a:lvl1pPr marL="457200" lvl="0" indent="-228600" algn="l" rtl="0">
              <a:lnSpc>
                <a:spcPct val="100000"/>
              </a:lnSpc>
              <a:spcBef>
                <a:spcPts val="0"/>
              </a:spcBef>
              <a:spcAft>
                <a:spcPts val="0"/>
              </a:spcAft>
              <a:buSzPts val="900"/>
              <a:buNone/>
              <a:defRPr sz="900"/>
            </a:lvl1pPr>
            <a:lvl2pPr marL="914400" lvl="1" indent="-228600" algn="l" rtl="0">
              <a:lnSpc>
                <a:spcPct val="100000"/>
              </a:lnSpc>
              <a:spcBef>
                <a:spcPts val="1300"/>
              </a:spcBef>
              <a:spcAft>
                <a:spcPts val="0"/>
              </a:spcAft>
              <a:buSzPts val="1400"/>
              <a:buNone/>
              <a:defRPr/>
            </a:lvl2pPr>
            <a:lvl3pPr marL="1371600" lvl="2" indent="-228600" algn="l" rtl="0">
              <a:lnSpc>
                <a:spcPct val="100000"/>
              </a:lnSpc>
              <a:spcBef>
                <a:spcPts val="1300"/>
              </a:spcBef>
              <a:spcAft>
                <a:spcPts val="0"/>
              </a:spcAft>
              <a:buSzPts val="1400"/>
              <a:buNone/>
              <a:defRPr/>
            </a:lvl3pPr>
            <a:lvl4pPr marL="1828800" lvl="3" indent="-228600" algn="l" rtl="0">
              <a:lnSpc>
                <a:spcPct val="100000"/>
              </a:lnSpc>
              <a:spcBef>
                <a:spcPts val="1300"/>
              </a:spcBef>
              <a:spcAft>
                <a:spcPts val="0"/>
              </a:spcAft>
              <a:buSzPts val="1400"/>
              <a:buNone/>
              <a:defRPr/>
            </a:lvl4pPr>
            <a:lvl5pPr marL="2286000" lvl="4" indent="-317500" algn="l" rtl="0">
              <a:lnSpc>
                <a:spcPct val="100000"/>
              </a:lnSpc>
              <a:spcBef>
                <a:spcPts val="1300"/>
              </a:spcBef>
              <a:spcAft>
                <a:spcPts val="0"/>
              </a:spcAft>
              <a:buSzPts val="1400"/>
              <a:buChar char="▪"/>
              <a:defRPr/>
            </a:lvl5pPr>
            <a:lvl6pPr marL="2743200" lvl="5" indent="-317500" algn="l" rtl="0">
              <a:lnSpc>
                <a:spcPct val="90000"/>
              </a:lnSpc>
              <a:spcBef>
                <a:spcPts val="1300"/>
              </a:spcBef>
              <a:spcAft>
                <a:spcPts val="0"/>
              </a:spcAft>
              <a:buSzPts val="1400"/>
              <a:buChar char="▪"/>
              <a:defRPr/>
            </a:lvl6pPr>
            <a:lvl7pPr marL="3200400" lvl="6" indent="-317500" algn="l" rtl="0">
              <a:lnSpc>
                <a:spcPct val="90000"/>
              </a:lnSpc>
              <a:spcBef>
                <a:spcPts val="1300"/>
              </a:spcBef>
              <a:spcAft>
                <a:spcPts val="0"/>
              </a:spcAft>
              <a:buSzPts val="1400"/>
              <a:buChar char="•"/>
              <a:defRPr/>
            </a:lvl7pPr>
            <a:lvl8pPr marL="3657600" lvl="7" indent="-317500" algn="l" rtl="0">
              <a:lnSpc>
                <a:spcPct val="90000"/>
              </a:lnSpc>
              <a:spcBef>
                <a:spcPts val="400"/>
              </a:spcBef>
              <a:spcAft>
                <a:spcPts val="0"/>
              </a:spcAft>
              <a:buSzPts val="1400"/>
              <a:buChar char="•"/>
              <a:defRPr/>
            </a:lvl8pPr>
            <a:lvl9pPr marL="4114800" lvl="8" indent="-317500" algn="l" rtl="0">
              <a:lnSpc>
                <a:spcPct val="90000"/>
              </a:lnSpc>
              <a:spcBef>
                <a:spcPts val="400"/>
              </a:spcBef>
              <a:spcAft>
                <a:spcPts val="0"/>
              </a:spcAft>
              <a:buSzPts val="1400"/>
              <a:buChar char="•"/>
              <a:defRPr/>
            </a:lvl9pPr>
          </a:lstStyle>
          <a:p>
            <a:endParaRPr/>
          </a:p>
        </p:txBody>
      </p:sp>
      <p:sp>
        <p:nvSpPr>
          <p:cNvPr id="622" name="Google Shape;622;p81"/>
          <p:cNvSpPr txBox="1">
            <a:spLocks noGrp="1"/>
          </p:cNvSpPr>
          <p:nvPr>
            <p:ph type="sldNum" idx="12"/>
          </p:nvPr>
        </p:nvSpPr>
        <p:spPr>
          <a:xfrm>
            <a:off x="8556784" y="4749851"/>
            <a:ext cx="548700" cy="393600"/>
          </a:xfrm>
          <a:prstGeom prst="rect">
            <a:avLst/>
          </a:prstGeom>
        </p:spPr>
        <p:txBody>
          <a:bodyPr spcFirstLastPara="1" wrap="square" lIns="0" tIns="0" rIns="0" bIns="0" anchor="t" anchorCtr="0">
            <a:noAutofit/>
          </a:bodyPr>
          <a:lstStyle>
            <a:lvl1pPr lvl="0" algn="r" rtl="0">
              <a:buNone/>
              <a:defRPr sz="1000"/>
            </a:lvl1pPr>
            <a:lvl2pPr lvl="1" algn="r" rtl="0">
              <a:buNone/>
              <a:defRPr sz="1000"/>
            </a:lvl2pPr>
            <a:lvl3pPr lvl="2" algn="r" rtl="0">
              <a:buNone/>
              <a:defRPr sz="1000"/>
            </a:lvl3pPr>
            <a:lvl4pPr lvl="3" algn="r" rtl="0">
              <a:buNone/>
              <a:defRPr sz="1000"/>
            </a:lvl4pPr>
            <a:lvl5pPr lvl="4" algn="r" rtl="0">
              <a:buNone/>
              <a:defRPr sz="1000"/>
            </a:lvl5pPr>
            <a:lvl6pPr lvl="5" algn="r" rtl="0">
              <a:buNone/>
              <a:defRPr sz="1000"/>
            </a:lvl6pPr>
            <a:lvl7pPr lvl="6" algn="r" rtl="0">
              <a:buNone/>
              <a:defRPr sz="1000"/>
            </a:lvl7pPr>
            <a:lvl8pPr lvl="7" algn="r" rtl="0">
              <a:buNone/>
              <a:defRPr sz="1000"/>
            </a:lvl8pPr>
            <a:lvl9pPr lvl="8" algn="r" rtl="0">
              <a:buNone/>
              <a:defRPr sz="1000"/>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transition>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Content and Bullet List">
  <p:cSld name="Content and Bullet List">
    <p:spTree>
      <p:nvGrpSpPr>
        <p:cNvPr id="1" name="Shape 623"/>
        <p:cNvGrpSpPr/>
        <p:nvPr/>
      </p:nvGrpSpPr>
      <p:grpSpPr>
        <a:xfrm>
          <a:off x="0" y="0"/>
          <a:ext cx="0" cy="0"/>
          <a:chOff x="0" y="0"/>
          <a:chExt cx="0" cy="0"/>
        </a:xfrm>
      </p:grpSpPr>
      <p:pic>
        <p:nvPicPr>
          <p:cNvPr id="624" name="Google Shape;624;p82"/>
          <p:cNvPicPr preferRelativeResize="0"/>
          <p:nvPr/>
        </p:nvPicPr>
        <p:blipFill rotWithShape="1">
          <a:blip r:embed="rId2">
            <a:alphaModFix/>
          </a:blip>
          <a:srcRect/>
          <a:stretch/>
        </p:blipFill>
        <p:spPr>
          <a:xfrm>
            <a:off x="4800600" y="1104836"/>
            <a:ext cx="4109412" cy="3626525"/>
          </a:xfrm>
          <a:prstGeom prst="rect">
            <a:avLst/>
          </a:prstGeom>
          <a:noFill/>
          <a:ln>
            <a:noFill/>
          </a:ln>
        </p:spPr>
      </p:pic>
      <p:sp>
        <p:nvSpPr>
          <p:cNvPr id="625" name="Google Shape;625;p82"/>
          <p:cNvSpPr txBox="1">
            <a:spLocks noGrp="1"/>
          </p:cNvSpPr>
          <p:nvPr>
            <p:ph type="body" idx="1"/>
          </p:nvPr>
        </p:nvSpPr>
        <p:spPr>
          <a:xfrm>
            <a:off x="245268" y="1194197"/>
            <a:ext cx="4088700" cy="31590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dk2"/>
              </a:buClr>
              <a:buSzPts val="1400"/>
              <a:buNone/>
              <a:defRPr/>
            </a:lvl1pPr>
            <a:lvl2pPr marL="914400" lvl="1" indent="-228600" algn="l" rtl="0">
              <a:lnSpc>
                <a:spcPct val="100000"/>
              </a:lnSpc>
              <a:spcBef>
                <a:spcPts val="1300"/>
              </a:spcBef>
              <a:spcAft>
                <a:spcPts val="0"/>
              </a:spcAft>
              <a:buClr>
                <a:schemeClr val="accent1"/>
              </a:buClr>
              <a:buSzPts val="1400"/>
              <a:buNone/>
              <a:defRPr/>
            </a:lvl2pPr>
            <a:lvl3pPr marL="1371600" lvl="2" indent="-228600" algn="l" rtl="0">
              <a:lnSpc>
                <a:spcPct val="100000"/>
              </a:lnSpc>
              <a:spcBef>
                <a:spcPts val="1300"/>
              </a:spcBef>
              <a:spcAft>
                <a:spcPts val="0"/>
              </a:spcAft>
              <a:buClr>
                <a:schemeClr val="dk2"/>
              </a:buClr>
              <a:buSzPts val="1400"/>
              <a:buNone/>
              <a:defRPr/>
            </a:lvl3pPr>
            <a:lvl4pPr marL="1828800" lvl="3" indent="-228600" algn="l" rtl="0">
              <a:lnSpc>
                <a:spcPct val="100000"/>
              </a:lnSpc>
              <a:spcBef>
                <a:spcPts val="1300"/>
              </a:spcBef>
              <a:spcAft>
                <a:spcPts val="0"/>
              </a:spcAft>
              <a:buClr>
                <a:schemeClr val="dk2"/>
              </a:buClr>
              <a:buSzPts val="1400"/>
              <a:buNone/>
              <a:defRPr/>
            </a:lvl4pPr>
            <a:lvl5pPr marL="2286000" lvl="4" indent="-304800" algn="l" rtl="0">
              <a:lnSpc>
                <a:spcPct val="100000"/>
              </a:lnSpc>
              <a:spcBef>
                <a:spcPts val="1300"/>
              </a:spcBef>
              <a:spcAft>
                <a:spcPts val="0"/>
              </a:spcAft>
              <a:buClr>
                <a:schemeClr val="dk2"/>
              </a:buClr>
              <a:buSzPts val="1200"/>
              <a:buChar char="▪"/>
              <a:defRPr/>
            </a:lvl5pPr>
            <a:lvl6pPr marL="2743200" lvl="5" indent="-304800" algn="l" rtl="0">
              <a:lnSpc>
                <a:spcPct val="90000"/>
              </a:lnSpc>
              <a:spcBef>
                <a:spcPts val="1300"/>
              </a:spcBef>
              <a:spcAft>
                <a:spcPts val="0"/>
              </a:spcAft>
              <a:buClr>
                <a:schemeClr val="dk2"/>
              </a:buClr>
              <a:buSzPts val="1200"/>
              <a:buChar char="▪"/>
              <a:defRPr sz="1200"/>
            </a:lvl6pPr>
            <a:lvl7pPr marL="3200400" lvl="6" indent="-317500" algn="l" rtl="0">
              <a:lnSpc>
                <a:spcPct val="90000"/>
              </a:lnSpc>
              <a:spcBef>
                <a:spcPts val="13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626" name="Google Shape;626;p82"/>
          <p:cNvSpPr txBox="1">
            <a:spLocks noGrp="1"/>
          </p:cNvSpPr>
          <p:nvPr>
            <p:ph type="sldNum" idx="12"/>
          </p:nvPr>
        </p:nvSpPr>
        <p:spPr>
          <a:xfrm>
            <a:off x="245268" y="4860001"/>
            <a:ext cx="193200" cy="160800"/>
          </a:xfrm>
          <a:prstGeom prst="rect">
            <a:avLst/>
          </a:prstGeom>
          <a:noFill/>
          <a:ln>
            <a:noFill/>
          </a:ln>
        </p:spPr>
        <p:txBody>
          <a:bodyPr spcFirstLastPara="1" wrap="square" lIns="0" tIns="0" rIns="0" bIns="0" anchor="t" anchorCtr="0">
            <a:noAutofit/>
          </a:bodyPr>
          <a:lstStyle>
            <a:lvl1pPr marL="0" lvl="0" indent="0" algn="l" rtl="0">
              <a:lnSpc>
                <a:spcPct val="100000"/>
              </a:lnSpc>
              <a:spcBef>
                <a:spcPts val="0"/>
              </a:spcBef>
              <a:buNone/>
              <a:defRPr/>
            </a:lvl1pPr>
            <a:lvl2pPr marL="0" lvl="1" indent="0" algn="l" rtl="0">
              <a:lnSpc>
                <a:spcPct val="100000"/>
              </a:lnSpc>
              <a:spcBef>
                <a:spcPts val="0"/>
              </a:spcBef>
              <a:buNone/>
              <a:defRPr/>
            </a:lvl2pPr>
            <a:lvl3pPr marL="0" lvl="2" indent="0" algn="l" rtl="0">
              <a:lnSpc>
                <a:spcPct val="100000"/>
              </a:lnSpc>
              <a:spcBef>
                <a:spcPts val="0"/>
              </a:spcBef>
              <a:buNone/>
              <a:defRPr/>
            </a:lvl3pPr>
            <a:lvl4pPr marL="0" lvl="3" indent="0" algn="l" rtl="0">
              <a:lnSpc>
                <a:spcPct val="100000"/>
              </a:lnSpc>
              <a:spcBef>
                <a:spcPts val="0"/>
              </a:spcBef>
              <a:buNone/>
              <a:defRPr/>
            </a:lvl4pPr>
            <a:lvl5pPr marL="0" lvl="4" indent="0" algn="l" rtl="0">
              <a:lnSpc>
                <a:spcPct val="100000"/>
              </a:lnSpc>
              <a:spcBef>
                <a:spcPts val="0"/>
              </a:spcBef>
              <a:buNone/>
              <a:defRPr/>
            </a:lvl5pPr>
            <a:lvl6pPr marL="0" lvl="5" indent="0" algn="l" rtl="0">
              <a:lnSpc>
                <a:spcPct val="100000"/>
              </a:lnSpc>
              <a:spcBef>
                <a:spcPts val="0"/>
              </a:spcBef>
              <a:buNone/>
              <a:defRPr/>
            </a:lvl6pPr>
            <a:lvl7pPr marL="0" lvl="6" indent="0" algn="l" rtl="0">
              <a:lnSpc>
                <a:spcPct val="100000"/>
              </a:lnSpc>
              <a:spcBef>
                <a:spcPts val="0"/>
              </a:spcBef>
              <a:buNone/>
              <a:defRPr/>
            </a:lvl7pPr>
            <a:lvl8pPr marL="0" lvl="7" indent="0" algn="l" rtl="0">
              <a:lnSpc>
                <a:spcPct val="100000"/>
              </a:lnSpc>
              <a:spcBef>
                <a:spcPts val="0"/>
              </a:spcBef>
              <a:buNone/>
              <a:defRPr/>
            </a:lvl8pPr>
            <a:lvl9pPr marL="0" lvl="8" indent="0" algn="l" rtl="0">
              <a:lnSpc>
                <a:spcPct val="100000"/>
              </a:lnSpc>
              <a:spcBef>
                <a:spcPts val="0"/>
              </a:spcBef>
              <a:buNone/>
              <a:defRPr/>
            </a:lvl9pPr>
          </a:lstStyle>
          <a:p>
            <a:pPr marL="0" lvl="0" indent="0" algn="l" rtl="0">
              <a:spcBef>
                <a:spcPts val="0"/>
              </a:spcBef>
              <a:spcAft>
                <a:spcPts val="0"/>
              </a:spcAft>
              <a:buNone/>
            </a:pPr>
            <a:fld id="{00000000-1234-1234-1234-123412341234}" type="slidenum">
              <a:rPr lang="en-GB"/>
              <a:t>‹#›</a:t>
            </a:fld>
            <a:endParaRPr/>
          </a:p>
        </p:txBody>
      </p:sp>
      <p:sp>
        <p:nvSpPr>
          <p:cNvPr id="627" name="Google Shape;627;p82"/>
          <p:cNvSpPr txBox="1">
            <a:spLocks noGrp="1"/>
          </p:cNvSpPr>
          <p:nvPr>
            <p:ph type="title"/>
          </p:nvPr>
        </p:nvSpPr>
        <p:spPr>
          <a:xfrm>
            <a:off x="245268" y="367903"/>
            <a:ext cx="4088700" cy="8202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chemeClr val="accent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628" name="Google Shape;628;p82"/>
          <p:cNvSpPr txBox="1">
            <a:spLocks noGrp="1"/>
          </p:cNvSpPr>
          <p:nvPr>
            <p:ph type="body" idx="2"/>
          </p:nvPr>
        </p:nvSpPr>
        <p:spPr>
          <a:xfrm>
            <a:off x="5266114" y="1579960"/>
            <a:ext cx="3192000" cy="2077500"/>
          </a:xfrm>
          <a:prstGeom prst="rect">
            <a:avLst/>
          </a:prstGeom>
          <a:noFill/>
          <a:ln>
            <a:noFill/>
          </a:ln>
        </p:spPr>
        <p:txBody>
          <a:bodyPr spcFirstLastPara="1" wrap="square" lIns="0" tIns="0" rIns="0" bIns="0" anchor="t" anchorCtr="0">
            <a:noAutofit/>
          </a:bodyPr>
          <a:lstStyle>
            <a:lvl1pPr marL="457200" lvl="0" indent="-304800" algn="l" rtl="0">
              <a:lnSpc>
                <a:spcPct val="100000"/>
              </a:lnSpc>
              <a:spcBef>
                <a:spcPts val="0"/>
              </a:spcBef>
              <a:spcAft>
                <a:spcPts val="0"/>
              </a:spcAft>
              <a:buClr>
                <a:schemeClr val="lt1"/>
              </a:buClr>
              <a:buSzPts val="1200"/>
              <a:buFont typeface="Noto Sans Symbols"/>
              <a:buChar char="▪"/>
              <a:defRPr>
                <a:solidFill>
                  <a:schemeClr val="lt1"/>
                </a:solidFill>
              </a:defRPr>
            </a:lvl1pPr>
            <a:lvl2pPr marL="914400" lvl="1" indent="-304800" algn="l" rtl="0">
              <a:lnSpc>
                <a:spcPct val="100000"/>
              </a:lnSpc>
              <a:spcBef>
                <a:spcPts val="1300"/>
              </a:spcBef>
              <a:spcAft>
                <a:spcPts val="0"/>
              </a:spcAft>
              <a:buClr>
                <a:schemeClr val="lt1"/>
              </a:buClr>
              <a:buSzPts val="1200"/>
              <a:buFont typeface="Noto Sans Symbols"/>
              <a:buChar char="▪"/>
              <a:defRPr sz="1200">
                <a:solidFill>
                  <a:schemeClr val="lt1"/>
                </a:solidFill>
                <a:latin typeface="Roboto Light"/>
                <a:ea typeface="Roboto Light"/>
                <a:cs typeface="Roboto Light"/>
                <a:sym typeface="Roboto Light"/>
              </a:defRPr>
            </a:lvl2pPr>
            <a:lvl3pPr marL="1371600" lvl="2" indent="-228600" algn="l" rtl="0">
              <a:lnSpc>
                <a:spcPct val="100000"/>
              </a:lnSpc>
              <a:spcBef>
                <a:spcPts val="1300"/>
              </a:spcBef>
              <a:spcAft>
                <a:spcPts val="0"/>
              </a:spcAft>
              <a:buClr>
                <a:schemeClr val="lt1"/>
              </a:buClr>
              <a:buSzPts val="1100"/>
              <a:buNone/>
              <a:defRPr>
                <a:solidFill>
                  <a:schemeClr val="lt1"/>
                </a:solidFill>
              </a:defRPr>
            </a:lvl3pPr>
            <a:lvl4pPr marL="1828800" lvl="3" indent="-228600" algn="l" rtl="0">
              <a:lnSpc>
                <a:spcPct val="100000"/>
              </a:lnSpc>
              <a:spcBef>
                <a:spcPts val="1300"/>
              </a:spcBef>
              <a:spcAft>
                <a:spcPts val="0"/>
              </a:spcAft>
              <a:buClr>
                <a:schemeClr val="lt1"/>
              </a:buClr>
              <a:buSzPts val="1700"/>
              <a:buNone/>
              <a:defRPr>
                <a:solidFill>
                  <a:schemeClr val="lt1"/>
                </a:solidFill>
              </a:defRPr>
            </a:lvl4pPr>
            <a:lvl5pPr marL="2286000" lvl="4" indent="-304800" algn="l" rtl="0">
              <a:lnSpc>
                <a:spcPct val="100000"/>
              </a:lnSpc>
              <a:spcBef>
                <a:spcPts val="1300"/>
              </a:spcBef>
              <a:spcAft>
                <a:spcPts val="0"/>
              </a:spcAft>
              <a:buClr>
                <a:schemeClr val="lt1"/>
              </a:buClr>
              <a:buSzPts val="1200"/>
              <a:buChar char="▪"/>
              <a:defRPr>
                <a:solidFill>
                  <a:schemeClr val="lt1"/>
                </a:solidFill>
              </a:defRPr>
            </a:lvl5pPr>
            <a:lvl6pPr marL="2743200" lvl="5" indent="-317500" algn="l" rtl="0">
              <a:lnSpc>
                <a:spcPct val="90000"/>
              </a:lnSpc>
              <a:spcBef>
                <a:spcPts val="1300"/>
              </a:spcBef>
              <a:spcAft>
                <a:spcPts val="0"/>
              </a:spcAft>
              <a:buClr>
                <a:schemeClr val="lt1"/>
              </a:buClr>
              <a:buSzPts val="1400"/>
              <a:buChar char="▪"/>
              <a:defRPr>
                <a:solidFill>
                  <a:schemeClr val="lt1"/>
                </a:solidFill>
              </a:defRPr>
            </a:lvl6pPr>
            <a:lvl7pPr marL="3200400" lvl="6" indent="-317500" algn="l" rtl="0">
              <a:lnSpc>
                <a:spcPct val="90000"/>
              </a:lnSpc>
              <a:spcBef>
                <a:spcPts val="1300"/>
              </a:spcBef>
              <a:spcAft>
                <a:spcPts val="0"/>
              </a:spcAft>
              <a:buClr>
                <a:schemeClr val="lt1"/>
              </a:buClr>
              <a:buSzPts val="1400"/>
              <a:buChar char="•"/>
              <a:defRPr>
                <a:solidFill>
                  <a:schemeClr val="lt1"/>
                </a:solidFill>
              </a:defRPr>
            </a:lvl7pPr>
            <a:lvl8pPr marL="3657600" lvl="7" indent="-317500" algn="l" rtl="0">
              <a:lnSpc>
                <a:spcPct val="90000"/>
              </a:lnSpc>
              <a:spcBef>
                <a:spcPts val="400"/>
              </a:spcBef>
              <a:spcAft>
                <a:spcPts val="0"/>
              </a:spcAft>
              <a:buClr>
                <a:schemeClr val="lt1"/>
              </a:buClr>
              <a:buSzPts val="1400"/>
              <a:buChar char="•"/>
              <a:defRPr>
                <a:solidFill>
                  <a:schemeClr val="lt1"/>
                </a:solidFill>
              </a:defRPr>
            </a:lvl8pPr>
            <a:lvl9pPr marL="4114800" lvl="8" indent="-317500" algn="l" rtl="0">
              <a:lnSpc>
                <a:spcPct val="90000"/>
              </a:lnSpc>
              <a:spcBef>
                <a:spcPts val="400"/>
              </a:spcBef>
              <a:spcAft>
                <a:spcPts val="0"/>
              </a:spcAft>
              <a:buClr>
                <a:schemeClr val="lt1"/>
              </a:buClr>
              <a:buSzPts val="1400"/>
              <a:buChar char="•"/>
              <a:defRPr>
                <a:solidFill>
                  <a:schemeClr val="lt1"/>
                </a:solidFill>
              </a:defRPr>
            </a:lvl9pPr>
          </a:lstStyle>
          <a:p>
            <a:endParaRPr/>
          </a:p>
        </p:txBody>
      </p:sp>
      <p:sp>
        <p:nvSpPr>
          <p:cNvPr id="629" name="Google Shape;629;p82"/>
          <p:cNvSpPr txBox="1">
            <a:spLocks noGrp="1"/>
          </p:cNvSpPr>
          <p:nvPr>
            <p:ph type="body" idx="3"/>
          </p:nvPr>
        </p:nvSpPr>
        <p:spPr>
          <a:xfrm>
            <a:off x="486000" y="4860009"/>
            <a:ext cx="3240000" cy="160800"/>
          </a:xfrm>
          <a:prstGeom prst="rect">
            <a:avLst/>
          </a:prstGeom>
        </p:spPr>
        <p:txBody>
          <a:bodyPr spcFirstLastPara="1" wrap="square" lIns="0" tIns="0" rIns="0" bIns="0" anchor="t" anchorCtr="0">
            <a:noAutofit/>
          </a:bodyPr>
          <a:lstStyle>
            <a:lvl1pPr marL="457200" lvl="0" indent="-228600" rtl="0">
              <a:spcBef>
                <a:spcPts val="0"/>
              </a:spcBef>
              <a:spcAft>
                <a:spcPts val="0"/>
              </a:spcAft>
              <a:buSzPts val="700"/>
              <a:buNone/>
              <a:defRPr sz="700"/>
            </a:lvl1pPr>
            <a:lvl2pPr marL="914400" lvl="1" indent="-228600" rtl="0">
              <a:spcBef>
                <a:spcPts val="1300"/>
              </a:spcBef>
              <a:spcAft>
                <a:spcPts val="0"/>
              </a:spcAft>
              <a:buSzPts val="1100"/>
              <a:buNone/>
              <a:defRPr/>
            </a:lvl2pPr>
            <a:lvl3pPr marL="1371600" lvl="2" indent="-228600" rtl="0">
              <a:spcBef>
                <a:spcPts val="1300"/>
              </a:spcBef>
              <a:spcAft>
                <a:spcPts val="0"/>
              </a:spcAft>
              <a:buSzPts val="1100"/>
              <a:buNone/>
              <a:defRPr/>
            </a:lvl3pPr>
            <a:lvl4pPr marL="1828800" lvl="3" indent="-228600" rtl="0">
              <a:spcBef>
                <a:spcPts val="1300"/>
              </a:spcBef>
              <a:spcAft>
                <a:spcPts val="0"/>
              </a:spcAft>
              <a:buSzPts val="1700"/>
              <a:buNone/>
              <a:defRPr/>
            </a:lvl4pPr>
            <a:lvl5pPr marL="2286000" lvl="4" indent="-304800" rtl="0">
              <a:spcBef>
                <a:spcPts val="1300"/>
              </a:spcBef>
              <a:spcAft>
                <a:spcPts val="0"/>
              </a:spcAft>
              <a:buSzPts val="1200"/>
              <a:buChar char="▪"/>
              <a:defRPr/>
            </a:lvl5pPr>
            <a:lvl6pPr marL="2743200" lvl="5" indent="-317500" rtl="0">
              <a:spcBef>
                <a:spcPts val="1300"/>
              </a:spcBef>
              <a:spcAft>
                <a:spcPts val="0"/>
              </a:spcAft>
              <a:buSzPts val="1400"/>
              <a:buChar char="▪"/>
              <a:defRPr/>
            </a:lvl6pPr>
            <a:lvl7pPr marL="3200400" lvl="6" indent="-317500" rtl="0">
              <a:spcBef>
                <a:spcPts val="1300"/>
              </a:spcBef>
              <a:spcAft>
                <a:spcPts val="0"/>
              </a:spcAft>
              <a:buSzPts val="1400"/>
              <a:buChar char="•"/>
              <a:defRPr/>
            </a:lvl7pPr>
            <a:lvl8pPr marL="3657600" lvl="7" indent="-317500" rtl="0">
              <a:spcBef>
                <a:spcPts val="400"/>
              </a:spcBef>
              <a:spcAft>
                <a:spcPts val="0"/>
              </a:spcAft>
              <a:buSzPts val="1400"/>
              <a:buChar char="•"/>
              <a:defRPr/>
            </a:lvl8pPr>
            <a:lvl9pPr marL="4114800" lvl="8" indent="-317500" rtl="0">
              <a:spcBef>
                <a:spcPts val="400"/>
              </a:spcBef>
              <a:spcAft>
                <a:spcPts val="0"/>
              </a:spcAft>
              <a:buSzPts val="1400"/>
              <a:buChar char="•"/>
              <a:defRPr/>
            </a:lvl9pPr>
          </a:lstStyle>
          <a:p>
            <a:endParaRPr/>
          </a:p>
        </p:txBody>
      </p:sp>
    </p:spTree>
  </p:cSld>
  <p:clrMapOvr>
    <a:masterClrMapping/>
  </p:clrMapOvr>
  <p:transition>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37"/>
        <p:cNvGrpSpPr/>
        <p:nvPr/>
      </p:nvGrpSpPr>
      <p:grpSpPr>
        <a:xfrm>
          <a:off x="0" y="0"/>
          <a:ext cx="0" cy="0"/>
          <a:chOff x="0" y="0"/>
          <a:chExt cx="0" cy="0"/>
        </a:xfrm>
      </p:grpSpPr>
      <p:sp>
        <p:nvSpPr>
          <p:cNvPr id="638" name="Google Shape;638;p84"/>
          <p:cNvSpPr txBox="1">
            <a:spLocks noGrp="1"/>
          </p:cNvSpPr>
          <p:nvPr>
            <p:ph type="sldNum" idx="12"/>
          </p:nvPr>
        </p:nvSpPr>
        <p:spPr>
          <a:xfrm>
            <a:off x="245268" y="4860001"/>
            <a:ext cx="193200" cy="160800"/>
          </a:xfrm>
          <a:prstGeom prst="rect">
            <a:avLst/>
          </a:prstGeom>
          <a:noFill/>
          <a:ln>
            <a:noFill/>
          </a:ln>
        </p:spPr>
        <p:txBody>
          <a:bodyPr spcFirstLastPara="1" wrap="square" lIns="0" tIns="0" rIns="0" bIns="0" anchor="t" anchorCtr="0">
            <a:noAutofit/>
          </a:bodyPr>
          <a:lstStyle>
            <a:lvl1pPr marL="0" lvl="0" indent="0" algn="l" rtl="0">
              <a:lnSpc>
                <a:spcPct val="100000"/>
              </a:lnSpc>
              <a:spcBef>
                <a:spcPts val="0"/>
              </a:spcBef>
              <a:buNone/>
              <a:defRPr/>
            </a:lvl1pPr>
            <a:lvl2pPr marL="0" lvl="1" indent="0" algn="l" rtl="0">
              <a:lnSpc>
                <a:spcPct val="100000"/>
              </a:lnSpc>
              <a:spcBef>
                <a:spcPts val="0"/>
              </a:spcBef>
              <a:buNone/>
              <a:defRPr/>
            </a:lvl2pPr>
            <a:lvl3pPr marL="0" lvl="2" indent="0" algn="l" rtl="0">
              <a:lnSpc>
                <a:spcPct val="100000"/>
              </a:lnSpc>
              <a:spcBef>
                <a:spcPts val="0"/>
              </a:spcBef>
              <a:buNone/>
              <a:defRPr/>
            </a:lvl3pPr>
            <a:lvl4pPr marL="0" lvl="3" indent="0" algn="l" rtl="0">
              <a:lnSpc>
                <a:spcPct val="100000"/>
              </a:lnSpc>
              <a:spcBef>
                <a:spcPts val="0"/>
              </a:spcBef>
              <a:buNone/>
              <a:defRPr/>
            </a:lvl4pPr>
            <a:lvl5pPr marL="0" lvl="4" indent="0" algn="l" rtl="0">
              <a:lnSpc>
                <a:spcPct val="100000"/>
              </a:lnSpc>
              <a:spcBef>
                <a:spcPts val="0"/>
              </a:spcBef>
              <a:buNone/>
              <a:defRPr/>
            </a:lvl5pPr>
            <a:lvl6pPr marL="0" lvl="5" indent="0" algn="l" rtl="0">
              <a:lnSpc>
                <a:spcPct val="100000"/>
              </a:lnSpc>
              <a:spcBef>
                <a:spcPts val="0"/>
              </a:spcBef>
              <a:buNone/>
              <a:defRPr/>
            </a:lvl6pPr>
            <a:lvl7pPr marL="0" lvl="6" indent="0" algn="l" rtl="0">
              <a:lnSpc>
                <a:spcPct val="100000"/>
              </a:lnSpc>
              <a:spcBef>
                <a:spcPts val="0"/>
              </a:spcBef>
              <a:buNone/>
              <a:defRPr/>
            </a:lvl7pPr>
            <a:lvl8pPr marL="0" lvl="7" indent="0" algn="l" rtl="0">
              <a:lnSpc>
                <a:spcPct val="100000"/>
              </a:lnSpc>
              <a:spcBef>
                <a:spcPts val="0"/>
              </a:spcBef>
              <a:buNone/>
              <a:defRPr/>
            </a:lvl8pPr>
            <a:lvl9pPr marL="0" lvl="8" indent="0" algn="l" rtl="0">
              <a:lnSpc>
                <a:spcPct val="100000"/>
              </a:lnSpc>
              <a:spcBef>
                <a:spcPts val="0"/>
              </a:spcBef>
              <a:buNone/>
              <a:defRPr/>
            </a:lvl9pPr>
          </a:lstStyle>
          <a:p>
            <a:pPr marL="0" lvl="0" indent="0" algn="l" rtl="0">
              <a:spcBef>
                <a:spcPts val="0"/>
              </a:spcBef>
              <a:spcAft>
                <a:spcPts val="0"/>
              </a:spcAft>
              <a:buNone/>
            </a:pPr>
            <a:fld id="{00000000-1234-1234-1234-123412341234}" type="slidenum">
              <a:rPr lang="en-GB"/>
              <a:t>‹#›</a:t>
            </a:fld>
            <a:endParaRPr/>
          </a:p>
        </p:txBody>
      </p:sp>
      <p:pic>
        <p:nvPicPr>
          <p:cNvPr id="639" name="Google Shape;639;p84"/>
          <p:cNvPicPr preferRelativeResize="0"/>
          <p:nvPr/>
        </p:nvPicPr>
        <p:blipFill rotWithShape="1">
          <a:blip r:embed="rId2">
            <a:alphaModFix/>
          </a:blip>
          <a:srcRect/>
          <a:stretch/>
        </p:blipFill>
        <p:spPr>
          <a:xfrm>
            <a:off x="242307" y="1346203"/>
            <a:ext cx="8659388" cy="3381001"/>
          </a:xfrm>
          <a:prstGeom prst="rect">
            <a:avLst/>
          </a:prstGeom>
          <a:noFill/>
          <a:ln>
            <a:noFill/>
          </a:ln>
        </p:spPr>
      </p:pic>
      <p:sp>
        <p:nvSpPr>
          <p:cNvPr id="640" name="Google Shape;640;p84"/>
          <p:cNvSpPr txBox="1">
            <a:spLocks noGrp="1"/>
          </p:cNvSpPr>
          <p:nvPr>
            <p:ph type="body" idx="1"/>
          </p:nvPr>
        </p:nvSpPr>
        <p:spPr>
          <a:xfrm>
            <a:off x="486000" y="4860009"/>
            <a:ext cx="3240000" cy="160800"/>
          </a:xfrm>
          <a:prstGeom prst="rect">
            <a:avLst/>
          </a:prstGeom>
        </p:spPr>
        <p:txBody>
          <a:bodyPr spcFirstLastPara="1" wrap="square" lIns="0" tIns="0" rIns="0" bIns="0" anchor="t" anchorCtr="0">
            <a:noAutofit/>
          </a:bodyPr>
          <a:lstStyle>
            <a:lvl1pPr marL="457200" lvl="0" indent="-228600" rtl="0">
              <a:spcBef>
                <a:spcPts val="0"/>
              </a:spcBef>
              <a:spcAft>
                <a:spcPts val="0"/>
              </a:spcAft>
              <a:buSzPts val="700"/>
              <a:buNone/>
              <a:defRPr sz="700"/>
            </a:lvl1pPr>
            <a:lvl2pPr marL="914400" lvl="1" indent="-228600" rtl="0">
              <a:spcBef>
                <a:spcPts val="1300"/>
              </a:spcBef>
              <a:spcAft>
                <a:spcPts val="0"/>
              </a:spcAft>
              <a:buSzPts val="1100"/>
              <a:buNone/>
              <a:defRPr/>
            </a:lvl2pPr>
            <a:lvl3pPr marL="1371600" lvl="2" indent="-228600" rtl="0">
              <a:spcBef>
                <a:spcPts val="1300"/>
              </a:spcBef>
              <a:spcAft>
                <a:spcPts val="0"/>
              </a:spcAft>
              <a:buSzPts val="1100"/>
              <a:buNone/>
              <a:defRPr/>
            </a:lvl3pPr>
            <a:lvl4pPr marL="1828800" lvl="3" indent="-228600" rtl="0">
              <a:spcBef>
                <a:spcPts val="1300"/>
              </a:spcBef>
              <a:spcAft>
                <a:spcPts val="0"/>
              </a:spcAft>
              <a:buSzPts val="1700"/>
              <a:buNone/>
              <a:defRPr/>
            </a:lvl4pPr>
            <a:lvl5pPr marL="2286000" lvl="4" indent="-304800" rtl="0">
              <a:spcBef>
                <a:spcPts val="1300"/>
              </a:spcBef>
              <a:spcAft>
                <a:spcPts val="0"/>
              </a:spcAft>
              <a:buSzPts val="1200"/>
              <a:buChar char="▪"/>
              <a:defRPr/>
            </a:lvl5pPr>
            <a:lvl6pPr marL="2743200" lvl="5" indent="-317500" rtl="0">
              <a:spcBef>
                <a:spcPts val="1300"/>
              </a:spcBef>
              <a:spcAft>
                <a:spcPts val="0"/>
              </a:spcAft>
              <a:buSzPts val="1400"/>
              <a:buChar char="▪"/>
              <a:defRPr/>
            </a:lvl6pPr>
            <a:lvl7pPr marL="3200400" lvl="6" indent="-317500" rtl="0">
              <a:spcBef>
                <a:spcPts val="1300"/>
              </a:spcBef>
              <a:spcAft>
                <a:spcPts val="0"/>
              </a:spcAft>
              <a:buSzPts val="1400"/>
              <a:buChar char="•"/>
              <a:defRPr/>
            </a:lvl7pPr>
            <a:lvl8pPr marL="3657600" lvl="7" indent="-317500" rtl="0">
              <a:spcBef>
                <a:spcPts val="400"/>
              </a:spcBef>
              <a:spcAft>
                <a:spcPts val="0"/>
              </a:spcAft>
              <a:buSzPts val="1400"/>
              <a:buChar char="•"/>
              <a:defRPr/>
            </a:lvl8pPr>
            <a:lvl9pPr marL="4114800" lvl="8" indent="-317500" rtl="0">
              <a:spcBef>
                <a:spcPts val="400"/>
              </a:spcBef>
              <a:spcAft>
                <a:spcPts val="0"/>
              </a:spcAft>
              <a:buSzPts val="1400"/>
              <a:buChar char="•"/>
              <a:defRPr/>
            </a:lvl9pPr>
          </a:lstStyle>
          <a:p>
            <a:endParaRPr/>
          </a:p>
        </p:txBody>
      </p:sp>
    </p:spTree>
  </p:cSld>
  <p:clrMapOvr>
    <a:masterClrMapping/>
  </p:clrMapOvr>
  <p:transition>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641"/>
        <p:cNvGrpSpPr/>
        <p:nvPr/>
      </p:nvGrpSpPr>
      <p:grpSpPr>
        <a:xfrm>
          <a:off x="0" y="0"/>
          <a:ext cx="0" cy="0"/>
          <a:chOff x="0" y="0"/>
          <a:chExt cx="0" cy="0"/>
        </a:xfrm>
      </p:grpSpPr>
      <p:sp>
        <p:nvSpPr>
          <p:cNvPr id="642" name="Google Shape;642;p85"/>
          <p:cNvSpPr txBox="1">
            <a:spLocks noGrp="1"/>
          </p:cNvSpPr>
          <p:nvPr>
            <p:ph type="ctrTitle"/>
          </p:nvPr>
        </p:nvSpPr>
        <p:spPr>
          <a:xfrm>
            <a:off x="311708" y="744575"/>
            <a:ext cx="8520600" cy="2052600"/>
          </a:xfrm>
          <a:prstGeom prst="rect">
            <a:avLst/>
          </a:prstGeom>
        </p:spPr>
        <p:txBody>
          <a:bodyPr spcFirstLastPara="1" wrap="square" lIns="0" tIns="0" rIns="0" bIns="0" anchor="b" anchorCtr="0">
            <a:no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643" name="Google Shape;643;p85"/>
          <p:cNvSpPr txBox="1">
            <a:spLocks noGrp="1"/>
          </p:cNvSpPr>
          <p:nvPr>
            <p:ph type="subTitle" idx="1"/>
          </p:nvPr>
        </p:nvSpPr>
        <p:spPr>
          <a:xfrm>
            <a:off x="311700" y="2834125"/>
            <a:ext cx="8520600" cy="7926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400"/>
              </a:spcBef>
              <a:spcAft>
                <a:spcPts val="0"/>
              </a:spcAft>
              <a:buSzPts val="2800"/>
              <a:buNone/>
              <a:defRPr sz="2800"/>
            </a:lvl7pPr>
            <a:lvl8pPr lvl="7" algn="ctr" rtl="0">
              <a:lnSpc>
                <a:spcPct val="100000"/>
              </a:lnSpc>
              <a:spcBef>
                <a:spcPts val="400"/>
              </a:spcBef>
              <a:spcAft>
                <a:spcPts val="0"/>
              </a:spcAft>
              <a:buSzPts val="2800"/>
              <a:buNone/>
              <a:defRPr sz="2800"/>
            </a:lvl8pPr>
            <a:lvl9pPr lvl="8" algn="ctr" rtl="0">
              <a:lnSpc>
                <a:spcPct val="100000"/>
              </a:lnSpc>
              <a:spcBef>
                <a:spcPts val="400"/>
              </a:spcBef>
              <a:spcAft>
                <a:spcPts val="0"/>
              </a:spcAft>
              <a:buSzPts val="2800"/>
              <a:buNone/>
              <a:defRPr sz="2800"/>
            </a:lvl9pPr>
          </a:lstStyle>
          <a:p>
            <a:endParaRPr/>
          </a:p>
        </p:txBody>
      </p:sp>
      <p:sp>
        <p:nvSpPr>
          <p:cNvPr id="644" name="Google Shape;644;p85"/>
          <p:cNvSpPr txBox="1">
            <a:spLocks noGrp="1"/>
          </p:cNvSpPr>
          <p:nvPr>
            <p:ph type="sldNum" idx="12"/>
          </p:nvPr>
        </p:nvSpPr>
        <p:spPr>
          <a:xfrm>
            <a:off x="8472458" y="4663217"/>
            <a:ext cx="548700" cy="393600"/>
          </a:xfrm>
          <a:prstGeom prst="rect">
            <a:avLst/>
          </a:prstGeom>
        </p:spPr>
        <p:txBody>
          <a:bodyPr spcFirstLastPara="1" wrap="square" lIns="0" tIns="0" rIns="0" bIns="0"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Title Slide Image 2">
  <p:cSld name="Title Slide Image 2">
    <p:bg>
      <p:bgPr>
        <a:blipFill>
          <a:blip r:embed="rId2">
            <a:alphaModFix/>
          </a:blip>
          <a:stretch>
            <a:fillRect/>
          </a:stretch>
        </a:blipFill>
        <a:effectLst/>
      </p:bgPr>
    </p:bg>
    <p:spTree>
      <p:nvGrpSpPr>
        <p:cNvPr id="1" name="Shape 61"/>
        <p:cNvGrpSpPr/>
        <p:nvPr/>
      </p:nvGrpSpPr>
      <p:grpSpPr>
        <a:xfrm>
          <a:off x="0" y="0"/>
          <a:ext cx="0" cy="0"/>
          <a:chOff x="0" y="0"/>
          <a:chExt cx="0" cy="0"/>
        </a:xfrm>
      </p:grpSpPr>
      <p:pic>
        <p:nvPicPr>
          <p:cNvPr id="62" name="Google Shape;62;p9"/>
          <p:cNvPicPr preferRelativeResize="0"/>
          <p:nvPr/>
        </p:nvPicPr>
        <p:blipFill rotWithShape="1">
          <a:blip r:embed="rId3">
            <a:alphaModFix/>
          </a:blip>
          <a:srcRect/>
          <a:stretch/>
        </p:blipFill>
        <p:spPr>
          <a:xfrm>
            <a:off x="237600" y="2442547"/>
            <a:ext cx="7228344" cy="2425453"/>
          </a:xfrm>
          <a:prstGeom prst="rect">
            <a:avLst/>
          </a:prstGeom>
          <a:noFill/>
          <a:ln>
            <a:noFill/>
          </a:ln>
        </p:spPr>
      </p:pic>
      <p:sp>
        <p:nvSpPr>
          <p:cNvPr id="63" name="Google Shape;63;p9"/>
          <p:cNvSpPr txBox="1">
            <a:spLocks noGrp="1"/>
          </p:cNvSpPr>
          <p:nvPr>
            <p:ph type="ctrTitle"/>
          </p:nvPr>
        </p:nvSpPr>
        <p:spPr>
          <a:xfrm>
            <a:off x="475201" y="2678399"/>
            <a:ext cx="5123400" cy="12591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chemeClr val="lt1"/>
              </a:buClr>
              <a:buSzPts val="2400"/>
              <a:buFont typeface="Roboto Light"/>
              <a:buNone/>
              <a:defRPr sz="2400">
                <a:solidFill>
                  <a:schemeClr val="lt1"/>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64" name="Google Shape;64;p9"/>
          <p:cNvSpPr txBox="1">
            <a:spLocks noGrp="1"/>
          </p:cNvSpPr>
          <p:nvPr>
            <p:ph type="subTitle" idx="1"/>
          </p:nvPr>
        </p:nvSpPr>
        <p:spPr>
          <a:xfrm>
            <a:off x="475201" y="4090500"/>
            <a:ext cx="3858900" cy="5565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chemeClr val="lt1"/>
              </a:buClr>
              <a:buSzPts val="1500"/>
              <a:buNone/>
              <a:defRPr sz="1500">
                <a:solidFill>
                  <a:schemeClr val="lt1"/>
                </a:solidFill>
                <a:latin typeface="Roboto Medium"/>
                <a:ea typeface="Roboto Medium"/>
                <a:cs typeface="Roboto Medium"/>
                <a:sym typeface="Roboto Medium"/>
              </a:defRPr>
            </a:lvl1pPr>
            <a:lvl2pPr lvl="1" algn="ctr" rtl="0">
              <a:lnSpc>
                <a:spcPct val="100000"/>
              </a:lnSpc>
              <a:spcBef>
                <a:spcPts val="1300"/>
              </a:spcBef>
              <a:spcAft>
                <a:spcPts val="0"/>
              </a:spcAft>
              <a:buClr>
                <a:schemeClr val="accent1"/>
              </a:buClr>
              <a:buSzPts val="1500"/>
              <a:buNone/>
              <a:defRPr sz="1500"/>
            </a:lvl2pPr>
            <a:lvl3pPr lvl="2" algn="ctr" rtl="0">
              <a:lnSpc>
                <a:spcPct val="100000"/>
              </a:lnSpc>
              <a:spcBef>
                <a:spcPts val="1300"/>
              </a:spcBef>
              <a:spcAft>
                <a:spcPts val="0"/>
              </a:spcAft>
              <a:buClr>
                <a:schemeClr val="dk2"/>
              </a:buClr>
              <a:buSzPts val="1400"/>
              <a:buNone/>
              <a:defRPr sz="1400"/>
            </a:lvl3pPr>
            <a:lvl4pPr lvl="3" algn="ctr" rtl="0">
              <a:lnSpc>
                <a:spcPct val="100000"/>
              </a:lnSpc>
              <a:spcBef>
                <a:spcPts val="1300"/>
              </a:spcBef>
              <a:spcAft>
                <a:spcPts val="0"/>
              </a:spcAft>
              <a:buClr>
                <a:schemeClr val="dk2"/>
              </a:buClr>
              <a:buSzPts val="1200"/>
              <a:buNone/>
              <a:defRPr sz="1200"/>
            </a:lvl4pPr>
            <a:lvl5pPr lvl="4" algn="ctr" rtl="0">
              <a:lnSpc>
                <a:spcPct val="100000"/>
              </a:lnSpc>
              <a:spcBef>
                <a:spcPts val="1300"/>
              </a:spcBef>
              <a:spcAft>
                <a:spcPts val="0"/>
              </a:spcAft>
              <a:buClr>
                <a:schemeClr val="dk2"/>
              </a:buClr>
              <a:buSzPts val="1200"/>
              <a:buNone/>
              <a:defRPr sz="1200"/>
            </a:lvl5pPr>
            <a:lvl6pPr lvl="5" algn="ctr" rtl="0">
              <a:lnSpc>
                <a:spcPct val="90000"/>
              </a:lnSpc>
              <a:spcBef>
                <a:spcPts val="1300"/>
              </a:spcBef>
              <a:spcAft>
                <a:spcPts val="0"/>
              </a:spcAft>
              <a:buClr>
                <a:schemeClr val="dk2"/>
              </a:buClr>
              <a:buSzPts val="1200"/>
              <a:buNone/>
              <a:defRPr sz="1200"/>
            </a:lvl6pPr>
            <a:lvl7pPr lvl="6" algn="ctr" rtl="0">
              <a:lnSpc>
                <a:spcPct val="90000"/>
              </a:lnSpc>
              <a:spcBef>
                <a:spcPts val="13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65" name="Google Shape;65;p9"/>
          <p:cNvSpPr txBox="1">
            <a:spLocks noGrp="1"/>
          </p:cNvSpPr>
          <p:nvPr>
            <p:ph type="body" idx="2"/>
          </p:nvPr>
        </p:nvSpPr>
        <p:spPr>
          <a:xfrm>
            <a:off x="5049000" y="4090500"/>
            <a:ext cx="1189800" cy="5565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lt1"/>
              </a:buClr>
              <a:buSzPts val="1200"/>
              <a:buNone/>
              <a:defRPr sz="1200">
                <a:solidFill>
                  <a:schemeClr val="lt1"/>
                </a:solidFill>
                <a:latin typeface="Roboto Medium"/>
                <a:ea typeface="Roboto Medium"/>
                <a:cs typeface="Roboto Medium"/>
                <a:sym typeface="Roboto Medium"/>
              </a:defRPr>
            </a:lvl1pPr>
            <a:lvl2pPr marL="914400" lvl="1" indent="-228600" algn="l" rtl="0">
              <a:lnSpc>
                <a:spcPct val="100000"/>
              </a:lnSpc>
              <a:spcBef>
                <a:spcPts val="1300"/>
              </a:spcBef>
              <a:spcAft>
                <a:spcPts val="0"/>
              </a:spcAft>
              <a:buClr>
                <a:schemeClr val="accent1"/>
              </a:buClr>
              <a:buSzPts val="1400"/>
              <a:buNone/>
              <a:defRPr/>
            </a:lvl2pPr>
            <a:lvl3pPr marL="1371600" lvl="2" indent="-228600" algn="l" rtl="0">
              <a:lnSpc>
                <a:spcPct val="100000"/>
              </a:lnSpc>
              <a:spcBef>
                <a:spcPts val="1300"/>
              </a:spcBef>
              <a:spcAft>
                <a:spcPts val="0"/>
              </a:spcAft>
              <a:buClr>
                <a:schemeClr val="dk2"/>
              </a:buClr>
              <a:buSzPts val="1400"/>
              <a:buNone/>
              <a:defRPr/>
            </a:lvl3pPr>
            <a:lvl4pPr marL="1828800" lvl="3" indent="-228600" algn="l" rtl="0">
              <a:lnSpc>
                <a:spcPct val="100000"/>
              </a:lnSpc>
              <a:spcBef>
                <a:spcPts val="1300"/>
              </a:spcBef>
              <a:spcAft>
                <a:spcPts val="0"/>
              </a:spcAft>
              <a:buClr>
                <a:schemeClr val="dk2"/>
              </a:buClr>
              <a:buSzPts val="1400"/>
              <a:buNone/>
              <a:defRPr/>
            </a:lvl4pPr>
            <a:lvl5pPr marL="2286000" lvl="4" indent="-317500" algn="l" rtl="0">
              <a:lnSpc>
                <a:spcPct val="100000"/>
              </a:lnSpc>
              <a:spcBef>
                <a:spcPts val="1300"/>
              </a:spcBef>
              <a:spcAft>
                <a:spcPts val="0"/>
              </a:spcAft>
              <a:buClr>
                <a:schemeClr val="dk2"/>
              </a:buClr>
              <a:buSzPts val="1400"/>
              <a:buChar char="▪"/>
              <a:defRPr/>
            </a:lvl5pPr>
            <a:lvl6pPr marL="2743200" lvl="5" indent="-317500" algn="l" rtl="0">
              <a:lnSpc>
                <a:spcPct val="90000"/>
              </a:lnSpc>
              <a:spcBef>
                <a:spcPts val="1300"/>
              </a:spcBef>
              <a:spcAft>
                <a:spcPts val="0"/>
              </a:spcAft>
              <a:buClr>
                <a:schemeClr val="dk2"/>
              </a:buClr>
              <a:buSzPts val="1400"/>
              <a:buChar char="▪"/>
              <a:defRPr/>
            </a:lvl6pPr>
            <a:lvl7pPr marL="3200400" lvl="6" indent="-317500" algn="l" rtl="0">
              <a:lnSpc>
                <a:spcPct val="90000"/>
              </a:lnSpc>
              <a:spcBef>
                <a:spcPts val="13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66" name="Google Shape;66;p9"/>
          <p:cNvSpPr txBox="1">
            <a:spLocks noGrp="1"/>
          </p:cNvSpPr>
          <p:nvPr>
            <p:ph type="sldNum" idx="12"/>
          </p:nvPr>
        </p:nvSpPr>
        <p:spPr>
          <a:xfrm>
            <a:off x="8556784" y="4749851"/>
            <a:ext cx="548700" cy="393600"/>
          </a:xfrm>
          <a:prstGeom prst="rect">
            <a:avLst/>
          </a:prstGeom>
          <a:noFill/>
          <a:ln>
            <a:noFill/>
          </a:ln>
        </p:spPr>
        <p:txBody>
          <a:bodyPr spcFirstLastPara="1" wrap="square" lIns="0" tIns="0" rIns="0" bIns="0" anchor="t"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Medium"/>
                <a:ea typeface="Roboto Medium"/>
                <a:cs typeface="Roboto Medium"/>
                <a:sym typeface="Roboto Medium"/>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Medium"/>
                <a:ea typeface="Roboto Medium"/>
                <a:cs typeface="Roboto Medium"/>
                <a:sym typeface="Roboto Medium"/>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Medium"/>
                <a:ea typeface="Roboto Medium"/>
                <a:cs typeface="Roboto Medium"/>
                <a:sym typeface="Roboto Medium"/>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Medium"/>
                <a:ea typeface="Roboto Medium"/>
                <a:cs typeface="Roboto Medium"/>
                <a:sym typeface="Roboto Medium"/>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Medium"/>
                <a:ea typeface="Roboto Medium"/>
                <a:cs typeface="Roboto Medium"/>
                <a:sym typeface="Roboto Medium"/>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Medium"/>
                <a:ea typeface="Roboto Medium"/>
                <a:cs typeface="Roboto Medium"/>
                <a:sym typeface="Roboto Medium"/>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Medium"/>
                <a:ea typeface="Roboto Medium"/>
                <a:cs typeface="Roboto Medium"/>
                <a:sym typeface="Roboto Medium"/>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Medium"/>
                <a:ea typeface="Roboto Medium"/>
                <a:cs typeface="Roboto Medium"/>
                <a:sym typeface="Roboto Medium"/>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Medium"/>
                <a:ea typeface="Roboto Medium"/>
                <a:cs typeface="Roboto Medium"/>
                <a:sym typeface="Roboto Medium"/>
              </a:defRPr>
            </a:lvl9pPr>
          </a:lstStyle>
          <a:p>
            <a:pPr marL="0" lvl="0" indent="0" algn="r" rtl="0">
              <a:spcBef>
                <a:spcPts val="0"/>
              </a:spcBef>
              <a:spcAft>
                <a:spcPts val="0"/>
              </a:spcAft>
              <a:buNone/>
            </a:pPr>
            <a:fld id="{00000000-1234-1234-1234-123412341234}" type="slidenum">
              <a:rPr lang="en-GB"/>
              <a:t>‹#›</a:t>
            </a:fld>
            <a:endParaRPr/>
          </a:p>
        </p:txBody>
      </p:sp>
      <p:pic>
        <p:nvPicPr>
          <p:cNvPr id="67" name="Google Shape;67;p9"/>
          <p:cNvPicPr preferRelativeResize="0"/>
          <p:nvPr/>
        </p:nvPicPr>
        <p:blipFill rotWithShape="1">
          <a:blip r:embed="rId4">
            <a:alphaModFix/>
          </a:blip>
          <a:srcRect/>
          <a:stretch/>
        </p:blipFill>
        <p:spPr>
          <a:xfrm>
            <a:off x="8410193" y="0"/>
            <a:ext cx="733807" cy="733807"/>
          </a:xfrm>
          <a:prstGeom prst="rect">
            <a:avLst/>
          </a:prstGeom>
          <a:noFill/>
          <a:ln>
            <a:noFill/>
          </a:ln>
        </p:spPr>
      </p:pic>
    </p:spTree>
  </p:cSld>
  <p:clrMapOvr>
    <a:masterClrMapping/>
  </p:clrMapOvr>
  <p:transition>
    <p:fade/>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Content and Image 1">
  <p:cSld name="Content and Image_1">
    <p:spTree>
      <p:nvGrpSpPr>
        <p:cNvPr id="1" name="Shape 645"/>
        <p:cNvGrpSpPr/>
        <p:nvPr/>
      </p:nvGrpSpPr>
      <p:grpSpPr>
        <a:xfrm>
          <a:off x="0" y="0"/>
          <a:ext cx="0" cy="0"/>
          <a:chOff x="0" y="0"/>
          <a:chExt cx="0" cy="0"/>
        </a:xfrm>
      </p:grpSpPr>
      <p:sp>
        <p:nvSpPr>
          <p:cNvPr id="646" name="Google Shape;646;p86"/>
          <p:cNvSpPr/>
          <p:nvPr/>
        </p:nvSpPr>
        <p:spPr>
          <a:xfrm>
            <a:off x="8395020" y="-1"/>
            <a:ext cx="749100" cy="751200"/>
          </a:xfrm>
          <a:prstGeom prst="rect">
            <a:avLst/>
          </a:prstGeom>
          <a:solidFill>
            <a:schemeClr val="accent1"/>
          </a:solidFill>
          <a:ln>
            <a:noFill/>
          </a:ln>
        </p:spPr>
        <p:txBody>
          <a:bodyPr spcFirstLastPara="1" wrap="square" lIns="67500" tIns="35100" rIns="67500" bIns="35100" anchor="ctr" anchorCtr="0">
            <a:noAutofit/>
          </a:bodyPr>
          <a:lstStyle/>
          <a:p>
            <a:pPr marL="0" marR="0" lvl="0" indent="0" algn="ctr" rtl="0">
              <a:lnSpc>
                <a:spcPct val="90000"/>
              </a:lnSpc>
              <a:spcBef>
                <a:spcPts val="0"/>
              </a:spcBef>
              <a:spcAft>
                <a:spcPts val="0"/>
              </a:spcAft>
              <a:buNone/>
            </a:pPr>
            <a:endParaRPr sz="1400" b="0" i="0" u="none" strike="noStrike" cap="none">
              <a:solidFill>
                <a:schemeClr val="lt1"/>
              </a:solidFill>
              <a:latin typeface="Roboto Light"/>
              <a:ea typeface="Roboto Light"/>
              <a:cs typeface="Roboto Light"/>
              <a:sym typeface="Roboto Light"/>
            </a:endParaRPr>
          </a:p>
        </p:txBody>
      </p:sp>
      <p:sp>
        <p:nvSpPr>
          <p:cNvPr id="647" name="Google Shape;647;p86"/>
          <p:cNvSpPr txBox="1">
            <a:spLocks noGrp="1"/>
          </p:cNvSpPr>
          <p:nvPr>
            <p:ph type="body" idx="1"/>
          </p:nvPr>
        </p:nvSpPr>
        <p:spPr>
          <a:xfrm>
            <a:off x="245268" y="1194197"/>
            <a:ext cx="4088700" cy="31590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dk2"/>
              </a:buClr>
              <a:buSzPts val="1400"/>
              <a:buNone/>
              <a:defRPr/>
            </a:lvl1pPr>
            <a:lvl2pPr marL="914400" lvl="1" indent="-228600" algn="l" rtl="0">
              <a:lnSpc>
                <a:spcPct val="100000"/>
              </a:lnSpc>
              <a:spcBef>
                <a:spcPts val="1300"/>
              </a:spcBef>
              <a:spcAft>
                <a:spcPts val="0"/>
              </a:spcAft>
              <a:buClr>
                <a:schemeClr val="accent1"/>
              </a:buClr>
              <a:buSzPts val="1400"/>
              <a:buNone/>
              <a:defRPr/>
            </a:lvl2pPr>
            <a:lvl3pPr marL="1371600" lvl="2" indent="-228600" algn="l" rtl="0">
              <a:lnSpc>
                <a:spcPct val="100000"/>
              </a:lnSpc>
              <a:spcBef>
                <a:spcPts val="1300"/>
              </a:spcBef>
              <a:spcAft>
                <a:spcPts val="0"/>
              </a:spcAft>
              <a:buClr>
                <a:schemeClr val="dk2"/>
              </a:buClr>
              <a:buSzPts val="1400"/>
              <a:buNone/>
              <a:defRPr/>
            </a:lvl3pPr>
            <a:lvl4pPr marL="1828800" lvl="3" indent="-228600" algn="l" rtl="0">
              <a:lnSpc>
                <a:spcPct val="100000"/>
              </a:lnSpc>
              <a:spcBef>
                <a:spcPts val="1300"/>
              </a:spcBef>
              <a:spcAft>
                <a:spcPts val="0"/>
              </a:spcAft>
              <a:buClr>
                <a:schemeClr val="dk2"/>
              </a:buClr>
              <a:buSzPts val="1400"/>
              <a:buNone/>
              <a:defRPr/>
            </a:lvl4pPr>
            <a:lvl5pPr marL="2286000" lvl="4" indent="-317500" algn="l" rtl="0">
              <a:lnSpc>
                <a:spcPct val="100000"/>
              </a:lnSpc>
              <a:spcBef>
                <a:spcPts val="1300"/>
              </a:spcBef>
              <a:spcAft>
                <a:spcPts val="0"/>
              </a:spcAft>
              <a:buClr>
                <a:schemeClr val="dk2"/>
              </a:buClr>
              <a:buSzPts val="1400"/>
              <a:buChar char="▪"/>
              <a:defRPr/>
            </a:lvl5pPr>
            <a:lvl6pPr marL="2743200" lvl="5" indent="-304800" algn="l" rtl="0">
              <a:lnSpc>
                <a:spcPct val="90000"/>
              </a:lnSpc>
              <a:spcBef>
                <a:spcPts val="1300"/>
              </a:spcBef>
              <a:spcAft>
                <a:spcPts val="0"/>
              </a:spcAft>
              <a:buClr>
                <a:schemeClr val="dk2"/>
              </a:buClr>
              <a:buSzPts val="1200"/>
              <a:buChar char="▪"/>
              <a:defRPr sz="1200"/>
            </a:lvl6pPr>
            <a:lvl7pPr marL="3200400" lvl="6" indent="-317500" algn="l" rtl="0">
              <a:lnSpc>
                <a:spcPct val="90000"/>
              </a:lnSpc>
              <a:spcBef>
                <a:spcPts val="13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648" name="Google Shape;648;p86"/>
          <p:cNvSpPr txBox="1">
            <a:spLocks noGrp="1"/>
          </p:cNvSpPr>
          <p:nvPr>
            <p:ph type="dt" idx="10"/>
          </p:nvPr>
        </p:nvSpPr>
        <p:spPr>
          <a:xfrm>
            <a:off x="6840140" y="4860001"/>
            <a:ext cx="2057400" cy="160800"/>
          </a:xfrm>
          <a:prstGeom prst="rect">
            <a:avLst/>
          </a:prstGeom>
          <a:noFill/>
          <a:ln>
            <a:noFill/>
          </a:ln>
        </p:spPr>
        <p:txBody>
          <a:bodyPr spcFirstLastPara="1" wrap="square" lIns="0" tIns="0" rIns="0" bIns="0" anchor="t" anchorCtr="0">
            <a:noAutofit/>
          </a:bodyPr>
          <a:lstStyle>
            <a:lvl1pPr lvl="0" algn="r" rtl="0">
              <a:lnSpc>
                <a:spcPct val="100000"/>
              </a:lnSpc>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649" name="Google Shape;649;p86"/>
          <p:cNvSpPr txBox="1">
            <a:spLocks noGrp="1"/>
          </p:cNvSpPr>
          <p:nvPr>
            <p:ph type="sldNum" idx="12"/>
          </p:nvPr>
        </p:nvSpPr>
        <p:spPr>
          <a:xfrm>
            <a:off x="245268" y="4860001"/>
            <a:ext cx="193200" cy="160800"/>
          </a:xfrm>
          <a:prstGeom prst="rect">
            <a:avLst/>
          </a:prstGeom>
          <a:noFill/>
          <a:ln>
            <a:noFill/>
          </a:ln>
        </p:spPr>
        <p:txBody>
          <a:bodyPr spcFirstLastPara="1" wrap="square" lIns="0" tIns="0" rIns="0" bIns="0" anchor="t" anchorCtr="0">
            <a:noAutofit/>
          </a:bodyPr>
          <a:lstStyle>
            <a:lvl1pPr marL="0" lvl="0" indent="0" algn="l" rtl="0">
              <a:lnSpc>
                <a:spcPct val="100000"/>
              </a:lnSpc>
              <a:spcBef>
                <a:spcPts val="0"/>
              </a:spcBef>
              <a:buNone/>
              <a:defRPr/>
            </a:lvl1pPr>
            <a:lvl2pPr marL="0" lvl="1" indent="0" algn="l" rtl="0">
              <a:lnSpc>
                <a:spcPct val="100000"/>
              </a:lnSpc>
              <a:spcBef>
                <a:spcPts val="0"/>
              </a:spcBef>
              <a:buNone/>
              <a:defRPr/>
            </a:lvl2pPr>
            <a:lvl3pPr marL="0" lvl="2" indent="0" algn="l" rtl="0">
              <a:lnSpc>
                <a:spcPct val="100000"/>
              </a:lnSpc>
              <a:spcBef>
                <a:spcPts val="0"/>
              </a:spcBef>
              <a:buNone/>
              <a:defRPr/>
            </a:lvl3pPr>
            <a:lvl4pPr marL="0" lvl="3" indent="0" algn="l" rtl="0">
              <a:lnSpc>
                <a:spcPct val="100000"/>
              </a:lnSpc>
              <a:spcBef>
                <a:spcPts val="0"/>
              </a:spcBef>
              <a:buNone/>
              <a:defRPr/>
            </a:lvl4pPr>
            <a:lvl5pPr marL="0" lvl="4" indent="0" algn="l" rtl="0">
              <a:lnSpc>
                <a:spcPct val="100000"/>
              </a:lnSpc>
              <a:spcBef>
                <a:spcPts val="0"/>
              </a:spcBef>
              <a:buNone/>
              <a:defRPr/>
            </a:lvl5pPr>
            <a:lvl6pPr marL="0" lvl="5" indent="0" algn="l" rtl="0">
              <a:lnSpc>
                <a:spcPct val="100000"/>
              </a:lnSpc>
              <a:spcBef>
                <a:spcPts val="0"/>
              </a:spcBef>
              <a:buNone/>
              <a:defRPr/>
            </a:lvl6pPr>
            <a:lvl7pPr marL="0" lvl="6" indent="0" algn="l" rtl="0">
              <a:lnSpc>
                <a:spcPct val="100000"/>
              </a:lnSpc>
              <a:spcBef>
                <a:spcPts val="0"/>
              </a:spcBef>
              <a:buNone/>
              <a:defRPr/>
            </a:lvl7pPr>
            <a:lvl8pPr marL="0" lvl="7" indent="0" algn="l" rtl="0">
              <a:lnSpc>
                <a:spcPct val="100000"/>
              </a:lnSpc>
              <a:spcBef>
                <a:spcPts val="0"/>
              </a:spcBef>
              <a:buNone/>
              <a:defRPr/>
            </a:lvl8pPr>
            <a:lvl9pPr marL="0" lvl="8" indent="0" algn="l" rtl="0">
              <a:lnSpc>
                <a:spcPct val="100000"/>
              </a:lnSpc>
              <a:spcBef>
                <a:spcPts val="0"/>
              </a:spcBef>
              <a:buNone/>
              <a:defRPr/>
            </a:lvl9pPr>
          </a:lstStyle>
          <a:p>
            <a:pPr marL="0" lvl="0" indent="0" algn="l" rtl="0">
              <a:spcBef>
                <a:spcPts val="0"/>
              </a:spcBef>
              <a:spcAft>
                <a:spcPts val="0"/>
              </a:spcAft>
              <a:buNone/>
            </a:pPr>
            <a:fld id="{00000000-1234-1234-1234-123412341234}" type="slidenum">
              <a:rPr lang="en-GB"/>
              <a:t>‹#›</a:t>
            </a:fld>
            <a:endParaRPr/>
          </a:p>
        </p:txBody>
      </p:sp>
      <p:pic>
        <p:nvPicPr>
          <p:cNvPr id="650" name="Google Shape;650;p86"/>
          <p:cNvPicPr preferRelativeResize="0"/>
          <p:nvPr/>
        </p:nvPicPr>
        <p:blipFill rotWithShape="1">
          <a:blip r:embed="rId2">
            <a:alphaModFix/>
          </a:blip>
          <a:srcRect r="52061"/>
          <a:stretch/>
        </p:blipFill>
        <p:spPr>
          <a:xfrm>
            <a:off x="241891" y="4463897"/>
            <a:ext cx="4155539" cy="267463"/>
          </a:xfrm>
          <a:prstGeom prst="rect">
            <a:avLst/>
          </a:prstGeom>
          <a:noFill/>
          <a:ln>
            <a:noFill/>
          </a:ln>
        </p:spPr>
      </p:pic>
      <p:sp>
        <p:nvSpPr>
          <p:cNvPr id="651" name="Google Shape;651;p86"/>
          <p:cNvSpPr txBox="1">
            <a:spLocks noGrp="1"/>
          </p:cNvSpPr>
          <p:nvPr>
            <p:ph type="title"/>
          </p:nvPr>
        </p:nvSpPr>
        <p:spPr>
          <a:xfrm>
            <a:off x="245268" y="367903"/>
            <a:ext cx="4088700" cy="8202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chemeClr val="accent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652" name="Google Shape;652;p86"/>
          <p:cNvSpPr>
            <a:spLocks noGrp="1"/>
          </p:cNvSpPr>
          <p:nvPr>
            <p:ph type="pic" idx="2"/>
          </p:nvPr>
        </p:nvSpPr>
        <p:spPr>
          <a:xfrm>
            <a:off x="4572000" y="-1"/>
            <a:ext cx="4572900" cy="5143500"/>
          </a:xfrm>
          <a:prstGeom prst="rect">
            <a:avLst/>
          </a:prstGeom>
          <a:solidFill>
            <a:srgbClr val="D8D8D8"/>
          </a:solidFill>
          <a:ln>
            <a:noFill/>
          </a:ln>
        </p:spPr>
        <p:txBody>
          <a:bodyPr spcFirstLastPara="1" wrap="square" lIns="0" tIns="0" rIns="0" bIns="0" anchor="t" anchorCtr="0">
            <a:noAutofit/>
          </a:bodyPr>
          <a:lstStyle>
            <a:lvl1pPr marR="0" lvl="0" algn="l" rtl="0">
              <a:lnSpc>
                <a:spcPct val="100000"/>
              </a:lnSpc>
              <a:spcBef>
                <a:spcPts val="0"/>
              </a:spcBef>
              <a:spcAft>
                <a:spcPts val="0"/>
              </a:spcAft>
              <a:buClr>
                <a:schemeClr val="dk2"/>
              </a:buClr>
              <a:buSzPts val="1200"/>
              <a:buFont typeface="Arial"/>
              <a:buNone/>
              <a:defRPr sz="1200" b="0" i="0" u="none" strike="noStrike" cap="none">
                <a:solidFill>
                  <a:schemeClr val="dk2"/>
                </a:solidFill>
                <a:latin typeface="Roboto Light"/>
                <a:ea typeface="Roboto Light"/>
                <a:cs typeface="Roboto Light"/>
                <a:sym typeface="Roboto Light"/>
              </a:defRPr>
            </a:lvl1pPr>
            <a:lvl2pPr marR="0" lvl="1" algn="l" rtl="0">
              <a:lnSpc>
                <a:spcPct val="100000"/>
              </a:lnSpc>
              <a:spcBef>
                <a:spcPts val="1300"/>
              </a:spcBef>
              <a:spcAft>
                <a:spcPts val="0"/>
              </a:spcAft>
              <a:buClr>
                <a:schemeClr val="accent1"/>
              </a:buClr>
              <a:buSzPts val="1100"/>
              <a:buFont typeface="Arial"/>
              <a:buNone/>
              <a:defRPr sz="1100" b="0" i="0" u="none" strike="noStrike" cap="none">
                <a:solidFill>
                  <a:schemeClr val="accent1"/>
                </a:solidFill>
                <a:latin typeface="Roboto Medium"/>
                <a:ea typeface="Roboto Medium"/>
                <a:cs typeface="Roboto Medium"/>
                <a:sym typeface="Roboto Medium"/>
              </a:defRPr>
            </a:lvl2pPr>
            <a:lvl3pPr marR="0" lvl="2" algn="l" rtl="0">
              <a:lnSpc>
                <a:spcPct val="100000"/>
              </a:lnSpc>
              <a:spcBef>
                <a:spcPts val="1300"/>
              </a:spcBef>
              <a:spcAft>
                <a:spcPts val="0"/>
              </a:spcAft>
              <a:buClr>
                <a:schemeClr val="dk2"/>
              </a:buClr>
              <a:buSzPts val="1100"/>
              <a:buFont typeface="Arial"/>
              <a:buNone/>
              <a:defRPr sz="1100" b="0" i="0" u="none" strike="noStrike" cap="none">
                <a:solidFill>
                  <a:schemeClr val="dk2"/>
                </a:solidFill>
                <a:latin typeface="Roboto Light"/>
                <a:ea typeface="Roboto Light"/>
                <a:cs typeface="Roboto Light"/>
                <a:sym typeface="Roboto Light"/>
              </a:defRPr>
            </a:lvl3pPr>
            <a:lvl4pPr marR="0" lvl="3" algn="l" rtl="0">
              <a:lnSpc>
                <a:spcPct val="100000"/>
              </a:lnSpc>
              <a:spcBef>
                <a:spcPts val="1300"/>
              </a:spcBef>
              <a:spcAft>
                <a:spcPts val="0"/>
              </a:spcAft>
              <a:buClr>
                <a:schemeClr val="dk2"/>
              </a:buClr>
              <a:buSzPts val="1700"/>
              <a:buFont typeface="Noto Sans Symbols"/>
              <a:buNone/>
              <a:defRPr sz="1700" b="0" i="0" u="none" strike="noStrike" cap="none">
                <a:solidFill>
                  <a:schemeClr val="dk2"/>
                </a:solidFill>
                <a:latin typeface="Roboto Light"/>
                <a:ea typeface="Roboto Light"/>
                <a:cs typeface="Roboto Light"/>
                <a:sym typeface="Roboto Light"/>
              </a:defRPr>
            </a:lvl4pPr>
            <a:lvl5pPr marR="0" lvl="4" algn="l" rtl="0">
              <a:lnSpc>
                <a:spcPct val="100000"/>
              </a:lnSpc>
              <a:spcBef>
                <a:spcPts val="1300"/>
              </a:spcBef>
              <a:spcAft>
                <a:spcPts val="0"/>
              </a:spcAft>
              <a:buClr>
                <a:schemeClr val="dk2"/>
              </a:buClr>
              <a:buSzPts val="1200"/>
              <a:buFont typeface="Noto Sans Symbols"/>
              <a:buChar char="▪"/>
              <a:defRPr sz="1200" b="0" i="0" u="none" strike="noStrike" cap="none">
                <a:solidFill>
                  <a:schemeClr val="dk2"/>
                </a:solidFill>
                <a:latin typeface="Roboto Light"/>
                <a:ea typeface="Roboto Light"/>
                <a:cs typeface="Roboto Light"/>
                <a:sym typeface="Roboto Light"/>
              </a:defRPr>
            </a:lvl5pPr>
            <a:lvl6pPr marR="0" lvl="5" algn="l" rtl="0">
              <a:lnSpc>
                <a:spcPct val="90000"/>
              </a:lnSpc>
              <a:spcBef>
                <a:spcPts val="1300"/>
              </a:spcBef>
              <a:spcAft>
                <a:spcPts val="0"/>
              </a:spcAft>
              <a:buClr>
                <a:schemeClr val="dk2"/>
              </a:buClr>
              <a:buSzPts val="1400"/>
              <a:buFont typeface="Noto Sans Symbols"/>
              <a:buChar char="▪"/>
              <a:defRPr sz="1400" b="0" i="0" u="none" strike="noStrike" cap="none">
                <a:solidFill>
                  <a:schemeClr val="dk2"/>
                </a:solidFill>
                <a:latin typeface="Roboto Light"/>
                <a:ea typeface="Roboto Light"/>
                <a:cs typeface="Roboto Light"/>
                <a:sym typeface="Roboto Light"/>
              </a:defRPr>
            </a:lvl6pPr>
            <a:lvl7pPr marR="0" lvl="6" algn="l" rtl="0">
              <a:lnSpc>
                <a:spcPct val="90000"/>
              </a:lnSpc>
              <a:spcBef>
                <a:spcPts val="1300"/>
              </a:spcBef>
              <a:spcAft>
                <a:spcPts val="0"/>
              </a:spcAft>
              <a:buClr>
                <a:schemeClr val="dk1"/>
              </a:buClr>
              <a:buSzPts val="1400"/>
              <a:buFont typeface="Arial"/>
              <a:buChar char="•"/>
              <a:defRPr sz="1400" b="0" i="0" u="none" strike="noStrike" cap="none">
                <a:solidFill>
                  <a:schemeClr val="dk1"/>
                </a:solidFill>
                <a:latin typeface="Roboto Light"/>
                <a:ea typeface="Roboto Light"/>
                <a:cs typeface="Roboto Light"/>
                <a:sym typeface="Roboto Light"/>
              </a:defRPr>
            </a:lvl7pPr>
            <a:lvl8pPr marR="0" lvl="7"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Roboto Light"/>
                <a:ea typeface="Roboto Light"/>
                <a:cs typeface="Roboto Light"/>
                <a:sym typeface="Roboto Light"/>
              </a:defRPr>
            </a:lvl8pPr>
            <a:lvl9pPr marR="0" lvl="8"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Roboto Light"/>
                <a:ea typeface="Roboto Light"/>
                <a:cs typeface="Roboto Light"/>
                <a:sym typeface="Roboto Light"/>
              </a:defRPr>
            </a:lvl9pPr>
          </a:lstStyle>
          <a:p>
            <a:endParaRPr/>
          </a:p>
        </p:txBody>
      </p:sp>
      <p:pic>
        <p:nvPicPr>
          <p:cNvPr id="653" name="Google Shape;653;p86"/>
          <p:cNvPicPr preferRelativeResize="0"/>
          <p:nvPr/>
        </p:nvPicPr>
        <p:blipFill rotWithShape="1">
          <a:blip r:embed="rId3">
            <a:alphaModFix/>
          </a:blip>
          <a:srcRect/>
          <a:stretch/>
        </p:blipFill>
        <p:spPr>
          <a:xfrm>
            <a:off x="8410192" y="0"/>
            <a:ext cx="733807" cy="733807"/>
          </a:xfrm>
          <a:prstGeom prst="rect">
            <a:avLst/>
          </a:prstGeom>
          <a:noFill/>
          <a:ln>
            <a:noFill/>
          </a:ln>
        </p:spPr>
      </p:pic>
      <p:sp>
        <p:nvSpPr>
          <p:cNvPr id="654" name="Google Shape;654;p86"/>
          <p:cNvSpPr txBox="1">
            <a:spLocks noGrp="1"/>
          </p:cNvSpPr>
          <p:nvPr>
            <p:ph type="body" idx="3"/>
          </p:nvPr>
        </p:nvSpPr>
        <p:spPr>
          <a:xfrm>
            <a:off x="486000" y="4860009"/>
            <a:ext cx="3240000" cy="160800"/>
          </a:xfrm>
          <a:prstGeom prst="rect">
            <a:avLst/>
          </a:prstGeom>
        </p:spPr>
        <p:txBody>
          <a:bodyPr spcFirstLastPara="1" wrap="square" lIns="0" tIns="0" rIns="0" bIns="0" anchor="t" anchorCtr="0">
            <a:noAutofit/>
          </a:bodyPr>
          <a:lstStyle>
            <a:lvl1pPr marL="457200" lvl="0" indent="-228600" rtl="0">
              <a:spcBef>
                <a:spcPts val="0"/>
              </a:spcBef>
              <a:spcAft>
                <a:spcPts val="0"/>
              </a:spcAft>
              <a:buSzPts val="700"/>
              <a:buNone/>
              <a:defRPr sz="700"/>
            </a:lvl1pPr>
            <a:lvl2pPr marL="914400" lvl="1" indent="-228600" rtl="0">
              <a:spcBef>
                <a:spcPts val="1300"/>
              </a:spcBef>
              <a:spcAft>
                <a:spcPts val="0"/>
              </a:spcAft>
              <a:buSzPts val="1100"/>
              <a:buNone/>
              <a:defRPr/>
            </a:lvl2pPr>
            <a:lvl3pPr marL="1371600" lvl="2" indent="-228600" rtl="0">
              <a:spcBef>
                <a:spcPts val="1300"/>
              </a:spcBef>
              <a:spcAft>
                <a:spcPts val="0"/>
              </a:spcAft>
              <a:buSzPts val="1100"/>
              <a:buNone/>
              <a:defRPr/>
            </a:lvl3pPr>
            <a:lvl4pPr marL="1828800" lvl="3" indent="-228600" rtl="0">
              <a:spcBef>
                <a:spcPts val="1300"/>
              </a:spcBef>
              <a:spcAft>
                <a:spcPts val="0"/>
              </a:spcAft>
              <a:buSzPts val="1700"/>
              <a:buNone/>
              <a:defRPr/>
            </a:lvl4pPr>
            <a:lvl5pPr marL="2286000" lvl="4" indent="-304800" rtl="0">
              <a:spcBef>
                <a:spcPts val="1300"/>
              </a:spcBef>
              <a:spcAft>
                <a:spcPts val="0"/>
              </a:spcAft>
              <a:buSzPts val="1200"/>
              <a:buChar char="▪"/>
              <a:defRPr/>
            </a:lvl5pPr>
            <a:lvl6pPr marL="2743200" lvl="5" indent="-317500" rtl="0">
              <a:spcBef>
                <a:spcPts val="1300"/>
              </a:spcBef>
              <a:spcAft>
                <a:spcPts val="0"/>
              </a:spcAft>
              <a:buSzPts val="1400"/>
              <a:buChar char="▪"/>
              <a:defRPr/>
            </a:lvl6pPr>
            <a:lvl7pPr marL="3200400" lvl="6" indent="-317500" rtl="0">
              <a:spcBef>
                <a:spcPts val="1300"/>
              </a:spcBef>
              <a:spcAft>
                <a:spcPts val="0"/>
              </a:spcAft>
              <a:buSzPts val="1400"/>
              <a:buChar char="•"/>
              <a:defRPr/>
            </a:lvl7pPr>
            <a:lvl8pPr marL="3657600" lvl="7" indent="-317500" rtl="0">
              <a:spcBef>
                <a:spcPts val="400"/>
              </a:spcBef>
              <a:spcAft>
                <a:spcPts val="0"/>
              </a:spcAft>
              <a:buSzPts val="1400"/>
              <a:buChar char="•"/>
              <a:defRPr/>
            </a:lvl8pPr>
            <a:lvl9pPr marL="4114800" lvl="8" indent="-317500" rtl="0">
              <a:spcBef>
                <a:spcPts val="400"/>
              </a:spcBef>
              <a:spcAft>
                <a:spcPts val="0"/>
              </a:spcAft>
              <a:buSzPts val="1400"/>
              <a:buChar char="•"/>
              <a:defRPr/>
            </a:lvl9pPr>
          </a:lstStyle>
          <a:p>
            <a:endParaRPr/>
          </a:p>
        </p:txBody>
      </p:sp>
    </p:spTree>
  </p:cSld>
  <p:clrMapOvr>
    <a:masterClrMapping/>
  </p:clrMapOvr>
  <p:transition>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Two Content 1" type="twoObj">
  <p:cSld name="TWO_OBJECTS">
    <p:spTree>
      <p:nvGrpSpPr>
        <p:cNvPr id="1" name="Shape 655"/>
        <p:cNvGrpSpPr/>
        <p:nvPr/>
      </p:nvGrpSpPr>
      <p:grpSpPr>
        <a:xfrm>
          <a:off x="0" y="0"/>
          <a:ext cx="0" cy="0"/>
          <a:chOff x="0" y="0"/>
          <a:chExt cx="0" cy="0"/>
        </a:xfrm>
      </p:grpSpPr>
      <p:sp>
        <p:nvSpPr>
          <p:cNvPr id="656" name="Google Shape;656;p87"/>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657" name="Google Shape;657;p87"/>
          <p:cNvSpPr txBox="1">
            <a:spLocks noGrp="1"/>
          </p:cNvSpPr>
          <p:nvPr>
            <p:ph type="body" idx="1"/>
          </p:nvPr>
        </p:nvSpPr>
        <p:spPr>
          <a:xfrm>
            <a:off x="628650" y="1369219"/>
            <a:ext cx="3886200" cy="32634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dk1"/>
              </a:buClr>
              <a:buSzPts val="1400"/>
              <a:buNone/>
              <a:defRPr/>
            </a:lvl1pPr>
            <a:lvl2pPr marL="914400" lvl="1" indent="-228600" algn="l" rtl="0">
              <a:lnSpc>
                <a:spcPct val="90000"/>
              </a:lnSpc>
              <a:spcBef>
                <a:spcPts val="1300"/>
              </a:spcBef>
              <a:spcAft>
                <a:spcPts val="0"/>
              </a:spcAft>
              <a:buClr>
                <a:schemeClr val="dk1"/>
              </a:buClr>
              <a:buSzPts val="1400"/>
              <a:buNone/>
              <a:defRPr/>
            </a:lvl2pPr>
            <a:lvl3pPr marL="1371600" lvl="2" indent="-228600" algn="l" rtl="0">
              <a:lnSpc>
                <a:spcPct val="90000"/>
              </a:lnSpc>
              <a:spcBef>
                <a:spcPts val="1300"/>
              </a:spcBef>
              <a:spcAft>
                <a:spcPts val="0"/>
              </a:spcAft>
              <a:buClr>
                <a:schemeClr val="dk1"/>
              </a:buClr>
              <a:buSzPts val="1400"/>
              <a:buNone/>
              <a:defRPr/>
            </a:lvl3pPr>
            <a:lvl4pPr marL="1828800" lvl="3" indent="-228600" algn="l" rtl="0">
              <a:lnSpc>
                <a:spcPct val="90000"/>
              </a:lnSpc>
              <a:spcBef>
                <a:spcPts val="1300"/>
              </a:spcBef>
              <a:spcAft>
                <a:spcPts val="0"/>
              </a:spcAft>
              <a:buClr>
                <a:schemeClr val="dk1"/>
              </a:buClr>
              <a:buSzPts val="1400"/>
              <a:buNone/>
              <a:defRPr/>
            </a:lvl4pPr>
            <a:lvl5pPr marL="2286000" lvl="4" indent="-317500" algn="l" rtl="0">
              <a:lnSpc>
                <a:spcPct val="90000"/>
              </a:lnSpc>
              <a:spcBef>
                <a:spcPts val="1300"/>
              </a:spcBef>
              <a:spcAft>
                <a:spcPts val="0"/>
              </a:spcAft>
              <a:buClr>
                <a:schemeClr val="dk1"/>
              </a:buClr>
              <a:buSzPts val="1400"/>
              <a:buChar char="▪"/>
              <a:defRPr/>
            </a:lvl5pPr>
            <a:lvl6pPr marL="2743200" lvl="5" indent="-317500" algn="l" rtl="0">
              <a:lnSpc>
                <a:spcPct val="90000"/>
              </a:lnSpc>
              <a:spcBef>
                <a:spcPts val="1300"/>
              </a:spcBef>
              <a:spcAft>
                <a:spcPts val="0"/>
              </a:spcAft>
              <a:buClr>
                <a:schemeClr val="dk1"/>
              </a:buClr>
              <a:buSzPts val="1400"/>
              <a:buChar char="▪"/>
              <a:defRPr/>
            </a:lvl6pPr>
            <a:lvl7pPr marL="3200400" lvl="6" indent="-317500" algn="l" rtl="0">
              <a:lnSpc>
                <a:spcPct val="90000"/>
              </a:lnSpc>
              <a:spcBef>
                <a:spcPts val="13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658" name="Google Shape;658;p87"/>
          <p:cNvSpPr txBox="1">
            <a:spLocks noGrp="1"/>
          </p:cNvSpPr>
          <p:nvPr>
            <p:ph type="body" idx="2"/>
          </p:nvPr>
        </p:nvSpPr>
        <p:spPr>
          <a:xfrm>
            <a:off x="4629150" y="1369219"/>
            <a:ext cx="3886200" cy="32634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dk1"/>
              </a:buClr>
              <a:buSzPts val="1400"/>
              <a:buNone/>
              <a:defRPr/>
            </a:lvl1pPr>
            <a:lvl2pPr marL="914400" lvl="1" indent="-228600" algn="l" rtl="0">
              <a:lnSpc>
                <a:spcPct val="90000"/>
              </a:lnSpc>
              <a:spcBef>
                <a:spcPts val="1300"/>
              </a:spcBef>
              <a:spcAft>
                <a:spcPts val="0"/>
              </a:spcAft>
              <a:buClr>
                <a:schemeClr val="dk1"/>
              </a:buClr>
              <a:buSzPts val="1400"/>
              <a:buNone/>
              <a:defRPr/>
            </a:lvl2pPr>
            <a:lvl3pPr marL="1371600" lvl="2" indent="-228600" algn="l" rtl="0">
              <a:lnSpc>
                <a:spcPct val="90000"/>
              </a:lnSpc>
              <a:spcBef>
                <a:spcPts val="1300"/>
              </a:spcBef>
              <a:spcAft>
                <a:spcPts val="0"/>
              </a:spcAft>
              <a:buClr>
                <a:schemeClr val="dk1"/>
              </a:buClr>
              <a:buSzPts val="1400"/>
              <a:buNone/>
              <a:defRPr/>
            </a:lvl3pPr>
            <a:lvl4pPr marL="1828800" lvl="3" indent="-228600" algn="l" rtl="0">
              <a:lnSpc>
                <a:spcPct val="90000"/>
              </a:lnSpc>
              <a:spcBef>
                <a:spcPts val="1300"/>
              </a:spcBef>
              <a:spcAft>
                <a:spcPts val="0"/>
              </a:spcAft>
              <a:buClr>
                <a:schemeClr val="dk1"/>
              </a:buClr>
              <a:buSzPts val="1400"/>
              <a:buNone/>
              <a:defRPr/>
            </a:lvl4pPr>
            <a:lvl5pPr marL="2286000" lvl="4" indent="-317500" algn="l" rtl="0">
              <a:lnSpc>
                <a:spcPct val="90000"/>
              </a:lnSpc>
              <a:spcBef>
                <a:spcPts val="1300"/>
              </a:spcBef>
              <a:spcAft>
                <a:spcPts val="0"/>
              </a:spcAft>
              <a:buClr>
                <a:schemeClr val="dk1"/>
              </a:buClr>
              <a:buSzPts val="1400"/>
              <a:buChar char="▪"/>
              <a:defRPr/>
            </a:lvl5pPr>
            <a:lvl6pPr marL="2743200" lvl="5" indent="-317500" algn="l" rtl="0">
              <a:lnSpc>
                <a:spcPct val="90000"/>
              </a:lnSpc>
              <a:spcBef>
                <a:spcPts val="1300"/>
              </a:spcBef>
              <a:spcAft>
                <a:spcPts val="0"/>
              </a:spcAft>
              <a:buClr>
                <a:schemeClr val="dk1"/>
              </a:buClr>
              <a:buSzPts val="1400"/>
              <a:buChar char="▪"/>
              <a:defRPr/>
            </a:lvl6pPr>
            <a:lvl7pPr marL="3200400" lvl="6" indent="-317500" algn="l" rtl="0">
              <a:lnSpc>
                <a:spcPct val="90000"/>
              </a:lnSpc>
              <a:spcBef>
                <a:spcPts val="13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659" name="Google Shape;659;p87"/>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660" name="Google Shape;660;p87"/>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661" name="Google Shape;661;p87"/>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662"/>
        <p:cNvGrpSpPr/>
        <p:nvPr/>
      </p:nvGrpSpPr>
      <p:grpSpPr>
        <a:xfrm>
          <a:off x="0" y="0"/>
          <a:ext cx="0" cy="0"/>
          <a:chOff x="0" y="0"/>
          <a:chExt cx="0" cy="0"/>
        </a:xfrm>
      </p:grpSpPr>
      <p:sp>
        <p:nvSpPr>
          <p:cNvPr id="663" name="Google Shape;663;p88"/>
          <p:cNvSpPr txBox="1">
            <a:spLocks noGrp="1"/>
          </p:cNvSpPr>
          <p:nvPr>
            <p:ph type="title"/>
          </p:nvPr>
        </p:nvSpPr>
        <p:spPr>
          <a:xfrm>
            <a:off x="245268" y="367904"/>
            <a:ext cx="4088700" cy="8202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chemeClr val="accent1"/>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664" name="Google Shape;664;p88"/>
          <p:cNvSpPr txBox="1">
            <a:spLocks noGrp="1"/>
          </p:cNvSpPr>
          <p:nvPr>
            <p:ph type="dt" idx="10"/>
          </p:nvPr>
        </p:nvSpPr>
        <p:spPr>
          <a:xfrm>
            <a:off x="6840140" y="4860001"/>
            <a:ext cx="2057400" cy="160800"/>
          </a:xfrm>
          <a:prstGeom prst="rect">
            <a:avLst/>
          </a:prstGeom>
          <a:noFill/>
          <a:ln>
            <a:noFill/>
          </a:ln>
        </p:spPr>
        <p:txBody>
          <a:bodyPr spcFirstLastPara="1" wrap="square" lIns="0" tIns="0" rIns="0" bIns="0" anchor="t" anchorCtr="0">
            <a:noAutofit/>
          </a:bodyPr>
          <a:lstStyle>
            <a:lvl1pPr marR="0" lvl="0" algn="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sp>
        <p:nvSpPr>
          <p:cNvPr id="665" name="Google Shape;665;p88"/>
          <p:cNvSpPr txBox="1">
            <a:spLocks noGrp="1"/>
          </p:cNvSpPr>
          <p:nvPr>
            <p:ph type="ftr" idx="11"/>
          </p:nvPr>
        </p:nvSpPr>
        <p:spPr>
          <a:xfrm>
            <a:off x="486000" y="4860001"/>
            <a:ext cx="3086100" cy="16080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sp>
        <p:nvSpPr>
          <p:cNvPr id="666" name="Google Shape;666;p88"/>
          <p:cNvSpPr txBox="1">
            <a:spLocks noGrp="1"/>
          </p:cNvSpPr>
          <p:nvPr>
            <p:ph type="sldNum" idx="12"/>
          </p:nvPr>
        </p:nvSpPr>
        <p:spPr>
          <a:xfrm>
            <a:off x="245268" y="4860001"/>
            <a:ext cx="193200" cy="160800"/>
          </a:xfrm>
          <a:prstGeom prst="rect">
            <a:avLst/>
          </a:prstGeom>
          <a:noFill/>
          <a:ln>
            <a:noFill/>
          </a:ln>
        </p:spPr>
        <p:txBody>
          <a:bodyPr spcFirstLastPara="1" wrap="square" lIns="0" tIns="0" rIns="0" bIns="0" anchor="t" anchorCtr="0">
            <a:noAutofit/>
          </a:bodyPr>
          <a:lstStyle>
            <a:lvl1pPr marL="0" marR="0" lvl="0" indent="0" algn="l" rtl="0">
              <a:lnSpc>
                <a:spcPct val="100000"/>
              </a:lnSpc>
              <a:spcBef>
                <a:spcPts val="0"/>
              </a:spcBef>
              <a:spcAft>
                <a:spcPts val="0"/>
              </a:spcAft>
              <a:buClr>
                <a:srgbClr val="000000"/>
              </a:buClr>
              <a:buSzPts val="700"/>
              <a:buFont typeface="Arial"/>
              <a:buNone/>
              <a:defRPr sz="700" b="0" i="0" u="none" strike="noStrike" cap="none">
                <a:solidFill>
                  <a:schemeClr val="dk2"/>
                </a:solidFill>
                <a:latin typeface="Roboto Light"/>
                <a:ea typeface="Roboto Light"/>
                <a:cs typeface="Roboto Light"/>
                <a:sym typeface="Roboto Light"/>
              </a:defRPr>
            </a:lvl1pPr>
            <a:lvl2pPr marL="0" marR="0" lvl="1" indent="0" algn="l" rtl="0">
              <a:lnSpc>
                <a:spcPct val="100000"/>
              </a:lnSpc>
              <a:spcBef>
                <a:spcPts val="0"/>
              </a:spcBef>
              <a:spcAft>
                <a:spcPts val="0"/>
              </a:spcAft>
              <a:buClr>
                <a:srgbClr val="000000"/>
              </a:buClr>
              <a:buSzPts val="700"/>
              <a:buFont typeface="Arial"/>
              <a:buNone/>
              <a:defRPr sz="700" b="0" i="0" u="none" strike="noStrike" cap="none">
                <a:solidFill>
                  <a:schemeClr val="dk2"/>
                </a:solidFill>
                <a:latin typeface="Roboto Light"/>
                <a:ea typeface="Roboto Light"/>
                <a:cs typeface="Roboto Light"/>
                <a:sym typeface="Roboto Light"/>
              </a:defRPr>
            </a:lvl2pPr>
            <a:lvl3pPr marL="0" marR="0" lvl="2" indent="0" algn="l" rtl="0">
              <a:lnSpc>
                <a:spcPct val="100000"/>
              </a:lnSpc>
              <a:spcBef>
                <a:spcPts val="0"/>
              </a:spcBef>
              <a:spcAft>
                <a:spcPts val="0"/>
              </a:spcAft>
              <a:buClr>
                <a:srgbClr val="000000"/>
              </a:buClr>
              <a:buSzPts val="700"/>
              <a:buFont typeface="Arial"/>
              <a:buNone/>
              <a:defRPr sz="700" b="0" i="0" u="none" strike="noStrike" cap="none">
                <a:solidFill>
                  <a:schemeClr val="dk2"/>
                </a:solidFill>
                <a:latin typeface="Roboto Light"/>
                <a:ea typeface="Roboto Light"/>
                <a:cs typeface="Roboto Light"/>
                <a:sym typeface="Roboto Light"/>
              </a:defRPr>
            </a:lvl3pPr>
            <a:lvl4pPr marL="0" marR="0" lvl="3" indent="0" algn="l" rtl="0">
              <a:lnSpc>
                <a:spcPct val="100000"/>
              </a:lnSpc>
              <a:spcBef>
                <a:spcPts val="0"/>
              </a:spcBef>
              <a:spcAft>
                <a:spcPts val="0"/>
              </a:spcAft>
              <a:buClr>
                <a:srgbClr val="000000"/>
              </a:buClr>
              <a:buSzPts val="700"/>
              <a:buFont typeface="Arial"/>
              <a:buNone/>
              <a:defRPr sz="700" b="0" i="0" u="none" strike="noStrike" cap="none">
                <a:solidFill>
                  <a:schemeClr val="dk2"/>
                </a:solidFill>
                <a:latin typeface="Roboto Light"/>
                <a:ea typeface="Roboto Light"/>
                <a:cs typeface="Roboto Light"/>
                <a:sym typeface="Roboto Light"/>
              </a:defRPr>
            </a:lvl4pPr>
            <a:lvl5pPr marL="0" marR="0" lvl="4" indent="0" algn="l" rtl="0">
              <a:lnSpc>
                <a:spcPct val="100000"/>
              </a:lnSpc>
              <a:spcBef>
                <a:spcPts val="0"/>
              </a:spcBef>
              <a:spcAft>
                <a:spcPts val="0"/>
              </a:spcAft>
              <a:buClr>
                <a:srgbClr val="000000"/>
              </a:buClr>
              <a:buSzPts val="700"/>
              <a:buFont typeface="Arial"/>
              <a:buNone/>
              <a:defRPr sz="700" b="0" i="0" u="none" strike="noStrike" cap="none">
                <a:solidFill>
                  <a:schemeClr val="dk2"/>
                </a:solidFill>
                <a:latin typeface="Roboto Light"/>
                <a:ea typeface="Roboto Light"/>
                <a:cs typeface="Roboto Light"/>
                <a:sym typeface="Roboto Light"/>
              </a:defRPr>
            </a:lvl5pPr>
            <a:lvl6pPr marL="0" marR="0" lvl="5" indent="0" algn="l" rtl="0">
              <a:lnSpc>
                <a:spcPct val="100000"/>
              </a:lnSpc>
              <a:spcBef>
                <a:spcPts val="0"/>
              </a:spcBef>
              <a:spcAft>
                <a:spcPts val="0"/>
              </a:spcAft>
              <a:buClr>
                <a:srgbClr val="000000"/>
              </a:buClr>
              <a:buSzPts val="700"/>
              <a:buFont typeface="Arial"/>
              <a:buNone/>
              <a:defRPr sz="700" b="0" i="0" u="none" strike="noStrike" cap="none">
                <a:solidFill>
                  <a:schemeClr val="dk2"/>
                </a:solidFill>
                <a:latin typeface="Roboto Light"/>
                <a:ea typeface="Roboto Light"/>
                <a:cs typeface="Roboto Light"/>
                <a:sym typeface="Roboto Light"/>
              </a:defRPr>
            </a:lvl6pPr>
            <a:lvl7pPr marL="0" marR="0" lvl="6" indent="0" algn="l" rtl="0">
              <a:lnSpc>
                <a:spcPct val="100000"/>
              </a:lnSpc>
              <a:spcBef>
                <a:spcPts val="0"/>
              </a:spcBef>
              <a:spcAft>
                <a:spcPts val="0"/>
              </a:spcAft>
              <a:buClr>
                <a:srgbClr val="000000"/>
              </a:buClr>
              <a:buSzPts val="700"/>
              <a:buFont typeface="Arial"/>
              <a:buNone/>
              <a:defRPr sz="700" b="0" i="0" u="none" strike="noStrike" cap="none">
                <a:solidFill>
                  <a:schemeClr val="dk2"/>
                </a:solidFill>
                <a:latin typeface="Roboto Light"/>
                <a:ea typeface="Roboto Light"/>
                <a:cs typeface="Roboto Light"/>
                <a:sym typeface="Roboto Light"/>
              </a:defRPr>
            </a:lvl7pPr>
            <a:lvl8pPr marL="0" marR="0" lvl="7" indent="0" algn="l" rtl="0">
              <a:lnSpc>
                <a:spcPct val="100000"/>
              </a:lnSpc>
              <a:spcBef>
                <a:spcPts val="0"/>
              </a:spcBef>
              <a:spcAft>
                <a:spcPts val="0"/>
              </a:spcAft>
              <a:buClr>
                <a:srgbClr val="000000"/>
              </a:buClr>
              <a:buSzPts val="700"/>
              <a:buFont typeface="Arial"/>
              <a:buNone/>
              <a:defRPr sz="700" b="0" i="0" u="none" strike="noStrike" cap="none">
                <a:solidFill>
                  <a:schemeClr val="dk2"/>
                </a:solidFill>
                <a:latin typeface="Roboto Light"/>
                <a:ea typeface="Roboto Light"/>
                <a:cs typeface="Roboto Light"/>
                <a:sym typeface="Roboto Light"/>
              </a:defRPr>
            </a:lvl8pPr>
            <a:lvl9pPr marL="0" marR="0" lvl="8" indent="0" algn="l" rtl="0">
              <a:lnSpc>
                <a:spcPct val="100000"/>
              </a:lnSpc>
              <a:spcBef>
                <a:spcPts val="0"/>
              </a:spcBef>
              <a:spcAft>
                <a:spcPts val="0"/>
              </a:spcAft>
              <a:buClr>
                <a:srgbClr val="000000"/>
              </a:buClr>
              <a:buSzPts val="700"/>
              <a:buFont typeface="Arial"/>
              <a:buNone/>
              <a:defRPr sz="700" b="0" i="0" u="none" strike="noStrike" cap="none">
                <a:solidFill>
                  <a:schemeClr val="dk2"/>
                </a:solidFill>
                <a:latin typeface="Roboto Light"/>
                <a:ea typeface="Roboto Light"/>
                <a:cs typeface="Roboto Light"/>
                <a:sym typeface="Roboto Light"/>
              </a:defRPr>
            </a:lvl9pPr>
          </a:lstStyle>
          <a:p>
            <a:pPr marL="0" lvl="0" indent="0" algn="l" rtl="0">
              <a:spcBef>
                <a:spcPts val="0"/>
              </a:spcBef>
              <a:spcAft>
                <a:spcPts val="0"/>
              </a:spcAft>
              <a:buNone/>
            </a:pPr>
            <a:fld id="{00000000-1234-1234-1234-123412341234}" type="slidenum">
              <a:rPr lang="en-GB"/>
              <a:t>‹#›</a:t>
            </a:fld>
            <a:endParaRPr/>
          </a:p>
        </p:txBody>
      </p:sp>
      <p:pic>
        <p:nvPicPr>
          <p:cNvPr id="667" name="Google Shape;667;p88"/>
          <p:cNvPicPr preferRelativeResize="0"/>
          <p:nvPr/>
        </p:nvPicPr>
        <p:blipFill rotWithShape="1">
          <a:blip r:embed="rId2">
            <a:alphaModFix/>
          </a:blip>
          <a:srcRect/>
          <a:stretch/>
        </p:blipFill>
        <p:spPr>
          <a:xfrm>
            <a:off x="241892" y="4463897"/>
            <a:ext cx="8668531" cy="267463"/>
          </a:xfrm>
          <a:prstGeom prst="rect">
            <a:avLst/>
          </a:prstGeom>
          <a:noFill/>
          <a:ln>
            <a:noFill/>
          </a:ln>
        </p:spPr>
      </p:pic>
      <p:cxnSp>
        <p:nvCxnSpPr>
          <p:cNvPr id="668" name="Google Shape;668;p88"/>
          <p:cNvCxnSpPr/>
          <p:nvPr/>
        </p:nvCxnSpPr>
        <p:spPr>
          <a:xfrm>
            <a:off x="245268" y="283500"/>
            <a:ext cx="4088700" cy="0"/>
          </a:xfrm>
          <a:prstGeom prst="straightConnector1">
            <a:avLst/>
          </a:prstGeom>
          <a:noFill/>
          <a:ln w="9525" cap="flat" cmpd="sng">
            <a:solidFill>
              <a:schemeClr val="dk2"/>
            </a:solidFill>
            <a:prstDash val="solid"/>
            <a:miter lim="800000"/>
            <a:headEnd type="none" w="sm" len="sm"/>
            <a:tailEnd type="none" w="sm" len="sm"/>
          </a:ln>
        </p:spPr>
      </p:cxnSp>
      <p:cxnSp>
        <p:nvCxnSpPr>
          <p:cNvPr id="669" name="Google Shape;669;p88"/>
          <p:cNvCxnSpPr/>
          <p:nvPr/>
        </p:nvCxnSpPr>
        <p:spPr>
          <a:xfrm>
            <a:off x="245267" y="4811400"/>
            <a:ext cx="8652300" cy="0"/>
          </a:xfrm>
          <a:prstGeom prst="straightConnector1">
            <a:avLst/>
          </a:prstGeom>
          <a:noFill/>
          <a:ln w="9525" cap="flat" cmpd="sng">
            <a:solidFill>
              <a:schemeClr val="dk2"/>
            </a:solidFill>
            <a:prstDash val="solid"/>
            <a:miter lim="800000"/>
            <a:headEnd type="none" w="sm" len="sm"/>
            <a:tailEnd type="none" w="sm" len="sm"/>
          </a:ln>
        </p:spPr>
      </p:cxnSp>
    </p:spTree>
  </p:cSld>
  <p:clrMapOvr>
    <a:masterClrMapping/>
  </p:clrMapOvr>
  <p:transition>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matchingName="Full gradient - 5G city">
  <p:cSld name="Full gradient - 5G city">
    <p:spTree>
      <p:nvGrpSpPr>
        <p:cNvPr id="1" name="Shape 640"/>
        <p:cNvGrpSpPr/>
        <p:nvPr/>
      </p:nvGrpSpPr>
      <p:grpSpPr>
        <a:xfrm>
          <a:off x="0" y="0"/>
          <a:ext cx="0" cy="0"/>
          <a:chOff x="0" y="0"/>
          <a:chExt cx="0" cy="0"/>
        </a:xfrm>
      </p:grpSpPr>
      <p:sp>
        <p:nvSpPr>
          <p:cNvPr id="641" name="Google Shape;641;p78"/>
          <p:cNvSpPr/>
          <p:nvPr/>
        </p:nvSpPr>
        <p:spPr>
          <a:xfrm>
            <a:off x="-3572" y="0"/>
            <a:ext cx="9140070" cy="5140286"/>
          </a:xfrm>
          <a:custGeom>
            <a:avLst/>
            <a:gdLst/>
            <a:ahLst/>
            <a:cxnLst/>
            <a:rect l="l" t="t" r="r" b="b"/>
            <a:pathLst>
              <a:path w="9145786" h="5143500" extrusionOk="0">
                <a:moveTo>
                  <a:pt x="2012528" y="0"/>
                </a:moveTo>
                <a:lnTo>
                  <a:pt x="2072804" y="107156"/>
                </a:lnTo>
                <a:lnTo>
                  <a:pt x="7071643" y="107156"/>
                </a:lnTo>
                <a:lnTo>
                  <a:pt x="7011368" y="0"/>
                </a:lnTo>
                <a:lnTo>
                  <a:pt x="9143777" y="0"/>
                </a:lnTo>
                <a:lnTo>
                  <a:pt x="9145787" y="5143500"/>
                </a:lnTo>
                <a:lnTo>
                  <a:pt x="4018" y="5143500"/>
                </a:lnTo>
                <a:lnTo>
                  <a:pt x="0" y="0"/>
                </a:lnTo>
                <a:moveTo>
                  <a:pt x="6472908" y="5043041"/>
                </a:moveTo>
                <a:lnTo>
                  <a:pt x="2681585" y="5043041"/>
                </a:lnTo>
                <a:lnTo>
                  <a:pt x="2738512" y="5143500"/>
                </a:lnTo>
                <a:lnTo>
                  <a:pt x="6527825" y="5143500"/>
                </a:lnTo>
                <a:lnTo>
                  <a:pt x="6472908" y="5043041"/>
                </a:lnTo>
                <a:close/>
              </a:path>
            </a:pathLst>
          </a:custGeom>
          <a:blipFill rotWithShape="1">
            <a:blip r:embed="rId2">
              <a:alphaModFix/>
            </a:blip>
            <a:stretch>
              <a:fillRect/>
            </a:stretch>
          </a:blipFill>
          <a:ln>
            <a:noFill/>
          </a:ln>
        </p:spPr>
        <p:txBody>
          <a:bodyPr spcFirstLastPara="1" wrap="square" lIns="91425" tIns="45694" rIns="91425" bIns="45694"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1800" b="0" i="0" u="none" strike="noStrike" cap="none">
              <a:solidFill>
                <a:schemeClr val="dk1"/>
              </a:solidFill>
              <a:latin typeface="Arial"/>
              <a:ea typeface="Arial"/>
              <a:cs typeface="Arial"/>
              <a:sym typeface="Arial"/>
            </a:endParaRPr>
          </a:p>
        </p:txBody>
      </p:sp>
      <p:sp>
        <p:nvSpPr>
          <p:cNvPr id="642" name="Google Shape;642;p78"/>
          <p:cNvSpPr txBox="1"/>
          <p:nvPr/>
        </p:nvSpPr>
        <p:spPr>
          <a:xfrm>
            <a:off x="8285228" y="4854582"/>
            <a:ext cx="515925" cy="207900"/>
          </a:xfrm>
          <a:prstGeom prst="rect">
            <a:avLst/>
          </a:prstGeom>
          <a:noFill/>
          <a:ln>
            <a:noFill/>
          </a:ln>
        </p:spPr>
        <p:txBody>
          <a:bodyPr spcFirstLastPara="1" wrap="square" lIns="91425" tIns="45694" rIns="0" bIns="45694" anchor="ctr" anchorCtr="0">
            <a:noAutofit/>
          </a:bodyPr>
          <a:lstStyle/>
          <a:p>
            <a:pPr marL="0" marR="0" lvl="0" indent="0" algn="r" rtl="0">
              <a:lnSpc>
                <a:spcPct val="100000"/>
              </a:lnSpc>
              <a:spcBef>
                <a:spcPts val="0"/>
              </a:spcBef>
              <a:spcAft>
                <a:spcPts val="0"/>
              </a:spcAft>
              <a:buClr>
                <a:srgbClr val="000000"/>
              </a:buClr>
              <a:buSzPts val="1100"/>
              <a:buFont typeface="Arial"/>
              <a:buNone/>
            </a:pPr>
            <a:fld id="{00000000-1234-1234-1234-123412341234}" type="slidenum">
              <a:rPr lang="en-GB" sz="825" b="0" i="0" u="none" strike="noStrike" cap="none">
                <a:solidFill>
                  <a:schemeClr val="lt1"/>
                </a:solidFill>
                <a:latin typeface="Arial"/>
                <a:ea typeface="Arial"/>
                <a:cs typeface="Arial"/>
                <a:sym typeface="Arial"/>
              </a:rPr>
              <a:pPr marL="0" marR="0" lvl="0" indent="0" algn="r" rtl="0">
                <a:lnSpc>
                  <a:spcPct val="100000"/>
                </a:lnSpc>
                <a:spcBef>
                  <a:spcPts val="0"/>
                </a:spcBef>
                <a:spcAft>
                  <a:spcPts val="0"/>
                </a:spcAft>
                <a:buClr>
                  <a:srgbClr val="000000"/>
                </a:buClr>
                <a:buSzPts val="1100"/>
                <a:buFont typeface="Arial"/>
                <a:buNone/>
              </a:pPr>
              <a:t>‹#›</a:t>
            </a:fld>
            <a:endParaRPr sz="825" b="0" i="0" u="none" strike="noStrike" cap="none">
              <a:solidFill>
                <a:schemeClr val="lt1"/>
              </a:solidFill>
              <a:latin typeface="Arial"/>
              <a:ea typeface="Arial"/>
              <a:cs typeface="Arial"/>
              <a:sym typeface="Arial"/>
            </a:endParaRPr>
          </a:p>
        </p:txBody>
      </p:sp>
      <p:pic>
        <p:nvPicPr>
          <p:cNvPr id="643" name="Google Shape;643;p78"/>
          <p:cNvPicPr preferRelativeResize="0"/>
          <p:nvPr/>
        </p:nvPicPr>
        <p:blipFill rotWithShape="1">
          <a:blip r:embed="rId3">
            <a:alphaModFix/>
          </a:blip>
          <a:srcRect/>
          <a:stretch/>
        </p:blipFill>
        <p:spPr>
          <a:xfrm>
            <a:off x="-6250" y="-8709"/>
            <a:ext cx="9144000" cy="123696"/>
          </a:xfrm>
          <a:prstGeom prst="rect">
            <a:avLst/>
          </a:prstGeom>
          <a:noFill/>
          <a:ln>
            <a:noFill/>
          </a:ln>
        </p:spPr>
      </p:pic>
      <p:pic>
        <p:nvPicPr>
          <p:cNvPr id="644" name="Google Shape;644;p78"/>
          <p:cNvPicPr preferRelativeResize="0"/>
          <p:nvPr/>
        </p:nvPicPr>
        <p:blipFill rotWithShape="1">
          <a:blip r:embed="rId4">
            <a:alphaModFix/>
          </a:blip>
          <a:srcRect b="14383"/>
          <a:stretch/>
        </p:blipFill>
        <p:spPr>
          <a:xfrm>
            <a:off x="659" y="5045847"/>
            <a:ext cx="9144000" cy="97653"/>
          </a:xfrm>
          <a:prstGeom prst="rect">
            <a:avLst/>
          </a:prstGeom>
          <a:noFill/>
          <a:ln>
            <a:noFill/>
          </a:ln>
        </p:spPr>
      </p:pic>
    </p:spTree>
    <p:extLst>
      <p:ext uri="{BB962C8B-B14F-4D97-AF65-F5344CB8AC3E}">
        <p14:creationId xmlns:p14="http://schemas.microsoft.com/office/powerpoint/2010/main" val="843656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Title Slide Image 3">
  <p:cSld name="Title Slide Image 3">
    <p:bg>
      <p:bgPr>
        <a:blipFill>
          <a:blip r:embed="rId2">
            <a:alphaModFix/>
          </a:blip>
          <a:stretch>
            <a:fillRect/>
          </a:stretch>
        </a:blipFill>
        <a:effectLst/>
      </p:bgPr>
    </p:bg>
    <p:spTree>
      <p:nvGrpSpPr>
        <p:cNvPr id="1" name="Shape 68"/>
        <p:cNvGrpSpPr/>
        <p:nvPr/>
      </p:nvGrpSpPr>
      <p:grpSpPr>
        <a:xfrm>
          <a:off x="0" y="0"/>
          <a:ext cx="0" cy="0"/>
          <a:chOff x="0" y="0"/>
          <a:chExt cx="0" cy="0"/>
        </a:xfrm>
      </p:grpSpPr>
      <p:pic>
        <p:nvPicPr>
          <p:cNvPr id="69" name="Google Shape;69;p10"/>
          <p:cNvPicPr preferRelativeResize="0"/>
          <p:nvPr/>
        </p:nvPicPr>
        <p:blipFill rotWithShape="1">
          <a:blip r:embed="rId3">
            <a:alphaModFix/>
          </a:blip>
          <a:srcRect/>
          <a:stretch/>
        </p:blipFill>
        <p:spPr>
          <a:xfrm>
            <a:off x="238719" y="2442547"/>
            <a:ext cx="7226113" cy="2425453"/>
          </a:xfrm>
          <a:prstGeom prst="rect">
            <a:avLst/>
          </a:prstGeom>
          <a:noFill/>
          <a:ln>
            <a:noFill/>
          </a:ln>
        </p:spPr>
      </p:pic>
      <p:sp>
        <p:nvSpPr>
          <p:cNvPr id="70" name="Google Shape;70;p10"/>
          <p:cNvSpPr txBox="1">
            <a:spLocks noGrp="1"/>
          </p:cNvSpPr>
          <p:nvPr>
            <p:ph type="ctrTitle"/>
          </p:nvPr>
        </p:nvSpPr>
        <p:spPr>
          <a:xfrm>
            <a:off x="475201" y="2678399"/>
            <a:ext cx="5123400" cy="12591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chemeClr val="dk2"/>
              </a:buClr>
              <a:buSzPts val="2400"/>
              <a:buFont typeface="Roboto Light"/>
              <a:buNone/>
              <a:defRPr sz="2400">
                <a:solidFill>
                  <a:schemeClr val="dk2"/>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71" name="Google Shape;71;p10"/>
          <p:cNvSpPr txBox="1">
            <a:spLocks noGrp="1"/>
          </p:cNvSpPr>
          <p:nvPr>
            <p:ph type="subTitle" idx="1"/>
          </p:nvPr>
        </p:nvSpPr>
        <p:spPr>
          <a:xfrm>
            <a:off x="475201" y="4090500"/>
            <a:ext cx="3858900" cy="5565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chemeClr val="dk2"/>
              </a:buClr>
              <a:buSzPts val="1500"/>
              <a:buNone/>
              <a:defRPr sz="1500">
                <a:solidFill>
                  <a:schemeClr val="dk2"/>
                </a:solidFill>
                <a:latin typeface="Roboto Medium"/>
                <a:ea typeface="Roboto Medium"/>
                <a:cs typeface="Roboto Medium"/>
                <a:sym typeface="Roboto Medium"/>
              </a:defRPr>
            </a:lvl1pPr>
            <a:lvl2pPr lvl="1" algn="ctr" rtl="0">
              <a:lnSpc>
                <a:spcPct val="100000"/>
              </a:lnSpc>
              <a:spcBef>
                <a:spcPts val="1300"/>
              </a:spcBef>
              <a:spcAft>
                <a:spcPts val="0"/>
              </a:spcAft>
              <a:buClr>
                <a:schemeClr val="accent1"/>
              </a:buClr>
              <a:buSzPts val="1500"/>
              <a:buNone/>
              <a:defRPr sz="1500"/>
            </a:lvl2pPr>
            <a:lvl3pPr lvl="2" algn="ctr" rtl="0">
              <a:lnSpc>
                <a:spcPct val="100000"/>
              </a:lnSpc>
              <a:spcBef>
                <a:spcPts val="1300"/>
              </a:spcBef>
              <a:spcAft>
                <a:spcPts val="0"/>
              </a:spcAft>
              <a:buClr>
                <a:schemeClr val="dk2"/>
              </a:buClr>
              <a:buSzPts val="1400"/>
              <a:buNone/>
              <a:defRPr sz="1400"/>
            </a:lvl3pPr>
            <a:lvl4pPr lvl="3" algn="ctr" rtl="0">
              <a:lnSpc>
                <a:spcPct val="100000"/>
              </a:lnSpc>
              <a:spcBef>
                <a:spcPts val="1300"/>
              </a:spcBef>
              <a:spcAft>
                <a:spcPts val="0"/>
              </a:spcAft>
              <a:buClr>
                <a:schemeClr val="dk2"/>
              </a:buClr>
              <a:buSzPts val="1200"/>
              <a:buNone/>
              <a:defRPr sz="1200"/>
            </a:lvl4pPr>
            <a:lvl5pPr lvl="4" algn="ctr" rtl="0">
              <a:lnSpc>
                <a:spcPct val="100000"/>
              </a:lnSpc>
              <a:spcBef>
                <a:spcPts val="1300"/>
              </a:spcBef>
              <a:spcAft>
                <a:spcPts val="0"/>
              </a:spcAft>
              <a:buClr>
                <a:schemeClr val="dk2"/>
              </a:buClr>
              <a:buSzPts val="1200"/>
              <a:buNone/>
              <a:defRPr sz="1200"/>
            </a:lvl5pPr>
            <a:lvl6pPr lvl="5" algn="ctr" rtl="0">
              <a:lnSpc>
                <a:spcPct val="90000"/>
              </a:lnSpc>
              <a:spcBef>
                <a:spcPts val="1300"/>
              </a:spcBef>
              <a:spcAft>
                <a:spcPts val="0"/>
              </a:spcAft>
              <a:buClr>
                <a:schemeClr val="dk2"/>
              </a:buClr>
              <a:buSzPts val="1200"/>
              <a:buNone/>
              <a:defRPr sz="1200"/>
            </a:lvl6pPr>
            <a:lvl7pPr lvl="6" algn="ctr" rtl="0">
              <a:lnSpc>
                <a:spcPct val="90000"/>
              </a:lnSpc>
              <a:spcBef>
                <a:spcPts val="13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72" name="Google Shape;72;p10"/>
          <p:cNvSpPr txBox="1">
            <a:spLocks noGrp="1"/>
          </p:cNvSpPr>
          <p:nvPr>
            <p:ph type="body" idx="2"/>
          </p:nvPr>
        </p:nvSpPr>
        <p:spPr>
          <a:xfrm>
            <a:off x="5049000" y="4090500"/>
            <a:ext cx="1189800" cy="5565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dk2"/>
              </a:buClr>
              <a:buSzPts val="1200"/>
              <a:buNone/>
              <a:defRPr sz="1200">
                <a:solidFill>
                  <a:schemeClr val="dk2"/>
                </a:solidFill>
                <a:latin typeface="Roboto Medium"/>
                <a:ea typeface="Roboto Medium"/>
                <a:cs typeface="Roboto Medium"/>
                <a:sym typeface="Roboto Medium"/>
              </a:defRPr>
            </a:lvl1pPr>
            <a:lvl2pPr marL="914400" lvl="1" indent="-228600" algn="l" rtl="0">
              <a:lnSpc>
                <a:spcPct val="100000"/>
              </a:lnSpc>
              <a:spcBef>
                <a:spcPts val="1300"/>
              </a:spcBef>
              <a:spcAft>
                <a:spcPts val="0"/>
              </a:spcAft>
              <a:buClr>
                <a:schemeClr val="accent1"/>
              </a:buClr>
              <a:buSzPts val="1400"/>
              <a:buNone/>
              <a:defRPr/>
            </a:lvl2pPr>
            <a:lvl3pPr marL="1371600" lvl="2" indent="-228600" algn="l" rtl="0">
              <a:lnSpc>
                <a:spcPct val="100000"/>
              </a:lnSpc>
              <a:spcBef>
                <a:spcPts val="1300"/>
              </a:spcBef>
              <a:spcAft>
                <a:spcPts val="0"/>
              </a:spcAft>
              <a:buClr>
                <a:schemeClr val="dk2"/>
              </a:buClr>
              <a:buSzPts val="1400"/>
              <a:buNone/>
              <a:defRPr/>
            </a:lvl3pPr>
            <a:lvl4pPr marL="1828800" lvl="3" indent="-228600" algn="l" rtl="0">
              <a:lnSpc>
                <a:spcPct val="100000"/>
              </a:lnSpc>
              <a:spcBef>
                <a:spcPts val="1300"/>
              </a:spcBef>
              <a:spcAft>
                <a:spcPts val="0"/>
              </a:spcAft>
              <a:buClr>
                <a:schemeClr val="dk2"/>
              </a:buClr>
              <a:buSzPts val="1400"/>
              <a:buNone/>
              <a:defRPr/>
            </a:lvl4pPr>
            <a:lvl5pPr marL="2286000" lvl="4" indent="-317500" algn="l" rtl="0">
              <a:lnSpc>
                <a:spcPct val="100000"/>
              </a:lnSpc>
              <a:spcBef>
                <a:spcPts val="1300"/>
              </a:spcBef>
              <a:spcAft>
                <a:spcPts val="0"/>
              </a:spcAft>
              <a:buClr>
                <a:schemeClr val="dk2"/>
              </a:buClr>
              <a:buSzPts val="1400"/>
              <a:buChar char="▪"/>
              <a:defRPr/>
            </a:lvl5pPr>
            <a:lvl6pPr marL="2743200" lvl="5" indent="-317500" algn="l" rtl="0">
              <a:lnSpc>
                <a:spcPct val="90000"/>
              </a:lnSpc>
              <a:spcBef>
                <a:spcPts val="1300"/>
              </a:spcBef>
              <a:spcAft>
                <a:spcPts val="0"/>
              </a:spcAft>
              <a:buClr>
                <a:schemeClr val="dk2"/>
              </a:buClr>
              <a:buSzPts val="1400"/>
              <a:buChar char="▪"/>
              <a:defRPr/>
            </a:lvl6pPr>
            <a:lvl7pPr marL="3200400" lvl="6" indent="-317500" algn="l" rtl="0">
              <a:lnSpc>
                <a:spcPct val="90000"/>
              </a:lnSpc>
              <a:spcBef>
                <a:spcPts val="13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73" name="Google Shape;73;p10"/>
          <p:cNvSpPr txBox="1">
            <a:spLocks noGrp="1"/>
          </p:cNvSpPr>
          <p:nvPr>
            <p:ph type="sldNum" idx="12"/>
          </p:nvPr>
        </p:nvSpPr>
        <p:spPr>
          <a:xfrm>
            <a:off x="8556784" y="4749851"/>
            <a:ext cx="548700" cy="393600"/>
          </a:xfrm>
          <a:prstGeom prst="rect">
            <a:avLst/>
          </a:prstGeom>
          <a:noFill/>
          <a:ln>
            <a:noFill/>
          </a:ln>
        </p:spPr>
        <p:txBody>
          <a:bodyPr spcFirstLastPara="1" wrap="square" lIns="0" tIns="0" rIns="0" bIns="0" anchor="t"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Medium"/>
                <a:ea typeface="Roboto Medium"/>
                <a:cs typeface="Roboto Medium"/>
                <a:sym typeface="Roboto Medium"/>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Medium"/>
                <a:ea typeface="Roboto Medium"/>
                <a:cs typeface="Roboto Medium"/>
                <a:sym typeface="Roboto Medium"/>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Medium"/>
                <a:ea typeface="Roboto Medium"/>
                <a:cs typeface="Roboto Medium"/>
                <a:sym typeface="Roboto Medium"/>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Medium"/>
                <a:ea typeface="Roboto Medium"/>
                <a:cs typeface="Roboto Medium"/>
                <a:sym typeface="Roboto Medium"/>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Medium"/>
                <a:ea typeface="Roboto Medium"/>
                <a:cs typeface="Roboto Medium"/>
                <a:sym typeface="Roboto Medium"/>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Medium"/>
                <a:ea typeface="Roboto Medium"/>
                <a:cs typeface="Roboto Medium"/>
                <a:sym typeface="Roboto Medium"/>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Medium"/>
                <a:ea typeface="Roboto Medium"/>
                <a:cs typeface="Roboto Medium"/>
                <a:sym typeface="Roboto Medium"/>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Medium"/>
                <a:ea typeface="Roboto Medium"/>
                <a:cs typeface="Roboto Medium"/>
                <a:sym typeface="Roboto Medium"/>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Medium"/>
                <a:ea typeface="Roboto Medium"/>
                <a:cs typeface="Roboto Medium"/>
                <a:sym typeface="Roboto Medium"/>
              </a:defRPr>
            </a:lvl9pPr>
          </a:lstStyle>
          <a:p>
            <a:pPr marL="0" lvl="0" indent="0" algn="r" rtl="0">
              <a:spcBef>
                <a:spcPts val="0"/>
              </a:spcBef>
              <a:spcAft>
                <a:spcPts val="0"/>
              </a:spcAft>
              <a:buNone/>
            </a:pPr>
            <a:fld id="{00000000-1234-1234-1234-123412341234}" type="slidenum">
              <a:rPr lang="en-GB"/>
              <a:t>‹#›</a:t>
            </a:fld>
            <a:endParaRPr/>
          </a:p>
        </p:txBody>
      </p:sp>
      <p:pic>
        <p:nvPicPr>
          <p:cNvPr id="74" name="Google Shape;74;p10"/>
          <p:cNvPicPr preferRelativeResize="0"/>
          <p:nvPr/>
        </p:nvPicPr>
        <p:blipFill rotWithShape="1">
          <a:blip r:embed="rId4">
            <a:alphaModFix/>
          </a:blip>
          <a:srcRect/>
          <a:stretch/>
        </p:blipFill>
        <p:spPr>
          <a:xfrm>
            <a:off x="8410193" y="0"/>
            <a:ext cx="733807" cy="733807"/>
          </a:xfrm>
          <a:prstGeom prst="rect">
            <a:avLst/>
          </a:prstGeom>
          <a:noFill/>
          <a:ln>
            <a:noFill/>
          </a:ln>
        </p:spPr>
      </p:pic>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slideLayout" Target="../slideLayouts/slideLayout56.xml"/><Relationship Id="rId18" Type="http://schemas.openxmlformats.org/officeDocument/2006/relationships/slideLayout" Target="../slideLayouts/slideLayout61.xml"/><Relationship Id="rId26" Type="http://schemas.openxmlformats.org/officeDocument/2006/relationships/slideLayout" Target="../slideLayouts/slideLayout69.xml"/><Relationship Id="rId39" Type="http://schemas.openxmlformats.org/officeDocument/2006/relationships/slideLayout" Target="../slideLayouts/slideLayout82.xml"/><Relationship Id="rId3" Type="http://schemas.openxmlformats.org/officeDocument/2006/relationships/slideLayout" Target="../slideLayouts/slideLayout46.xml"/><Relationship Id="rId21" Type="http://schemas.openxmlformats.org/officeDocument/2006/relationships/slideLayout" Target="../slideLayouts/slideLayout64.xml"/><Relationship Id="rId34" Type="http://schemas.openxmlformats.org/officeDocument/2006/relationships/slideLayout" Target="../slideLayouts/slideLayout77.xml"/><Relationship Id="rId42" Type="http://schemas.openxmlformats.org/officeDocument/2006/relationships/image" Target="../media/image1.png"/><Relationship Id="rId7" Type="http://schemas.openxmlformats.org/officeDocument/2006/relationships/slideLayout" Target="../slideLayouts/slideLayout50.xml"/><Relationship Id="rId12" Type="http://schemas.openxmlformats.org/officeDocument/2006/relationships/slideLayout" Target="../slideLayouts/slideLayout55.xml"/><Relationship Id="rId17" Type="http://schemas.openxmlformats.org/officeDocument/2006/relationships/slideLayout" Target="../slideLayouts/slideLayout60.xml"/><Relationship Id="rId25" Type="http://schemas.openxmlformats.org/officeDocument/2006/relationships/slideLayout" Target="../slideLayouts/slideLayout68.xml"/><Relationship Id="rId33" Type="http://schemas.openxmlformats.org/officeDocument/2006/relationships/slideLayout" Target="../slideLayouts/slideLayout76.xml"/><Relationship Id="rId38" Type="http://schemas.openxmlformats.org/officeDocument/2006/relationships/slideLayout" Target="../slideLayouts/slideLayout81.xml"/><Relationship Id="rId2" Type="http://schemas.openxmlformats.org/officeDocument/2006/relationships/slideLayout" Target="../slideLayouts/slideLayout45.xml"/><Relationship Id="rId16" Type="http://schemas.openxmlformats.org/officeDocument/2006/relationships/slideLayout" Target="../slideLayouts/slideLayout59.xml"/><Relationship Id="rId20" Type="http://schemas.openxmlformats.org/officeDocument/2006/relationships/slideLayout" Target="../slideLayouts/slideLayout63.xml"/><Relationship Id="rId29" Type="http://schemas.openxmlformats.org/officeDocument/2006/relationships/slideLayout" Target="../slideLayouts/slideLayout72.xml"/><Relationship Id="rId41" Type="http://schemas.openxmlformats.org/officeDocument/2006/relationships/theme" Target="../theme/theme2.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24" Type="http://schemas.openxmlformats.org/officeDocument/2006/relationships/slideLayout" Target="../slideLayouts/slideLayout67.xml"/><Relationship Id="rId32" Type="http://schemas.openxmlformats.org/officeDocument/2006/relationships/slideLayout" Target="../slideLayouts/slideLayout75.xml"/><Relationship Id="rId37" Type="http://schemas.openxmlformats.org/officeDocument/2006/relationships/slideLayout" Target="../slideLayouts/slideLayout80.xml"/><Relationship Id="rId40" Type="http://schemas.openxmlformats.org/officeDocument/2006/relationships/slideLayout" Target="../slideLayouts/slideLayout83.xml"/><Relationship Id="rId5" Type="http://schemas.openxmlformats.org/officeDocument/2006/relationships/slideLayout" Target="../slideLayouts/slideLayout48.xml"/><Relationship Id="rId15" Type="http://schemas.openxmlformats.org/officeDocument/2006/relationships/slideLayout" Target="../slideLayouts/slideLayout58.xml"/><Relationship Id="rId23" Type="http://schemas.openxmlformats.org/officeDocument/2006/relationships/slideLayout" Target="../slideLayouts/slideLayout66.xml"/><Relationship Id="rId28" Type="http://schemas.openxmlformats.org/officeDocument/2006/relationships/slideLayout" Target="../slideLayouts/slideLayout71.xml"/><Relationship Id="rId36" Type="http://schemas.openxmlformats.org/officeDocument/2006/relationships/slideLayout" Target="../slideLayouts/slideLayout79.xml"/><Relationship Id="rId10" Type="http://schemas.openxmlformats.org/officeDocument/2006/relationships/slideLayout" Target="../slideLayouts/slideLayout53.xml"/><Relationship Id="rId19" Type="http://schemas.openxmlformats.org/officeDocument/2006/relationships/slideLayout" Target="../slideLayouts/slideLayout62.xml"/><Relationship Id="rId31" Type="http://schemas.openxmlformats.org/officeDocument/2006/relationships/slideLayout" Target="../slideLayouts/slideLayout74.xml"/><Relationship Id="rId4" Type="http://schemas.openxmlformats.org/officeDocument/2006/relationships/slideLayout" Target="../slideLayouts/slideLayout47.xml"/><Relationship Id="rId9" Type="http://schemas.openxmlformats.org/officeDocument/2006/relationships/slideLayout" Target="../slideLayouts/slideLayout52.xml"/><Relationship Id="rId14" Type="http://schemas.openxmlformats.org/officeDocument/2006/relationships/slideLayout" Target="../slideLayouts/slideLayout57.xml"/><Relationship Id="rId22" Type="http://schemas.openxmlformats.org/officeDocument/2006/relationships/slideLayout" Target="../slideLayouts/slideLayout65.xml"/><Relationship Id="rId27" Type="http://schemas.openxmlformats.org/officeDocument/2006/relationships/slideLayout" Target="../slideLayouts/slideLayout70.xml"/><Relationship Id="rId30" Type="http://schemas.openxmlformats.org/officeDocument/2006/relationships/slideLayout" Target="../slideLayouts/slideLayout73.xml"/><Relationship Id="rId35" Type="http://schemas.openxmlformats.org/officeDocument/2006/relationships/slideLayout" Target="../slideLayouts/slideLayout7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245268" y="367904"/>
            <a:ext cx="4088700" cy="820200"/>
          </a:xfrm>
          <a:prstGeom prst="rect">
            <a:avLst/>
          </a:prstGeom>
          <a:noFill/>
          <a:ln>
            <a:noFill/>
          </a:ln>
        </p:spPr>
        <p:txBody>
          <a:bodyPr spcFirstLastPara="1" wrap="square" lIns="0" tIns="0" rIns="0" bIns="0" anchor="t" anchorCtr="0">
            <a:noAutofit/>
          </a:bodyPr>
          <a:lstStyle>
            <a:lvl1pPr marR="0" lvl="0" algn="l" rtl="0">
              <a:lnSpc>
                <a:spcPct val="90000"/>
              </a:lnSpc>
              <a:spcBef>
                <a:spcPts val="0"/>
              </a:spcBef>
              <a:spcAft>
                <a:spcPts val="0"/>
              </a:spcAft>
              <a:buClr>
                <a:schemeClr val="accent1"/>
              </a:buClr>
              <a:buSzPts val="1700"/>
              <a:buFont typeface="Roboto Light"/>
              <a:buNone/>
              <a:defRPr sz="1700" b="0" i="0" u="none" strike="noStrike" cap="none">
                <a:solidFill>
                  <a:schemeClr val="accent1"/>
                </a:solidFill>
                <a:latin typeface="Roboto Light"/>
                <a:ea typeface="Roboto Light"/>
                <a:cs typeface="Roboto Light"/>
                <a:sym typeface="Roboto Light"/>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245268" y="1193401"/>
            <a:ext cx="8652300" cy="34101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chemeClr val="dk1"/>
              </a:buClr>
              <a:buSzPts val="1200"/>
              <a:buFont typeface="Roboto"/>
              <a:buNone/>
              <a:defRPr sz="1200" b="0" i="0" u="none" strike="noStrike" cap="none">
                <a:solidFill>
                  <a:schemeClr val="dk1"/>
                </a:solidFill>
                <a:latin typeface="Roboto"/>
                <a:ea typeface="Roboto"/>
                <a:cs typeface="Roboto"/>
                <a:sym typeface="Roboto"/>
              </a:defRPr>
            </a:lvl1pPr>
            <a:lvl2pPr marL="914400" marR="0" lvl="1" indent="-228600" algn="l" rtl="0">
              <a:lnSpc>
                <a:spcPct val="100000"/>
              </a:lnSpc>
              <a:spcBef>
                <a:spcPts val="1300"/>
              </a:spcBef>
              <a:spcAft>
                <a:spcPts val="0"/>
              </a:spcAft>
              <a:buClr>
                <a:schemeClr val="accent1"/>
              </a:buClr>
              <a:buSzPts val="1100"/>
              <a:buFont typeface="Arial"/>
              <a:buNone/>
              <a:defRPr sz="1100" b="0" i="0" u="none" strike="noStrike" cap="none">
                <a:solidFill>
                  <a:schemeClr val="accent1"/>
                </a:solidFill>
                <a:latin typeface="Roboto Medium"/>
                <a:ea typeface="Roboto Medium"/>
                <a:cs typeface="Roboto Medium"/>
                <a:sym typeface="Roboto Medium"/>
              </a:defRPr>
            </a:lvl2pPr>
            <a:lvl3pPr marL="1371600" marR="0" lvl="2" indent="-228600" algn="l" rtl="0">
              <a:lnSpc>
                <a:spcPct val="100000"/>
              </a:lnSpc>
              <a:spcBef>
                <a:spcPts val="1300"/>
              </a:spcBef>
              <a:spcAft>
                <a:spcPts val="0"/>
              </a:spcAft>
              <a:buClr>
                <a:schemeClr val="dk1"/>
              </a:buClr>
              <a:buSzPts val="1100"/>
              <a:buFont typeface="Roboto"/>
              <a:buNone/>
              <a:defRPr sz="1100" b="0" i="0" u="none" strike="noStrike" cap="none">
                <a:solidFill>
                  <a:schemeClr val="dk1"/>
                </a:solidFill>
                <a:latin typeface="Roboto"/>
                <a:ea typeface="Roboto"/>
                <a:cs typeface="Roboto"/>
                <a:sym typeface="Roboto"/>
              </a:defRPr>
            </a:lvl3pPr>
            <a:lvl4pPr marL="1828800" marR="0" lvl="3" indent="-228600" algn="l" rtl="0">
              <a:lnSpc>
                <a:spcPct val="100000"/>
              </a:lnSpc>
              <a:spcBef>
                <a:spcPts val="1300"/>
              </a:spcBef>
              <a:spcAft>
                <a:spcPts val="0"/>
              </a:spcAft>
              <a:buClr>
                <a:schemeClr val="dk1"/>
              </a:buClr>
              <a:buSzPts val="1700"/>
              <a:buFont typeface="Roboto"/>
              <a:buNone/>
              <a:defRPr sz="1700" b="0" i="0" u="none" strike="noStrike" cap="none">
                <a:solidFill>
                  <a:schemeClr val="dk1"/>
                </a:solidFill>
                <a:latin typeface="Roboto"/>
                <a:ea typeface="Roboto"/>
                <a:cs typeface="Roboto"/>
                <a:sym typeface="Roboto"/>
              </a:defRPr>
            </a:lvl4pPr>
            <a:lvl5pPr marL="2286000" marR="0" lvl="4" indent="-304800" algn="l" rtl="0">
              <a:lnSpc>
                <a:spcPct val="100000"/>
              </a:lnSpc>
              <a:spcBef>
                <a:spcPts val="1300"/>
              </a:spcBef>
              <a:spcAft>
                <a:spcPts val="0"/>
              </a:spcAft>
              <a:buClr>
                <a:schemeClr val="dk1"/>
              </a:buClr>
              <a:buSzPts val="1200"/>
              <a:buFont typeface="Roboto"/>
              <a:buChar char="▪"/>
              <a:defRPr sz="1200" b="0" i="0" u="none" strike="noStrike" cap="none">
                <a:solidFill>
                  <a:schemeClr val="dk1"/>
                </a:solidFill>
                <a:latin typeface="Roboto"/>
                <a:ea typeface="Roboto"/>
                <a:cs typeface="Roboto"/>
                <a:sym typeface="Roboto"/>
              </a:defRPr>
            </a:lvl5pPr>
            <a:lvl6pPr marL="2743200" marR="0" lvl="5" indent="-317500" algn="l" rtl="0">
              <a:lnSpc>
                <a:spcPct val="90000"/>
              </a:lnSpc>
              <a:spcBef>
                <a:spcPts val="130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6pPr>
            <a:lvl7pPr marL="3200400" marR="0" lvl="6" indent="-317500" algn="l" rtl="0">
              <a:lnSpc>
                <a:spcPct val="90000"/>
              </a:lnSpc>
              <a:spcBef>
                <a:spcPts val="130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7pPr>
            <a:lvl8pPr marL="3657600" marR="0" lvl="7" indent="-317500" algn="l" rtl="0">
              <a:lnSpc>
                <a:spcPct val="90000"/>
              </a:lnSpc>
              <a:spcBef>
                <a:spcPts val="40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8pPr>
            <a:lvl9pPr marL="4114800" marR="0" lvl="8" indent="-317500" algn="l" rtl="0">
              <a:lnSpc>
                <a:spcPct val="90000"/>
              </a:lnSpc>
              <a:spcBef>
                <a:spcPts val="40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245268" y="4860001"/>
            <a:ext cx="193200" cy="160800"/>
          </a:xfrm>
          <a:prstGeom prst="rect">
            <a:avLst/>
          </a:prstGeom>
          <a:noFill/>
          <a:ln>
            <a:noFill/>
          </a:ln>
        </p:spPr>
        <p:txBody>
          <a:bodyPr spcFirstLastPara="1" wrap="square" lIns="0" tIns="0" rIns="0" bIns="0" anchor="t" anchorCtr="0">
            <a:noAutofit/>
          </a:bodyPr>
          <a:lstStyle>
            <a:lvl1pPr marL="0" marR="0" lvl="0" indent="0" algn="l" rtl="0">
              <a:lnSpc>
                <a:spcPct val="100000"/>
              </a:lnSpc>
              <a:spcBef>
                <a:spcPts val="0"/>
              </a:spcBef>
              <a:spcAft>
                <a:spcPts val="0"/>
              </a:spcAft>
              <a:buClr>
                <a:srgbClr val="000000"/>
              </a:buClr>
              <a:buSzPts val="700"/>
              <a:buFont typeface="Arial"/>
              <a:buNone/>
              <a:defRPr sz="700" b="0" i="0" u="none" strike="noStrike" cap="none">
                <a:solidFill>
                  <a:schemeClr val="dk2"/>
                </a:solidFill>
                <a:latin typeface="Roboto Light"/>
                <a:ea typeface="Roboto Light"/>
                <a:cs typeface="Roboto Light"/>
                <a:sym typeface="Roboto Light"/>
              </a:defRPr>
            </a:lvl1pPr>
            <a:lvl2pPr marL="0" marR="0" lvl="1" indent="0" algn="l" rtl="0">
              <a:lnSpc>
                <a:spcPct val="100000"/>
              </a:lnSpc>
              <a:spcBef>
                <a:spcPts val="0"/>
              </a:spcBef>
              <a:spcAft>
                <a:spcPts val="0"/>
              </a:spcAft>
              <a:buClr>
                <a:srgbClr val="000000"/>
              </a:buClr>
              <a:buSzPts val="700"/>
              <a:buFont typeface="Arial"/>
              <a:buNone/>
              <a:defRPr sz="700" b="0" i="0" u="none" strike="noStrike" cap="none">
                <a:solidFill>
                  <a:schemeClr val="dk2"/>
                </a:solidFill>
                <a:latin typeface="Roboto Light"/>
                <a:ea typeface="Roboto Light"/>
                <a:cs typeface="Roboto Light"/>
                <a:sym typeface="Roboto Light"/>
              </a:defRPr>
            </a:lvl2pPr>
            <a:lvl3pPr marL="0" marR="0" lvl="2" indent="0" algn="l" rtl="0">
              <a:lnSpc>
                <a:spcPct val="100000"/>
              </a:lnSpc>
              <a:spcBef>
                <a:spcPts val="0"/>
              </a:spcBef>
              <a:spcAft>
                <a:spcPts val="0"/>
              </a:spcAft>
              <a:buClr>
                <a:srgbClr val="000000"/>
              </a:buClr>
              <a:buSzPts val="700"/>
              <a:buFont typeface="Arial"/>
              <a:buNone/>
              <a:defRPr sz="700" b="0" i="0" u="none" strike="noStrike" cap="none">
                <a:solidFill>
                  <a:schemeClr val="dk2"/>
                </a:solidFill>
                <a:latin typeface="Roboto Light"/>
                <a:ea typeface="Roboto Light"/>
                <a:cs typeface="Roboto Light"/>
                <a:sym typeface="Roboto Light"/>
              </a:defRPr>
            </a:lvl3pPr>
            <a:lvl4pPr marL="0" marR="0" lvl="3" indent="0" algn="l" rtl="0">
              <a:lnSpc>
                <a:spcPct val="100000"/>
              </a:lnSpc>
              <a:spcBef>
                <a:spcPts val="0"/>
              </a:spcBef>
              <a:spcAft>
                <a:spcPts val="0"/>
              </a:spcAft>
              <a:buClr>
                <a:srgbClr val="000000"/>
              </a:buClr>
              <a:buSzPts val="700"/>
              <a:buFont typeface="Arial"/>
              <a:buNone/>
              <a:defRPr sz="700" b="0" i="0" u="none" strike="noStrike" cap="none">
                <a:solidFill>
                  <a:schemeClr val="dk2"/>
                </a:solidFill>
                <a:latin typeface="Roboto Light"/>
                <a:ea typeface="Roboto Light"/>
                <a:cs typeface="Roboto Light"/>
                <a:sym typeface="Roboto Light"/>
              </a:defRPr>
            </a:lvl4pPr>
            <a:lvl5pPr marL="0" marR="0" lvl="4" indent="0" algn="l" rtl="0">
              <a:lnSpc>
                <a:spcPct val="100000"/>
              </a:lnSpc>
              <a:spcBef>
                <a:spcPts val="0"/>
              </a:spcBef>
              <a:spcAft>
                <a:spcPts val="0"/>
              </a:spcAft>
              <a:buClr>
                <a:srgbClr val="000000"/>
              </a:buClr>
              <a:buSzPts val="700"/>
              <a:buFont typeface="Arial"/>
              <a:buNone/>
              <a:defRPr sz="700" b="0" i="0" u="none" strike="noStrike" cap="none">
                <a:solidFill>
                  <a:schemeClr val="dk2"/>
                </a:solidFill>
                <a:latin typeface="Roboto Light"/>
                <a:ea typeface="Roboto Light"/>
                <a:cs typeface="Roboto Light"/>
                <a:sym typeface="Roboto Light"/>
              </a:defRPr>
            </a:lvl5pPr>
            <a:lvl6pPr marL="0" marR="0" lvl="5" indent="0" algn="l" rtl="0">
              <a:lnSpc>
                <a:spcPct val="100000"/>
              </a:lnSpc>
              <a:spcBef>
                <a:spcPts val="0"/>
              </a:spcBef>
              <a:spcAft>
                <a:spcPts val="0"/>
              </a:spcAft>
              <a:buClr>
                <a:srgbClr val="000000"/>
              </a:buClr>
              <a:buSzPts val="700"/>
              <a:buFont typeface="Arial"/>
              <a:buNone/>
              <a:defRPr sz="700" b="0" i="0" u="none" strike="noStrike" cap="none">
                <a:solidFill>
                  <a:schemeClr val="dk2"/>
                </a:solidFill>
                <a:latin typeface="Roboto Light"/>
                <a:ea typeface="Roboto Light"/>
                <a:cs typeface="Roboto Light"/>
                <a:sym typeface="Roboto Light"/>
              </a:defRPr>
            </a:lvl6pPr>
            <a:lvl7pPr marL="0" marR="0" lvl="6" indent="0" algn="l" rtl="0">
              <a:lnSpc>
                <a:spcPct val="100000"/>
              </a:lnSpc>
              <a:spcBef>
                <a:spcPts val="0"/>
              </a:spcBef>
              <a:spcAft>
                <a:spcPts val="0"/>
              </a:spcAft>
              <a:buClr>
                <a:srgbClr val="000000"/>
              </a:buClr>
              <a:buSzPts val="700"/>
              <a:buFont typeface="Arial"/>
              <a:buNone/>
              <a:defRPr sz="700" b="0" i="0" u="none" strike="noStrike" cap="none">
                <a:solidFill>
                  <a:schemeClr val="dk2"/>
                </a:solidFill>
                <a:latin typeface="Roboto Light"/>
                <a:ea typeface="Roboto Light"/>
                <a:cs typeface="Roboto Light"/>
                <a:sym typeface="Roboto Light"/>
              </a:defRPr>
            </a:lvl7pPr>
            <a:lvl8pPr marL="0" marR="0" lvl="7" indent="0" algn="l" rtl="0">
              <a:lnSpc>
                <a:spcPct val="100000"/>
              </a:lnSpc>
              <a:spcBef>
                <a:spcPts val="0"/>
              </a:spcBef>
              <a:spcAft>
                <a:spcPts val="0"/>
              </a:spcAft>
              <a:buClr>
                <a:srgbClr val="000000"/>
              </a:buClr>
              <a:buSzPts val="700"/>
              <a:buFont typeface="Arial"/>
              <a:buNone/>
              <a:defRPr sz="700" b="0" i="0" u="none" strike="noStrike" cap="none">
                <a:solidFill>
                  <a:schemeClr val="dk2"/>
                </a:solidFill>
                <a:latin typeface="Roboto Light"/>
                <a:ea typeface="Roboto Light"/>
                <a:cs typeface="Roboto Light"/>
                <a:sym typeface="Roboto Light"/>
              </a:defRPr>
            </a:lvl8pPr>
            <a:lvl9pPr marL="0" marR="0" lvl="8" indent="0" algn="l" rtl="0">
              <a:lnSpc>
                <a:spcPct val="100000"/>
              </a:lnSpc>
              <a:spcBef>
                <a:spcPts val="0"/>
              </a:spcBef>
              <a:spcAft>
                <a:spcPts val="0"/>
              </a:spcAft>
              <a:buClr>
                <a:srgbClr val="000000"/>
              </a:buClr>
              <a:buSzPts val="700"/>
              <a:buFont typeface="Arial"/>
              <a:buNone/>
              <a:defRPr sz="700" b="0" i="0" u="none" strike="noStrike" cap="none">
                <a:solidFill>
                  <a:schemeClr val="dk2"/>
                </a:solidFill>
                <a:latin typeface="Roboto Light"/>
                <a:ea typeface="Roboto Light"/>
                <a:cs typeface="Roboto Light"/>
                <a:sym typeface="Roboto Light"/>
              </a:defRPr>
            </a:lvl9pPr>
          </a:lstStyle>
          <a:p>
            <a:pPr marL="0" lvl="0" indent="0" algn="l" rtl="0">
              <a:spcBef>
                <a:spcPts val="0"/>
              </a:spcBef>
              <a:spcAft>
                <a:spcPts val="0"/>
              </a:spcAft>
              <a:buNone/>
            </a:pPr>
            <a:fld id="{00000000-1234-1234-1234-123412341234}" type="slidenum">
              <a:rPr lang="en-GB"/>
              <a:t>‹#›</a:t>
            </a:fld>
            <a:endParaRPr/>
          </a:p>
        </p:txBody>
      </p:sp>
      <p:cxnSp>
        <p:nvCxnSpPr>
          <p:cNvPr id="9" name="Google Shape;9;p1"/>
          <p:cNvCxnSpPr/>
          <p:nvPr/>
        </p:nvCxnSpPr>
        <p:spPr>
          <a:xfrm>
            <a:off x="245268" y="283500"/>
            <a:ext cx="4088700" cy="0"/>
          </a:xfrm>
          <a:prstGeom prst="straightConnector1">
            <a:avLst/>
          </a:prstGeom>
          <a:noFill/>
          <a:ln w="9525" cap="flat" cmpd="sng">
            <a:solidFill>
              <a:schemeClr val="dk2"/>
            </a:solidFill>
            <a:prstDash val="solid"/>
            <a:miter lim="800000"/>
            <a:headEnd type="none" w="sm" len="sm"/>
            <a:tailEnd type="none" w="sm" len="sm"/>
          </a:ln>
        </p:spPr>
      </p:cxnSp>
      <p:cxnSp>
        <p:nvCxnSpPr>
          <p:cNvPr id="10" name="Google Shape;10;p1"/>
          <p:cNvCxnSpPr/>
          <p:nvPr/>
        </p:nvCxnSpPr>
        <p:spPr>
          <a:xfrm>
            <a:off x="245267" y="4811400"/>
            <a:ext cx="8652300" cy="0"/>
          </a:xfrm>
          <a:prstGeom prst="straightConnector1">
            <a:avLst/>
          </a:prstGeom>
          <a:noFill/>
          <a:ln w="9525" cap="flat" cmpd="sng">
            <a:solidFill>
              <a:schemeClr val="dk2"/>
            </a:solidFill>
            <a:prstDash val="solid"/>
            <a:miter lim="800000"/>
            <a:headEnd type="none" w="sm" len="sm"/>
            <a:tailEnd type="none" w="sm" len="sm"/>
          </a:ln>
        </p:spPr>
      </p:cxnSp>
      <p:pic>
        <p:nvPicPr>
          <p:cNvPr id="11" name="Google Shape;11;p1"/>
          <p:cNvPicPr preferRelativeResize="0"/>
          <p:nvPr/>
        </p:nvPicPr>
        <p:blipFill rotWithShape="1">
          <a:blip r:embed="rId45">
            <a:alphaModFix/>
          </a:blip>
          <a:srcRect/>
          <a:stretch/>
        </p:blipFill>
        <p:spPr>
          <a:xfrm>
            <a:off x="8410193" y="0"/>
            <a:ext cx="733807" cy="733807"/>
          </a:xfrm>
          <a:prstGeom prst="rect">
            <a:avLst/>
          </a:prstGeom>
          <a:noFill/>
          <a:ln>
            <a:noFill/>
          </a:ln>
        </p:spPr>
      </p:pic>
      <p:graphicFrame>
        <p:nvGraphicFramePr>
          <p:cNvPr id="12" name="Google Shape;12;p1"/>
          <p:cNvGraphicFramePr/>
          <p:nvPr/>
        </p:nvGraphicFramePr>
        <p:xfrm>
          <a:off x="-4929187" y="-202275"/>
          <a:ext cx="861450" cy="304790"/>
        </p:xfrm>
        <a:graphic>
          <a:graphicData uri="http://schemas.openxmlformats.org/drawingml/2006/table">
            <a:tbl>
              <a:tblPr>
                <a:noFill/>
                <a:tableStyleId>{6CC9ECFF-2686-43CF-B6E5-DDB4295B048E}</a:tableStyleId>
              </a:tblPr>
              <a:tblGrid>
                <a:gridCol w="287150">
                  <a:extLst>
                    <a:ext uri="{9D8B030D-6E8A-4147-A177-3AD203B41FA5}">
                      <a16:colId xmlns:a16="http://schemas.microsoft.com/office/drawing/2014/main" val="20000"/>
                    </a:ext>
                  </a:extLst>
                </a:gridCol>
                <a:gridCol w="287150">
                  <a:extLst>
                    <a:ext uri="{9D8B030D-6E8A-4147-A177-3AD203B41FA5}">
                      <a16:colId xmlns:a16="http://schemas.microsoft.com/office/drawing/2014/main" val="20001"/>
                    </a:ext>
                  </a:extLst>
                </a:gridCol>
                <a:gridCol w="287150">
                  <a:extLst>
                    <a:ext uri="{9D8B030D-6E8A-4147-A177-3AD203B41FA5}">
                      <a16:colId xmlns:a16="http://schemas.microsoft.com/office/drawing/2014/main" val="20002"/>
                    </a:ext>
                  </a:extLst>
                </a:gridCol>
              </a:tblGrid>
              <a:tr h="285100">
                <a:tc>
                  <a:txBody>
                    <a:bodyPr/>
                    <a:lstStyle/>
                    <a:p>
                      <a:pPr marL="0" marR="0" lvl="0" indent="0" algn="l" rtl="0">
                        <a:lnSpc>
                          <a:spcPct val="100000"/>
                        </a:lnSpc>
                        <a:spcBef>
                          <a:spcPts val="0"/>
                        </a:spcBef>
                        <a:spcAft>
                          <a:spcPts val="0"/>
                        </a:spcAft>
                        <a:buClr>
                          <a:srgbClr val="000000"/>
                        </a:buClr>
                        <a:buSzPts val="1100"/>
                        <a:buFont typeface="Arial"/>
                        <a:buNone/>
                      </a:pPr>
                      <a:endParaRPr sz="1100" u="none" strike="noStrike" cap="none"/>
                    </a:p>
                  </a:txBody>
                  <a:tcPr marL="68575" marR="68575" marT="68575" marB="68575">
                    <a:solidFill>
                      <a:srgbClr val="E0004D"/>
                    </a:solidFill>
                  </a:tcPr>
                </a:tc>
                <a:tc>
                  <a:txBody>
                    <a:bodyPr/>
                    <a:lstStyle/>
                    <a:p>
                      <a:pPr marL="0" marR="0" lvl="0" indent="0" algn="l" rtl="0">
                        <a:lnSpc>
                          <a:spcPct val="100000"/>
                        </a:lnSpc>
                        <a:spcBef>
                          <a:spcPts val="0"/>
                        </a:spcBef>
                        <a:spcAft>
                          <a:spcPts val="0"/>
                        </a:spcAft>
                        <a:buClr>
                          <a:srgbClr val="000000"/>
                        </a:buClr>
                        <a:buSzPts val="1100"/>
                        <a:buFont typeface="Arial"/>
                        <a:buNone/>
                      </a:pPr>
                      <a:endParaRPr sz="1100" u="none" strike="noStrike" cap="none"/>
                    </a:p>
                  </a:txBody>
                  <a:tcPr marL="68575" marR="68575" marT="68575" marB="68575">
                    <a:solidFill>
                      <a:srgbClr val="007869"/>
                    </a:solidFill>
                  </a:tcPr>
                </a:tc>
                <a:tc>
                  <a:txBody>
                    <a:bodyPr/>
                    <a:lstStyle/>
                    <a:p>
                      <a:pPr marL="0" marR="0" lvl="0" indent="0" algn="l" rtl="0">
                        <a:lnSpc>
                          <a:spcPct val="100000"/>
                        </a:lnSpc>
                        <a:spcBef>
                          <a:spcPts val="0"/>
                        </a:spcBef>
                        <a:spcAft>
                          <a:spcPts val="0"/>
                        </a:spcAft>
                        <a:buClr>
                          <a:srgbClr val="000000"/>
                        </a:buClr>
                        <a:buSzPts val="1100"/>
                        <a:buFont typeface="Arial"/>
                        <a:buNone/>
                      </a:pPr>
                      <a:endParaRPr sz="1100" u="none" strike="noStrike" cap="none"/>
                    </a:p>
                  </a:txBody>
                  <a:tcPr marL="68575" marR="68575" marT="68575" marB="68575">
                    <a:solidFill>
                      <a:srgbClr val="FFD746"/>
                    </a:solidFill>
                  </a:tcPr>
                </a:tc>
                <a:extLst>
                  <a:ext uri="{0D108BD9-81ED-4DB2-BD59-A6C34878D82A}">
                    <a16:rowId xmlns:a16="http://schemas.microsoft.com/office/drawing/2014/main" val="10000"/>
                  </a:ext>
                </a:extLst>
              </a:tr>
            </a:tbl>
          </a:graphicData>
        </a:graphic>
      </p:graphicFrame>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 id="2147483683" r:id="rId36"/>
    <p:sldLayoutId id="2147483684" r:id="rId37"/>
    <p:sldLayoutId id="2147483685" r:id="rId38"/>
    <p:sldLayoutId id="2147483686" r:id="rId39"/>
    <p:sldLayoutId id="2147483687" r:id="rId40"/>
    <p:sldLayoutId id="2147483688" r:id="rId41"/>
    <p:sldLayoutId id="2147483689" r:id="rId42"/>
    <p:sldLayoutId id="2147483690" r:id="rId43"/>
  </p:sldLayoutIdLst>
  <p:transition>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1620">
          <p15:clr>
            <a:srgbClr val="F26B43"/>
          </p15:clr>
        </p15:guide>
        <p15:guide id="2" pos="2880">
          <p15:clr>
            <a:srgbClr val="F26B43"/>
          </p15:clr>
        </p15:guide>
        <p15:guide id="3" pos="155">
          <p15:clr>
            <a:srgbClr val="F26B43"/>
          </p15:clr>
        </p15:guide>
        <p15:guide id="4" pos="5605">
          <p15:clr>
            <a:srgbClr val="F26B43"/>
          </p15:clr>
        </p15:guide>
        <p15:guide id="5" orient="horz" pos="232">
          <p15:clr>
            <a:srgbClr val="F26B43"/>
          </p15:clr>
        </p15:guide>
        <p15:guide id="6" orient="horz" pos="2901">
          <p15:clr>
            <a:srgbClr val="F26B43"/>
          </p15:clr>
        </p15:guide>
        <p15:guide id="7" orient="horz" pos="749">
          <p15:clr>
            <a:srgbClr val="F26B43"/>
          </p15:clr>
        </p15:guide>
        <p15:guide id="8" pos="2730">
          <p15:clr>
            <a:srgbClr val="F26B43"/>
          </p15:clr>
        </p15:guide>
        <p15:guide id="9" pos="3029">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38"/>
        <p:cNvGrpSpPr/>
        <p:nvPr/>
      </p:nvGrpSpPr>
      <p:grpSpPr>
        <a:xfrm>
          <a:off x="0" y="0"/>
          <a:ext cx="0" cy="0"/>
          <a:chOff x="0" y="0"/>
          <a:chExt cx="0" cy="0"/>
        </a:xfrm>
      </p:grpSpPr>
      <p:sp>
        <p:nvSpPr>
          <p:cNvPr id="339" name="Google Shape;339;p45"/>
          <p:cNvSpPr txBox="1">
            <a:spLocks noGrp="1"/>
          </p:cNvSpPr>
          <p:nvPr>
            <p:ph type="title"/>
          </p:nvPr>
        </p:nvSpPr>
        <p:spPr>
          <a:xfrm>
            <a:off x="245268" y="367903"/>
            <a:ext cx="4088700" cy="820200"/>
          </a:xfrm>
          <a:prstGeom prst="rect">
            <a:avLst/>
          </a:prstGeom>
          <a:noFill/>
          <a:ln>
            <a:noFill/>
          </a:ln>
        </p:spPr>
        <p:txBody>
          <a:bodyPr spcFirstLastPara="1" wrap="square" lIns="0" tIns="0" rIns="0" bIns="0" anchor="t" anchorCtr="0">
            <a:noAutofit/>
          </a:bodyPr>
          <a:lstStyle>
            <a:lvl1pPr marR="0" lvl="0" algn="l" rtl="0">
              <a:lnSpc>
                <a:spcPct val="90000"/>
              </a:lnSpc>
              <a:spcBef>
                <a:spcPts val="0"/>
              </a:spcBef>
              <a:spcAft>
                <a:spcPts val="0"/>
              </a:spcAft>
              <a:buClr>
                <a:schemeClr val="accent1"/>
              </a:buClr>
              <a:buSzPts val="1700"/>
              <a:buFont typeface="Roboto Light"/>
              <a:buNone/>
              <a:defRPr sz="1700" b="0" i="0" u="none" strike="noStrike" cap="none">
                <a:solidFill>
                  <a:schemeClr val="accent1"/>
                </a:solidFill>
                <a:latin typeface="Roboto Light"/>
                <a:ea typeface="Roboto Light"/>
                <a:cs typeface="Roboto Light"/>
                <a:sym typeface="Roboto Light"/>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340" name="Google Shape;340;p45"/>
          <p:cNvSpPr txBox="1">
            <a:spLocks noGrp="1"/>
          </p:cNvSpPr>
          <p:nvPr>
            <p:ph type="body" idx="1"/>
          </p:nvPr>
        </p:nvSpPr>
        <p:spPr>
          <a:xfrm>
            <a:off x="245268" y="1193401"/>
            <a:ext cx="8652300" cy="34101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chemeClr val="dk1"/>
              </a:buClr>
              <a:buSzPts val="1200"/>
              <a:buFont typeface="Roboto"/>
              <a:buNone/>
              <a:defRPr sz="1200" i="0" u="none" strike="noStrike" cap="none">
                <a:solidFill>
                  <a:schemeClr val="dk1"/>
                </a:solidFill>
                <a:latin typeface="Roboto"/>
                <a:ea typeface="Roboto"/>
                <a:cs typeface="Roboto"/>
                <a:sym typeface="Roboto"/>
              </a:defRPr>
            </a:lvl1pPr>
            <a:lvl2pPr marL="914400" marR="0" lvl="1" indent="-228600" algn="l" rtl="0">
              <a:lnSpc>
                <a:spcPct val="100000"/>
              </a:lnSpc>
              <a:spcBef>
                <a:spcPts val="1300"/>
              </a:spcBef>
              <a:spcAft>
                <a:spcPts val="0"/>
              </a:spcAft>
              <a:buClr>
                <a:schemeClr val="accent1"/>
              </a:buClr>
              <a:buSzPts val="1100"/>
              <a:buFont typeface="Arial"/>
              <a:buNone/>
              <a:defRPr sz="1100" b="0" i="0" u="none" strike="noStrike" cap="none">
                <a:solidFill>
                  <a:schemeClr val="accent1"/>
                </a:solidFill>
                <a:latin typeface="Roboto Medium"/>
                <a:ea typeface="Roboto Medium"/>
                <a:cs typeface="Roboto Medium"/>
                <a:sym typeface="Roboto Medium"/>
              </a:defRPr>
            </a:lvl2pPr>
            <a:lvl3pPr marL="1371600" marR="0" lvl="2" indent="-228600" algn="l" rtl="0">
              <a:lnSpc>
                <a:spcPct val="100000"/>
              </a:lnSpc>
              <a:spcBef>
                <a:spcPts val="1300"/>
              </a:spcBef>
              <a:spcAft>
                <a:spcPts val="0"/>
              </a:spcAft>
              <a:buClr>
                <a:schemeClr val="dk1"/>
              </a:buClr>
              <a:buSzPts val="1100"/>
              <a:buFont typeface="Roboto"/>
              <a:buNone/>
              <a:defRPr sz="1100" i="0" u="none" strike="noStrike" cap="none">
                <a:solidFill>
                  <a:schemeClr val="dk1"/>
                </a:solidFill>
                <a:latin typeface="Roboto"/>
                <a:ea typeface="Roboto"/>
                <a:cs typeface="Roboto"/>
                <a:sym typeface="Roboto"/>
              </a:defRPr>
            </a:lvl3pPr>
            <a:lvl4pPr marL="1828800" marR="0" lvl="3" indent="-228600" algn="l" rtl="0">
              <a:lnSpc>
                <a:spcPct val="100000"/>
              </a:lnSpc>
              <a:spcBef>
                <a:spcPts val="1300"/>
              </a:spcBef>
              <a:spcAft>
                <a:spcPts val="0"/>
              </a:spcAft>
              <a:buClr>
                <a:schemeClr val="dk1"/>
              </a:buClr>
              <a:buSzPts val="1700"/>
              <a:buFont typeface="Roboto"/>
              <a:buNone/>
              <a:defRPr sz="1700" i="0" u="none" strike="noStrike" cap="none">
                <a:solidFill>
                  <a:schemeClr val="dk1"/>
                </a:solidFill>
                <a:latin typeface="Roboto"/>
                <a:ea typeface="Roboto"/>
                <a:cs typeface="Roboto"/>
                <a:sym typeface="Roboto"/>
              </a:defRPr>
            </a:lvl4pPr>
            <a:lvl5pPr marL="2286000" marR="0" lvl="4" indent="-304800" algn="l" rtl="0">
              <a:lnSpc>
                <a:spcPct val="100000"/>
              </a:lnSpc>
              <a:spcBef>
                <a:spcPts val="1300"/>
              </a:spcBef>
              <a:spcAft>
                <a:spcPts val="0"/>
              </a:spcAft>
              <a:buClr>
                <a:schemeClr val="dk1"/>
              </a:buClr>
              <a:buSzPts val="1200"/>
              <a:buFont typeface="Roboto"/>
              <a:buChar char="▪"/>
              <a:defRPr sz="1200" i="0" u="none" strike="noStrike" cap="none">
                <a:solidFill>
                  <a:schemeClr val="dk1"/>
                </a:solidFill>
                <a:latin typeface="Roboto"/>
                <a:ea typeface="Roboto"/>
                <a:cs typeface="Roboto"/>
                <a:sym typeface="Roboto"/>
              </a:defRPr>
            </a:lvl5pPr>
            <a:lvl6pPr marL="2743200" marR="0" lvl="5" indent="-317500" algn="l" rtl="0">
              <a:lnSpc>
                <a:spcPct val="90000"/>
              </a:lnSpc>
              <a:spcBef>
                <a:spcPts val="1300"/>
              </a:spcBef>
              <a:spcAft>
                <a:spcPts val="0"/>
              </a:spcAft>
              <a:buClr>
                <a:schemeClr val="dk1"/>
              </a:buClr>
              <a:buSzPts val="1400"/>
              <a:buFont typeface="Roboto"/>
              <a:buChar char="▪"/>
              <a:defRPr sz="1400" i="0" u="none" strike="noStrike" cap="none">
                <a:solidFill>
                  <a:schemeClr val="dk1"/>
                </a:solidFill>
                <a:latin typeface="Roboto"/>
                <a:ea typeface="Roboto"/>
                <a:cs typeface="Roboto"/>
                <a:sym typeface="Roboto"/>
              </a:defRPr>
            </a:lvl6pPr>
            <a:lvl7pPr marL="3200400" marR="0" lvl="6" indent="-317500" algn="l" rtl="0">
              <a:lnSpc>
                <a:spcPct val="90000"/>
              </a:lnSpc>
              <a:spcBef>
                <a:spcPts val="1300"/>
              </a:spcBef>
              <a:spcAft>
                <a:spcPts val="0"/>
              </a:spcAft>
              <a:buClr>
                <a:schemeClr val="dk1"/>
              </a:buClr>
              <a:buSzPts val="1400"/>
              <a:buFont typeface="Roboto"/>
              <a:buChar char="•"/>
              <a:defRPr sz="1400" i="0" u="none" strike="noStrike" cap="none">
                <a:solidFill>
                  <a:schemeClr val="dk1"/>
                </a:solidFill>
                <a:latin typeface="Roboto"/>
                <a:ea typeface="Roboto"/>
                <a:cs typeface="Roboto"/>
                <a:sym typeface="Roboto"/>
              </a:defRPr>
            </a:lvl7pPr>
            <a:lvl8pPr marL="3657600" marR="0" lvl="7" indent="-317500" algn="l" rtl="0">
              <a:lnSpc>
                <a:spcPct val="90000"/>
              </a:lnSpc>
              <a:spcBef>
                <a:spcPts val="400"/>
              </a:spcBef>
              <a:spcAft>
                <a:spcPts val="0"/>
              </a:spcAft>
              <a:buClr>
                <a:schemeClr val="dk1"/>
              </a:buClr>
              <a:buSzPts val="1400"/>
              <a:buFont typeface="Roboto"/>
              <a:buChar char="•"/>
              <a:defRPr sz="1400" i="0" u="none" strike="noStrike" cap="none">
                <a:solidFill>
                  <a:schemeClr val="dk1"/>
                </a:solidFill>
                <a:latin typeface="Roboto"/>
                <a:ea typeface="Roboto"/>
                <a:cs typeface="Roboto"/>
                <a:sym typeface="Roboto"/>
              </a:defRPr>
            </a:lvl8pPr>
            <a:lvl9pPr marL="4114800" marR="0" lvl="8" indent="-317500" algn="l" rtl="0">
              <a:lnSpc>
                <a:spcPct val="90000"/>
              </a:lnSpc>
              <a:spcBef>
                <a:spcPts val="400"/>
              </a:spcBef>
              <a:spcAft>
                <a:spcPts val="0"/>
              </a:spcAft>
              <a:buClr>
                <a:schemeClr val="dk1"/>
              </a:buClr>
              <a:buSzPts val="1400"/>
              <a:buFont typeface="Roboto"/>
              <a:buChar char="•"/>
              <a:defRPr sz="1400" i="0" u="none" strike="noStrike" cap="none">
                <a:solidFill>
                  <a:schemeClr val="dk1"/>
                </a:solidFill>
                <a:latin typeface="Roboto"/>
                <a:ea typeface="Roboto"/>
                <a:cs typeface="Roboto"/>
                <a:sym typeface="Roboto"/>
              </a:defRPr>
            </a:lvl9pPr>
          </a:lstStyle>
          <a:p>
            <a:endParaRPr/>
          </a:p>
        </p:txBody>
      </p:sp>
      <p:sp>
        <p:nvSpPr>
          <p:cNvPr id="341" name="Google Shape;341;p45"/>
          <p:cNvSpPr txBox="1">
            <a:spLocks noGrp="1"/>
          </p:cNvSpPr>
          <p:nvPr>
            <p:ph type="sldNum" idx="12"/>
          </p:nvPr>
        </p:nvSpPr>
        <p:spPr>
          <a:xfrm>
            <a:off x="245268" y="4860001"/>
            <a:ext cx="193200" cy="160800"/>
          </a:xfrm>
          <a:prstGeom prst="rect">
            <a:avLst/>
          </a:prstGeom>
          <a:noFill/>
          <a:ln>
            <a:noFill/>
          </a:ln>
        </p:spPr>
        <p:txBody>
          <a:bodyPr spcFirstLastPara="1" wrap="square" lIns="0" tIns="0" rIns="0" bIns="0" anchor="t" anchorCtr="0">
            <a:noAutofit/>
          </a:bodyPr>
          <a:lstStyle>
            <a:lvl1pPr marL="0" marR="0" lvl="0" indent="0" algn="l" rtl="0">
              <a:lnSpc>
                <a:spcPct val="100000"/>
              </a:lnSpc>
              <a:spcBef>
                <a:spcPts val="0"/>
              </a:spcBef>
              <a:buNone/>
              <a:defRPr sz="700" b="0" i="0" u="none" strike="noStrike" cap="none">
                <a:solidFill>
                  <a:schemeClr val="dk2"/>
                </a:solidFill>
                <a:latin typeface="Roboto Light"/>
                <a:ea typeface="Roboto Light"/>
                <a:cs typeface="Roboto Light"/>
                <a:sym typeface="Roboto Light"/>
              </a:defRPr>
            </a:lvl1pPr>
            <a:lvl2pPr marL="0" marR="0" lvl="1" indent="0" algn="l" rtl="0">
              <a:lnSpc>
                <a:spcPct val="100000"/>
              </a:lnSpc>
              <a:spcBef>
                <a:spcPts val="0"/>
              </a:spcBef>
              <a:buNone/>
              <a:defRPr sz="700" b="0" i="0" u="none" strike="noStrike" cap="none">
                <a:solidFill>
                  <a:schemeClr val="dk2"/>
                </a:solidFill>
                <a:latin typeface="Roboto Light"/>
                <a:ea typeface="Roboto Light"/>
                <a:cs typeface="Roboto Light"/>
                <a:sym typeface="Roboto Light"/>
              </a:defRPr>
            </a:lvl2pPr>
            <a:lvl3pPr marL="0" marR="0" lvl="2" indent="0" algn="l" rtl="0">
              <a:lnSpc>
                <a:spcPct val="100000"/>
              </a:lnSpc>
              <a:spcBef>
                <a:spcPts val="0"/>
              </a:spcBef>
              <a:buNone/>
              <a:defRPr sz="700" b="0" i="0" u="none" strike="noStrike" cap="none">
                <a:solidFill>
                  <a:schemeClr val="dk2"/>
                </a:solidFill>
                <a:latin typeface="Roboto Light"/>
                <a:ea typeface="Roboto Light"/>
                <a:cs typeface="Roboto Light"/>
                <a:sym typeface="Roboto Light"/>
              </a:defRPr>
            </a:lvl3pPr>
            <a:lvl4pPr marL="0" marR="0" lvl="3" indent="0" algn="l" rtl="0">
              <a:lnSpc>
                <a:spcPct val="100000"/>
              </a:lnSpc>
              <a:spcBef>
                <a:spcPts val="0"/>
              </a:spcBef>
              <a:buNone/>
              <a:defRPr sz="700" b="0" i="0" u="none" strike="noStrike" cap="none">
                <a:solidFill>
                  <a:schemeClr val="dk2"/>
                </a:solidFill>
                <a:latin typeface="Roboto Light"/>
                <a:ea typeface="Roboto Light"/>
                <a:cs typeface="Roboto Light"/>
                <a:sym typeface="Roboto Light"/>
              </a:defRPr>
            </a:lvl4pPr>
            <a:lvl5pPr marL="0" marR="0" lvl="4" indent="0" algn="l" rtl="0">
              <a:lnSpc>
                <a:spcPct val="100000"/>
              </a:lnSpc>
              <a:spcBef>
                <a:spcPts val="0"/>
              </a:spcBef>
              <a:buNone/>
              <a:defRPr sz="700" b="0" i="0" u="none" strike="noStrike" cap="none">
                <a:solidFill>
                  <a:schemeClr val="dk2"/>
                </a:solidFill>
                <a:latin typeface="Roboto Light"/>
                <a:ea typeface="Roboto Light"/>
                <a:cs typeface="Roboto Light"/>
                <a:sym typeface="Roboto Light"/>
              </a:defRPr>
            </a:lvl5pPr>
            <a:lvl6pPr marL="0" marR="0" lvl="5" indent="0" algn="l" rtl="0">
              <a:lnSpc>
                <a:spcPct val="100000"/>
              </a:lnSpc>
              <a:spcBef>
                <a:spcPts val="0"/>
              </a:spcBef>
              <a:buNone/>
              <a:defRPr sz="700" b="0" i="0" u="none" strike="noStrike" cap="none">
                <a:solidFill>
                  <a:schemeClr val="dk2"/>
                </a:solidFill>
                <a:latin typeface="Roboto Light"/>
                <a:ea typeface="Roboto Light"/>
                <a:cs typeface="Roboto Light"/>
                <a:sym typeface="Roboto Light"/>
              </a:defRPr>
            </a:lvl6pPr>
            <a:lvl7pPr marL="0" marR="0" lvl="6" indent="0" algn="l" rtl="0">
              <a:lnSpc>
                <a:spcPct val="100000"/>
              </a:lnSpc>
              <a:spcBef>
                <a:spcPts val="0"/>
              </a:spcBef>
              <a:buNone/>
              <a:defRPr sz="700" b="0" i="0" u="none" strike="noStrike" cap="none">
                <a:solidFill>
                  <a:schemeClr val="dk2"/>
                </a:solidFill>
                <a:latin typeface="Roboto Light"/>
                <a:ea typeface="Roboto Light"/>
                <a:cs typeface="Roboto Light"/>
                <a:sym typeface="Roboto Light"/>
              </a:defRPr>
            </a:lvl7pPr>
            <a:lvl8pPr marL="0" marR="0" lvl="7" indent="0" algn="l" rtl="0">
              <a:lnSpc>
                <a:spcPct val="100000"/>
              </a:lnSpc>
              <a:spcBef>
                <a:spcPts val="0"/>
              </a:spcBef>
              <a:buNone/>
              <a:defRPr sz="700" b="0" i="0" u="none" strike="noStrike" cap="none">
                <a:solidFill>
                  <a:schemeClr val="dk2"/>
                </a:solidFill>
                <a:latin typeface="Roboto Light"/>
                <a:ea typeface="Roboto Light"/>
                <a:cs typeface="Roboto Light"/>
                <a:sym typeface="Roboto Light"/>
              </a:defRPr>
            </a:lvl8pPr>
            <a:lvl9pPr marL="0" marR="0" lvl="8" indent="0" algn="l" rtl="0">
              <a:lnSpc>
                <a:spcPct val="100000"/>
              </a:lnSpc>
              <a:spcBef>
                <a:spcPts val="0"/>
              </a:spcBef>
              <a:buNone/>
              <a:defRPr sz="700" b="0" i="0" u="none" strike="noStrike" cap="none">
                <a:solidFill>
                  <a:schemeClr val="dk2"/>
                </a:solidFill>
                <a:latin typeface="Roboto Light"/>
                <a:ea typeface="Roboto Light"/>
                <a:cs typeface="Roboto Light"/>
                <a:sym typeface="Roboto Light"/>
              </a:defRPr>
            </a:lvl9pPr>
          </a:lstStyle>
          <a:p>
            <a:pPr marL="0" lvl="0" indent="0" algn="l" rtl="0">
              <a:spcBef>
                <a:spcPts val="0"/>
              </a:spcBef>
              <a:spcAft>
                <a:spcPts val="0"/>
              </a:spcAft>
              <a:buNone/>
            </a:pPr>
            <a:fld id="{00000000-1234-1234-1234-123412341234}" type="slidenum">
              <a:rPr lang="en-GB"/>
              <a:t>‹#›</a:t>
            </a:fld>
            <a:endParaRPr/>
          </a:p>
        </p:txBody>
      </p:sp>
      <p:cxnSp>
        <p:nvCxnSpPr>
          <p:cNvPr id="342" name="Google Shape;342;p45"/>
          <p:cNvCxnSpPr/>
          <p:nvPr/>
        </p:nvCxnSpPr>
        <p:spPr>
          <a:xfrm>
            <a:off x="245268" y="283500"/>
            <a:ext cx="4088700" cy="0"/>
          </a:xfrm>
          <a:prstGeom prst="straightConnector1">
            <a:avLst/>
          </a:prstGeom>
          <a:noFill/>
          <a:ln w="9525" cap="flat" cmpd="sng">
            <a:solidFill>
              <a:schemeClr val="dk2"/>
            </a:solidFill>
            <a:prstDash val="solid"/>
            <a:miter lim="800000"/>
            <a:headEnd type="none" w="sm" len="sm"/>
            <a:tailEnd type="none" w="sm" len="sm"/>
          </a:ln>
        </p:spPr>
      </p:cxnSp>
      <p:cxnSp>
        <p:nvCxnSpPr>
          <p:cNvPr id="343" name="Google Shape;343;p45"/>
          <p:cNvCxnSpPr/>
          <p:nvPr/>
        </p:nvCxnSpPr>
        <p:spPr>
          <a:xfrm>
            <a:off x="245267" y="4811400"/>
            <a:ext cx="8652300" cy="0"/>
          </a:xfrm>
          <a:prstGeom prst="straightConnector1">
            <a:avLst/>
          </a:prstGeom>
          <a:noFill/>
          <a:ln w="9525" cap="flat" cmpd="sng">
            <a:solidFill>
              <a:schemeClr val="dk2"/>
            </a:solidFill>
            <a:prstDash val="solid"/>
            <a:miter lim="800000"/>
            <a:headEnd type="none" w="sm" len="sm"/>
            <a:tailEnd type="none" w="sm" len="sm"/>
          </a:ln>
        </p:spPr>
      </p:cxnSp>
      <p:pic>
        <p:nvPicPr>
          <p:cNvPr id="344" name="Google Shape;344;p45"/>
          <p:cNvPicPr preferRelativeResize="0"/>
          <p:nvPr/>
        </p:nvPicPr>
        <p:blipFill rotWithShape="1">
          <a:blip r:embed="rId42">
            <a:alphaModFix/>
          </a:blip>
          <a:srcRect/>
          <a:stretch/>
        </p:blipFill>
        <p:spPr>
          <a:xfrm>
            <a:off x="8410192" y="0"/>
            <a:ext cx="733808" cy="733808"/>
          </a:xfrm>
          <a:prstGeom prst="rect">
            <a:avLst/>
          </a:prstGeom>
          <a:noFill/>
          <a:ln>
            <a:noFill/>
          </a:ln>
        </p:spPr>
      </p:pic>
      <p:graphicFrame>
        <p:nvGraphicFramePr>
          <p:cNvPr id="345" name="Google Shape;345;p45"/>
          <p:cNvGraphicFramePr/>
          <p:nvPr/>
        </p:nvGraphicFramePr>
        <p:xfrm>
          <a:off x="-4929187" y="-202275"/>
          <a:ext cx="861450" cy="304790"/>
        </p:xfrm>
        <a:graphic>
          <a:graphicData uri="http://schemas.openxmlformats.org/drawingml/2006/table">
            <a:tbl>
              <a:tblPr>
                <a:noFill/>
                <a:tableStyleId>{767BB373-BE0D-4BFC-9CC9-61D7C3CB0100}</a:tableStyleId>
              </a:tblPr>
              <a:tblGrid>
                <a:gridCol w="287150">
                  <a:extLst>
                    <a:ext uri="{9D8B030D-6E8A-4147-A177-3AD203B41FA5}">
                      <a16:colId xmlns:a16="http://schemas.microsoft.com/office/drawing/2014/main" val="20000"/>
                    </a:ext>
                  </a:extLst>
                </a:gridCol>
                <a:gridCol w="287150">
                  <a:extLst>
                    <a:ext uri="{9D8B030D-6E8A-4147-A177-3AD203B41FA5}">
                      <a16:colId xmlns:a16="http://schemas.microsoft.com/office/drawing/2014/main" val="20001"/>
                    </a:ext>
                  </a:extLst>
                </a:gridCol>
                <a:gridCol w="287150">
                  <a:extLst>
                    <a:ext uri="{9D8B030D-6E8A-4147-A177-3AD203B41FA5}">
                      <a16:colId xmlns:a16="http://schemas.microsoft.com/office/drawing/2014/main" val="20002"/>
                    </a:ext>
                  </a:extLst>
                </a:gridCol>
              </a:tblGrid>
              <a:tr h="285100">
                <a:tc>
                  <a:txBody>
                    <a:bodyPr/>
                    <a:lstStyle/>
                    <a:p>
                      <a:pPr marL="0" lvl="0" indent="0" algn="l" rtl="0">
                        <a:spcBef>
                          <a:spcPts val="0"/>
                        </a:spcBef>
                        <a:spcAft>
                          <a:spcPts val="0"/>
                        </a:spcAft>
                        <a:buNone/>
                      </a:pPr>
                      <a:endParaRPr sz="1100"/>
                    </a:p>
                  </a:txBody>
                  <a:tcPr marL="68575" marR="68575" marT="68575" marB="68575">
                    <a:solidFill>
                      <a:srgbClr val="E0004D"/>
                    </a:solidFill>
                  </a:tcPr>
                </a:tc>
                <a:tc>
                  <a:txBody>
                    <a:bodyPr/>
                    <a:lstStyle/>
                    <a:p>
                      <a:pPr marL="0" lvl="0" indent="0" algn="l" rtl="0">
                        <a:spcBef>
                          <a:spcPts val="0"/>
                        </a:spcBef>
                        <a:spcAft>
                          <a:spcPts val="0"/>
                        </a:spcAft>
                        <a:buNone/>
                      </a:pPr>
                      <a:endParaRPr sz="1100"/>
                    </a:p>
                  </a:txBody>
                  <a:tcPr marL="68575" marR="68575" marT="68575" marB="68575">
                    <a:solidFill>
                      <a:srgbClr val="007869"/>
                    </a:solidFill>
                  </a:tcPr>
                </a:tc>
                <a:tc>
                  <a:txBody>
                    <a:bodyPr/>
                    <a:lstStyle/>
                    <a:p>
                      <a:pPr marL="0" lvl="0" indent="0" algn="l" rtl="0">
                        <a:spcBef>
                          <a:spcPts val="0"/>
                        </a:spcBef>
                        <a:spcAft>
                          <a:spcPts val="0"/>
                        </a:spcAft>
                        <a:buNone/>
                      </a:pPr>
                      <a:endParaRPr sz="1100"/>
                    </a:p>
                  </a:txBody>
                  <a:tcPr marL="68575" marR="68575" marT="68575" marB="68575">
                    <a:solidFill>
                      <a:srgbClr val="FFD746"/>
                    </a:solidFill>
                  </a:tcPr>
                </a:tc>
                <a:extLst>
                  <a:ext uri="{0D108BD9-81ED-4DB2-BD59-A6C34878D82A}">
                    <a16:rowId xmlns:a16="http://schemas.microsoft.com/office/drawing/2014/main" val="10000"/>
                  </a:ext>
                </a:extLst>
              </a:tr>
            </a:tbl>
          </a:graphicData>
        </a:graphic>
      </p:graphicFrame>
    </p:spTree>
  </p:cSld>
  <p:clrMap bg1="lt1" tx1="dk1" bg2="dk2" tx2="lt2" accent1="accent1" accent2="accent2" accent3="accent3" accent4="accent4" accent5="accent5" accent6="accent6" hlink="hlink" folHlink="folHlink"/>
  <p:sldLayoutIdLst>
    <p:sldLayoutId id="2147483691"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706" r:id="rId13"/>
    <p:sldLayoutId id="2147483707" r:id="rId14"/>
    <p:sldLayoutId id="2147483708" r:id="rId15"/>
    <p:sldLayoutId id="2147483709" r:id="rId16"/>
    <p:sldLayoutId id="2147483710" r:id="rId17"/>
    <p:sldLayoutId id="2147483711" r:id="rId18"/>
    <p:sldLayoutId id="2147483712" r:id="rId19"/>
    <p:sldLayoutId id="2147483713" r:id="rId20"/>
    <p:sldLayoutId id="2147483714" r:id="rId21"/>
    <p:sldLayoutId id="2147483715" r:id="rId22"/>
    <p:sldLayoutId id="2147483716" r:id="rId23"/>
    <p:sldLayoutId id="2147483717" r:id="rId24"/>
    <p:sldLayoutId id="2147483718" r:id="rId25"/>
    <p:sldLayoutId id="2147483719" r:id="rId26"/>
    <p:sldLayoutId id="2147483720" r:id="rId27"/>
    <p:sldLayoutId id="2147483721" r:id="rId28"/>
    <p:sldLayoutId id="2147483722" r:id="rId29"/>
    <p:sldLayoutId id="2147483723" r:id="rId30"/>
    <p:sldLayoutId id="2147483724" r:id="rId31"/>
    <p:sldLayoutId id="2147483725" r:id="rId32"/>
    <p:sldLayoutId id="2147483726" r:id="rId33"/>
    <p:sldLayoutId id="2147483727" r:id="rId34"/>
    <p:sldLayoutId id="2147483729" r:id="rId35"/>
    <p:sldLayoutId id="2147483730" r:id="rId36"/>
    <p:sldLayoutId id="2147483731" r:id="rId37"/>
    <p:sldLayoutId id="2147483732" r:id="rId38"/>
    <p:sldLayoutId id="2147483733" r:id="rId39"/>
    <p:sldLayoutId id="2147483782" r:id="rId40"/>
  </p:sldLayoutIdLst>
  <p:transition>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1620">
          <p15:clr>
            <a:srgbClr val="F26B43"/>
          </p15:clr>
        </p15:guide>
        <p15:guide id="2" pos="2880">
          <p15:clr>
            <a:srgbClr val="F26B43"/>
          </p15:clr>
        </p15:guide>
        <p15:guide id="3" pos="155">
          <p15:clr>
            <a:srgbClr val="F26B43"/>
          </p15:clr>
        </p15:guide>
        <p15:guide id="4" pos="5605">
          <p15:clr>
            <a:srgbClr val="F26B43"/>
          </p15:clr>
        </p15:guide>
        <p15:guide id="5" orient="horz" pos="232">
          <p15:clr>
            <a:srgbClr val="F26B43"/>
          </p15:clr>
        </p15:guide>
        <p15:guide id="6" orient="horz" pos="2901">
          <p15:clr>
            <a:srgbClr val="F26B43"/>
          </p15:clr>
        </p15:guide>
        <p15:guide id="7" orient="horz" pos="749">
          <p15:clr>
            <a:srgbClr val="F26B43"/>
          </p15:clr>
        </p15:guide>
        <p15:guide id="8" pos="2730">
          <p15:clr>
            <a:srgbClr val="F26B43"/>
          </p15:clr>
        </p15:guide>
        <p15:guide id="9" pos="3029">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hyperlink" Target="https://www.digicatapult.org.uk/" TargetMode="External"/><Relationship Id="rId7" Type="http://schemas.openxmlformats.org/officeDocument/2006/relationships/image" Target="../media/image39.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twitter.com/DigiCatapult" TargetMode="External"/><Relationship Id="rId5" Type="http://schemas.openxmlformats.org/officeDocument/2006/relationships/image" Target="../media/image38.png"/><Relationship Id="rId4" Type="http://schemas.openxmlformats.org/officeDocument/2006/relationships/hyperlink" Target="https://uk.linkedin.com/company/digital-catapult" TargetMode="External"/></Relationships>
</file>

<file path=ppt/slides/_rels/slide3.xml.rels><?xml version="1.0" encoding="UTF-8" standalone="yes"?>
<Relationships xmlns="http://schemas.openxmlformats.org/package/2006/relationships"><Relationship Id="rId8" Type="http://schemas.openxmlformats.org/officeDocument/2006/relationships/hyperlink" Target="https://twitter.com/DigiCatapult" TargetMode="External"/><Relationship Id="rId3" Type="http://schemas.openxmlformats.org/officeDocument/2006/relationships/image" Target="../media/image41.png"/><Relationship Id="rId7" Type="http://schemas.openxmlformats.org/officeDocument/2006/relationships/image" Target="../media/image38.png"/><Relationship Id="rId2" Type="http://schemas.openxmlformats.org/officeDocument/2006/relationships/notesSlide" Target="../notesSlides/notesSlide2.xml"/><Relationship Id="rId1" Type="http://schemas.openxmlformats.org/officeDocument/2006/relationships/slideLayout" Target="../slideLayouts/slideLayout45.xml"/><Relationship Id="rId6" Type="http://schemas.openxmlformats.org/officeDocument/2006/relationships/hyperlink" Target="https://uk.linkedin.com/company/digital-catapult" TargetMode="External"/><Relationship Id="rId5" Type="http://schemas.openxmlformats.org/officeDocument/2006/relationships/hyperlink" Target="https://www.digicatapult.org.uk/" TargetMode="External"/><Relationship Id="rId10" Type="http://schemas.openxmlformats.org/officeDocument/2006/relationships/image" Target="../media/image40.png"/><Relationship Id="rId4" Type="http://schemas.openxmlformats.org/officeDocument/2006/relationships/image" Target="../media/image1.png"/><Relationship Id="rId9" Type="http://schemas.openxmlformats.org/officeDocument/2006/relationships/image" Target="../media/image39.png"/></Relationships>
</file>

<file path=ppt/slides/_rels/slide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xml"/><Relationship Id="rId1" Type="http://schemas.openxmlformats.org/officeDocument/2006/relationships/slideLayout" Target="../slideLayouts/slideLayout64.xml"/></Relationships>
</file>

<file path=ppt/slides/_rels/slide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xml"/><Relationship Id="rId1" Type="http://schemas.openxmlformats.org/officeDocument/2006/relationships/slideLayout" Target="../slideLayouts/slideLayout8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D1727A-693C-8084-A473-C487916140CB}"/>
              </a:ext>
            </a:extLst>
          </p:cNvPr>
          <p:cNvSpPr>
            <a:spLocks noGrp="1"/>
          </p:cNvSpPr>
          <p:nvPr>
            <p:ph type="ctrTitle"/>
          </p:nvPr>
        </p:nvSpPr>
        <p:spPr/>
        <p:txBody>
          <a:bodyPr/>
          <a:lstStyle/>
          <a:p>
            <a:r>
              <a:rPr lang="en-GB" dirty="0" err="1"/>
              <a:t>CelticNext</a:t>
            </a:r>
            <a:r>
              <a:rPr lang="en-GB" dirty="0"/>
              <a:t> Brokerage Event</a:t>
            </a:r>
            <a:br>
              <a:rPr lang="en-GB" dirty="0"/>
            </a:br>
            <a:br>
              <a:rPr lang="en-GB" dirty="0"/>
            </a:br>
            <a:r>
              <a:rPr lang="en-GB" dirty="0"/>
              <a:t>Welcome note</a:t>
            </a:r>
          </a:p>
        </p:txBody>
      </p:sp>
      <p:sp>
        <p:nvSpPr>
          <p:cNvPr id="3" name="Subtitle 2">
            <a:extLst>
              <a:ext uri="{FF2B5EF4-FFF2-40B4-BE49-F238E27FC236}">
                <a16:creationId xmlns:a16="http://schemas.microsoft.com/office/drawing/2014/main" id="{8611DDED-56EF-761D-8366-060C345D5A9F}"/>
              </a:ext>
            </a:extLst>
          </p:cNvPr>
          <p:cNvSpPr>
            <a:spLocks noGrp="1"/>
          </p:cNvSpPr>
          <p:nvPr>
            <p:ph type="subTitle" idx="1"/>
          </p:nvPr>
        </p:nvSpPr>
        <p:spPr/>
        <p:txBody>
          <a:bodyPr/>
          <a:lstStyle/>
          <a:p>
            <a:r>
              <a:rPr lang="en-GB" dirty="0"/>
              <a:t>Dr </a:t>
            </a:r>
            <a:r>
              <a:rPr lang="en-GB" dirty="0" err="1"/>
              <a:t>Dritan</a:t>
            </a:r>
            <a:r>
              <a:rPr lang="en-GB" dirty="0"/>
              <a:t> </a:t>
            </a:r>
            <a:r>
              <a:rPr lang="en-GB" dirty="0" err="1"/>
              <a:t>Kaleshi</a:t>
            </a:r>
            <a:endParaRPr lang="en-GB" dirty="0"/>
          </a:p>
          <a:p>
            <a:r>
              <a:rPr lang="en-GB" dirty="0"/>
              <a:t>Director of Technology – 5G</a:t>
            </a:r>
          </a:p>
        </p:txBody>
      </p:sp>
      <p:sp>
        <p:nvSpPr>
          <p:cNvPr id="4" name="Text Placeholder 3">
            <a:extLst>
              <a:ext uri="{FF2B5EF4-FFF2-40B4-BE49-F238E27FC236}">
                <a16:creationId xmlns:a16="http://schemas.microsoft.com/office/drawing/2014/main" id="{AB9039A4-1BCC-A3C5-0711-7245209ACDA7}"/>
              </a:ext>
            </a:extLst>
          </p:cNvPr>
          <p:cNvSpPr>
            <a:spLocks noGrp="1"/>
          </p:cNvSpPr>
          <p:nvPr>
            <p:ph type="body" idx="2"/>
          </p:nvPr>
        </p:nvSpPr>
        <p:spPr/>
        <p:txBody>
          <a:bodyPr/>
          <a:lstStyle/>
          <a:p>
            <a:r>
              <a:rPr lang="en-GB" dirty="0"/>
              <a:t>September 2024</a:t>
            </a:r>
          </a:p>
        </p:txBody>
      </p:sp>
      <p:pic>
        <p:nvPicPr>
          <p:cNvPr id="5" name="Picture 2" descr="CELTIC-NEXT – Next Generation Telecommunications">
            <a:extLst>
              <a:ext uri="{FF2B5EF4-FFF2-40B4-BE49-F238E27FC236}">
                <a16:creationId xmlns:a16="http://schemas.microsoft.com/office/drawing/2014/main" id="{C9A0CE0C-1479-297A-838F-B9B6CB9568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74422" y="4657410"/>
            <a:ext cx="1869577" cy="4860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2231121"/>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31"/>
        <p:cNvGrpSpPr/>
        <p:nvPr/>
      </p:nvGrpSpPr>
      <p:grpSpPr>
        <a:xfrm>
          <a:off x="0" y="0"/>
          <a:ext cx="0" cy="0"/>
          <a:chOff x="0" y="0"/>
          <a:chExt cx="0" cy="0"/>
        </a:xfrm>
      </p:grpSpPr>
      <p:sp>
        <p:nvSpPr>
          <p:cNvPr id="1032" name="Google Shape;1032;p136"/>
          <p:cNvSpPr txBox="1">
            <a:spLocks noGrp="1"/>
          </p:cNvSpPr>
          <p:nvPr>
            <p:ph type="title"/>
          </p:nvPr>
        </p:nvSpPr>
        <p:spPr>
          <a:xfrm>
            <a:off x="245275" y="438950"/>
            <a:ext cx="5702154" cy="900000"/>
          </a:xfrm>
          <a:prstGeom prst="rect">
            <a:avLst/>
          </a:prstGeom>
        </p:spPr>
        <p:txBody>
          <a:bodyPr spcFirstLastPara="1" wrap="square" lIns="0" tIns="0" rIns="0" bIns="0" anchor="t" anchorCtr="0">
            <a:noAutofit/>
          </a:bodyPr>
          <a:lstStyle/>
          <a:p>
            <a:pPr marL="0" lvl="0" indent="0" algn="l" rtl="0">
              <a:spcBef>
                <a:spcPts val="0"/>
              </a:spcBef>
              <a:spcAft>
                <a:spcPts val="0"/>
              </a:spcAft>
              <a:buClr>
                <a:schemeClr val="dk1"/>
              </a:buClr>
              <a:buSzPts val="1100"/>
              <a:buFont typeface="Arial"/>
              <a:buNone/>
            </a:pPr>
            <a:r>
              <a:rPr lang="en-GB" sz="2000" dirty="0"/>
              <a:t>Accelerating the practical application of deep tech</a:t>
            </a:r>
            <a:endParaRPr sz="2000" dirty="0"/>
          </a:p>
          <a:p>
            <a:pPr marL="0" lvl="0" indent="0" algn="l" rtl="0">
              <a:spcBef>
                <a:spcPts val="0"/>
              </a:spcBef>
              <a:spcAft>
                <a:spcPts val="0"/>
              </a:spcAft>
              <a:buNone/>
            </a:pPr>
            <a:endParaRPr dirty="0"/>
          </a:p>
        </p:txBody>
      </p:sp>
      <p:sp>
        <p:nvSpPr>
          <p:cNvPr id="1033" name="Google Shape;1033;p136"/>
          <p:cNvSpPr txBox="1">
            <a:spLocks noGrp="1"/>
          </p:cNvSpPr>
          <p:nvPr>
            <p:ph type="body" idx="1"/>
          </p:nvPr>
        </p:nvSpPr>
        <p:spPr>
          <a:xfrm>
            <a:off x="648000" y="1482725"/>
            <a:ext cx="3277200" cy="2889900"/>
          </a:xfrm>
          <a:prstGeom prst="rect">
            <a:avLst/>
          </a:prstGeom>
        </p:spPr>
        <p:txBody>
          <a:bodyPr spcFirstLastPara="1" wrap="square" lIns="0" tIns="0" rIns="0" bIns="0" anchor="t" anchorCtr="0">
            <a:normAutofit lnSpcReduction="10000"/>
          </a:bodyPr>
          <a:lstStyle/>
          <a:p>
            <a:pPr marL="0" lvl="0" indent="0" algn="l" rtl="0">
              <a:lnSpc>
                <a:spcPct val="115000"/>
              </a:lnSpc>
              <a:spcBef>
                <a:spcPts val="0"/>
              </a:spcBef>
              <a:spcAft>
                <a:spcPts val="0"/>
              </a:spcAft>
              <a:buNone/>
            </a:pPr>
            <a:r>
              <a:rPr lang="en-GB" sz="1600" dirty="0"/>
              <a:t>We focus on significant challenges and opportunities facing the UK’s economy and society, where technology can play a major role in providing solutions. </a:t>
            </a:r>
            <a:endParaRPr sz="1600" dirty="0"/>
          </a:p>
          <a:p>
            <a:pPr marL="0" lvl="0" indent="0" algn="l" rtl="0">
              <a:lnSpc>
                <a:spcPct val="115000"/>
              </a:lnSpc>
              <a:spcBef>
                <a:spcPts val="0"/>
              </a:spcBef>
              <a:spcAft>
                <a:spcPts val="0"/>
              </a:spcAft>
              <a:buNone/>
            </a:pPr>
            <a:endParaRPr sz="1600" dirty="0"/>
          </a:p>
          <a:p>
            <a:pPr marL="0" lvl="0" indent="0" algn="l" rtl="0">
              <a:lnSpc>
                <a:spcPct val="115000"/>
              </a:lnSpc>
              <a:spcBef>
                <a:spcPts val="0"/>
              </a:spcBef>
              <a:spcAft>
                <a:spcPts val="0"/>
              </a:spcAft>
              <a:buNone/>
            </a:pPr>
            <a:r>
              <a:rPr lang="en-GB" sz="1600" dirty="0"/>
              <a:t>We break down barriers, de-risk innovation, open up markets and responsibly shape the products, services and experiences of the future. </a:t>
            </a:r>
            <a:endParaRPr sz="1500" dirty="0"/>
          </a:p>
        </p:txBody>
      </p:sp>
      <p:sp>
        <p:nvSpPr>
          <p:cNvPr id="1034" name="Google Shape;1034;p136"/>
          <p:cNvSpPr txBox="1">
            <a:spLocks noGrp="1"/>
          </p:cNvSpPr>
          <p:nvPr>
            <p:ph type="body" idx="2"/>
          </p:nvPr>
        </p:nvSpPr>
        <p:spPr>
          <a:xfrm>
            <a:off x="648000" y="6480013"/>
            <a:ext cx="4320000" cy="21450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1035" name="Google Shape;1035;p136"/>
          <p:cNvSpPr txBox="1">
            <a:spLocks noGrp="1"/>
          </p:cNvSpPr>
          <p:nvPr>
            <p:ph type="body" idx="1"/>
          </p:nvPr>
        </p:nvSpPr>
        <p:spPr>
          <a:xfrm>
            <a:off x="4817275" y="1194199"/>
            <a:ext cx="4088700" cy="22512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GB" b="1" u="sng" dirty="0"/>
              <a:t>WHAT WE DO:</a:t>
            </a:r>
            <a:endParaRPr b="1" u="sng" dirty="0"/>
          </a:p>
          <a:p>
            <a:pPr marL="342900" lvl="0" indent="114300" algn="l" rtl="0">
              <a:spcBef>
                <a:spcPts val="0"/>
              </a:spcBef>
              <a:spcAft>
                <a:spcPts val="0"/>
              </a:spcAft>
              <a:buNone/>
            </a:pPr>
            <a:r>
              <a:rPr lang="en-GB" dirty="0"/>
              <a:t>	</a:t>
            </a:r>
          </a:p>
          <a:p>
            <a:pPr marL="342900" lvl="0" indent="114300" algn="l" rtl="0">
              <a:spcBef>
                <a:spcPts val="0"/>
              </a:spcBef>
              <a:spcAft>
                <a:spcPts val="0"/>
              </a:spcAft>
              <a:buNone/>
            </a:pPr>
            <a:r>
              <a:rPr lang="en-GB" dirty="0"/>
              <a:t>	Deliver specialist </a:t>
            </a:r>
            <a:r>
              <a:rPr lang="en-GB" b="1" dirty="0"/>
              <a:t>acceleration</a:t>
            </a:r>
            <a:r>
              <a:rPr lang="en-GB" dirty="0"/>
              <a:t> and </a:t>
            </a:r>
            <a:br>
              <a:rPr lang="en-GB" dirty="0"/>
            </a:br>
            <a:r>
              <a:rPr lang="en-GB" dirty="0"/>
              <a:t>	</a:t>
            </a:r>
            <a:r>
              <a:rPr lang="en-GB" b="1" dirty="0"/>
              <a:t>innovation</a:t>
            </a:r>
            <a:r>
              <a:rPr lang="en-GB" dirty="0"/>
              <a:t> </a:t>
            </a:r>
            <a:r>
              <a:rPr lang="en-GB" b="1" dirty="0"/>
              <a:t>programmes</a:t>
            </a:r>
            <a:r>
              <a:rPr lang="en-GB" dirty="0"/>
              <a:t> aligned to industry</a:t>
            </a:r>
            <a:br>
              <a:rPr lang="en-GB" dirty="0"/>
            </a:br>
            <a:r>
              <a:rPr lang="en-GB" dirty="0"/>
              <a:t>	challenges and themes</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GB" dirty="0"/>
              <a:t>	Build </a:t>
            </a:r>
            <a:r>
              <a:rPr lang="en-GB" b="1" dirty="0"/>
              <a:t>testbed</a:t>
            </a:r>
            <a:r>
              <a:rPr lang="en-GB" dirty="0"/>
              <a:t> </a:t>
            </a:r>
            <a:r>
              <a:rPr lang="en-GB" b="1" dirty="0"/>
              <a:t>facilities</a:t>
            </a:r>
            <a:r>
              <a:rPr lang="en-GB" dirty="0"/>
              <a:t>, run </a:t>
            </a:r>
            <a:r>
              <a:rPr lang="en-GB" b="1" dirty="0"/>
              <a:t>pilots</a:t>
            </a:r>
            <a:r>
              <a:rPr lang="en-GB" dirty="0"/>
              <a:t> and </a:t>
            </a:r>
            <a:r>
              <a:rPr lang="en-GB" b="1" dirty="0"/>
              <a:t>proof</a:t>
            </a:r>
            <a:r>
              <a:rPr lang="en-GB" dirty="0"/>
              <a:t> </a:t>
            </a:r>
            <a:r>
              <a:rPr lang="en-GB" b="1" dirty="0"/>
              <a:t>of</a:t>
            </a:r>
            <a:r>
              <a:rPr lang="en-GB" dirty="0"/>
              <a:t>	</a:t>
            </a:r>
            <a:r>
              <a:rPr lang="en-GB" b="1" dirty="0"/>
              <a:t>concepts</a:t>
            </a:r>
            <a:r>
              <a:rPr lang="en-GB" dirty="0"/>
              <a:t> and test new </a:t>
            </a:r>
            <a:r>
              <a:rPr lang="en-GB" b="1" dirty="0"/>
              <a:t>business</a:t>
            </a:r>
            <a:r>
              <a:rPr lang="en-GB" dirty="0"/>
              <a:t> </a:t>
            </a:r>
            <a:r>
              <a:rPr lang="en-GB" b="1" dirty="0"/>
              <a:t>models</a:t>
            </a:r>
            <a:endParaRPr b="1" dirty="0"/>
          </a:p>
          <a:p>
            <a:pPr marL="0" lvl="0" indent="0" algn="l" rtl="0">
              <a:spcBef>
                <a:spcPts val="0"/>
              </a:spcBef>
              <a:spcAft>
                <a:spcPts val="0"/>
              </a:spcAft>
              <a:buNone/>
            </a:pPr>
            <a:r>
              <a:rPr lang="en-GB" dirty="0"/>
              <a:t>		</a:t>
            </a:r>
            <a:endParaRPr dirty="0"/>
          </a:p>
          <a:p>
            <a:pPr marL="342900" lvl="0" indent="114300" algn="l" rtl="0">
              <a:spcBef>
                <a:spcPts val="0"/>
              </a:spcBef>
              <a:spcAft>
                <a:spcPts val="0"/>
              </a:spcAft>
              <a:buNone/>
            </a:pPr>
            <a:r>
              <a:rPr lang="en-GB" dirty="0"/>
              <a:t>	Facilitate </a:t>
            </a:r>
            <a:r>
              <a:rPr lang="en-GB" b="1" dirty="0"/>
              <a:t>R&amp;D projects</a:t>
            </a:r>
            <a:r>
              <a:rPr lang="en-GB" dirty="0"/>
              <a:t>, inform </a:t>
            </a:r>
            <a:r>
              <a:rPr lang="en-GB" b="1" dirty="0"/>
              <a:t>policy</a:t>
            </a:r>
            <a:r>
              <a:rPr lang="en-GB" dirty="0"/>
              <a:t> </a:t>
            </a:r>
            <a:br>
              <a:rPr lang="en-GB" dirty="0"/>
            </a:br>
            <a:r>
              <a:rPr lang="en-GB" dirty="0"/>
              <a:t>	</a:t>
            </a:r>
            <a:r>
              <a:rPr lang="en-GB" b="1" dirty="0"/>
              <a:t>recommendations</a:t>
            </a:r>
            <a:r>
              <a:rPr lang="en-GB" dirty="0"/>
              <a:t> and </a:t>
            </a:r>
            <a:r>
              <a:rPr lang="en-GB" b="1" dirty="0"/>
              <a:t>lead</a:t>
            </a:r>
            <a:r>
              <a:rPr lang="en-GB" dirty="0"/>
              <a:t> </a:t>
            </a:r>
            <a:r>
              <a:rPr lang="en-GB" b="1" dirty="0"/>
              <a:t>research</a:t>
            </a:r>
            <a:r>
              <a:rPr lang="en-GB" dirty="0"/>
              <a:t> on </a:t>
            </a:r>
            <a:br>
              <a:rPr lang="en-GB" dirty="0"/>
            </a:br>
            <a:r>
              <a:rPr lang="en-GB" dirty="0"/>
              <a:t>	emerging tech trends</a:t>
            </a:r>
            <a:endParaRPr dirty="0"/>
          </a:p>
          <a:p>
            <a:pPr marL="0" lvl="0" indent="0" algn="l" rtl="0">
              <a:spcBef>
                <a:spcPts val="0"/>
              </a:spcBef>
              <a:spcAft>
                <a:spcPts val="0"/>
              </a:spcAft>
              <a:buNone/>
            </a:pPr>
            <a:endParaRPr u="sng" dirty="0">
              <a:solidFill>
                <a:schemeClr val="accent2"/>
              </a:solidFill>
            </a:endParaRPr>
          </a:p>
          <a:p>
            <a:pPr marL="0" lvl="0" indent="0" algn="l" rtl="0">
              <a:spcBef>
                <a:spcPts val="0"/>
              </a:spcBef>
              <a:spcAft>
                <a:spcPts val="0"/>
              </a:spcAft>
              <a:buNone/>
            </a:pPr>
            <a:r>
              <a:rPr lang="en-GB" u="sng" dirty="0">
                <a:solidFill>
                  <a:schemeClr val="accent2"/>
                </a:solidFill>
              </a:rPr>
              <a:t> </a:t>
            </a:r>
            <a:r>
              <a:rPr lang="en-GB" b="1" u="sng" dirty="0">
                <a:solidFill>
                  <a:schemeClr val="accent2"/>
                </a:solidFill>
              </a:rPr>
              <a:t>WHO WE WORK WITH:</a:t>
            </a:r>
            <a:endParaRPr b="1" u="sng" dirty="0">
              <a:solidFill>
                <a:schemeClr val="accent2"/>
              </a:solidFill>
            </a:endParaRPr>
          </a:p>
          <a:p>
            <a:pPr marL="0" lvl="0" indent="0" algn="l" rtl="0">
              <a:spcBef>
                <a:spcPts val="0"/>
              </a:spcBef>
              <a:spcAft>
                <a:spcPts val="0"/>
              </a:spcAft>
              <a:buNone/>
            </a:pPr>
            <a:endParaRPr b="1" u="sng" dirty="0"/>
          </a:p>
        </p:txBody>
      </p:sp>
      <p:grpSp>
        <p:nvGrpSpPr>
          <p:cNvPr id="1036" name="Google Shape;1036;p136"/>
          <p:cNvGrpSpPr/>
          <p:nvPr/>
        </p:nvGrpSpPr>
        <p:grpSpPr>
          <a:xfrm>
            <a:off x="4817279" y="1557881"/>
            <a:ext cx="410707" cy="410707"/>
            <a:chOff x="468828" y="2892970"/>
            <a:chExt cx="609900" cy="609900"/>
          </a:xfrm>
        </p:grpSpPr>
        <p:sp>
          <p:nvSpPr>
            <p:cNvPr id="1037" name="Google Shape;1037;p136"/>
            <p:cNvSpPr/>
            <p:nvPr/>
          </p:nvSpPr>
          <p:spPr>
            <a:xfrm>
              <a:off x="468828" y="2892970"/>
              <a:ext cx="609900" cy="609900"/>
            </a:xfrm>
            <a:prstGeom prst="rect">
              <a:avLst/>
            </a:prstGeom>
            <a:solidFill>
              <a:srgbClr val="3C4B55"/>
            </a:solidFill>
            <a:ln>
              <a:noFill/>
            </a:ln>
          </p:spPr>
          <p:txBody>
            <a:bodyPr spcFirstLastPara="1" wrap="square" lIns="90000" tIns="46800" rIns="90000" bIns="46800" anchor="ctr" anchorCtr="0">
              <a:noAutofit/>
            </a:bodyPr>
            <a:lstStyle/>
            <a:p>
              <a:pPr marL="0" marR="0" lvl="0" indent="0" algn="ctr" rtl="0">
                <a:lnSpc>
                  <a:spcPct val="90000"/>
                </a:lnSpc>
                <a:spcBef>
                  <a:spcPts val="0"/>
                </a:spcBef>
                <a:spcAft>
                  <a:spcPts val="0"/>
                </a:spcAft>
                <a:buNone/>
              </a:pPr>
              <a:endParaRPr sz="1800">
                <a:solidFill>
                  <a:srgbClr val="FFFFFF"/>
                </a:solidFill>
                <a:latin typeface="Roboto Light"/>
                <a:ea typeface="Roboto Light"/>
                <a:cs typeface="Roboto Light"/>
                <a:sym typeface="Roboto Light"/>
              </a:endParaRPr>
            </a:p>
          </p:txBody>
        </p:sp>
        <p:sp>
          <p:nvSpPr>
            <p:cNvPr id="1038" name="Google Shape;1038;p136"/>
            <p:cNvSpPr/>
            <p:nvPr/>
          </p:nvSpPr>
          <p:spPr>
            <a:xfrm>
              <a:off x="591161" y="2978581"/>
              <a:ext cx="365120" cy="431791"/>
            </a:xfrm>
            <a:custGeom>
              <a:avLst/>
              <a:gdLst/>
              <a:ahLst/>
              <a:cxnLst/>
              <a:rect l="l" t="t" r="r" b="b"/>
              <a:pathLst>
                <a:path w="6178" h="7295" extrusionOk="0">
                  <a:moveTo>
                    <a:pt x="3383" y="7295"/>
                  </a:moveTo>
                  <a:cubicBezTo>
                    <a:pt x="2795" y="7295"/>
                    <a:pt x="2795" y="7295"/>
                    <a:pt x="2795" y="7295"/>
                  </a:cubicBezTo>
                  <a:cubicBezTo>
                    <a:pt x="2795" y="6339"/>
                    <a:pt x="2795" y="6339"/>
                    <a:pt x="2795" y="6339"/>
                  </a:cubicBezTo>
                  <a:cubicBezTo>
                    <a:pt x="3383" y="6339"/>
                    <a:pt x="3383" y="6339"/>
                    <a:pt x="3383" y="6339"/>
                  </a:cubicBezTo>
                  <a:lnTo>
                    <a:pt x="3383" y="7295"/>
                  </a:lnTo>
                  <a:close/>
                  <a:moveTo>
                    <a:pt x="2501" y="6339"/>
                  </a:moveTo>
                  <a:cubicBezTo>
                    <a:pt x="1913" y="6339"/>
                    <a:pt x="1913" y="6339"/>
                    <a:pt x="1913" y="6339"/>
                  </a:cubicBezTo>
                  <a:cubicBezTo>
                    <a:pt x="1913" y="6927"/>
                    <a:pt x="1913" y="6927"/>
                    <a:pt x="1913" y="6927"/>
                  </a:cubicBezTo>
                  <a:cubicBezTo>
                    <a:pt x="2501" y="6927"/>
                    <a:pt x="2501" y="6927"/>
                    <a:pt x="2501" y="6927"/>
                  </a:cubicBezTo>
                  <a:lnTo>
                    <a:pt x="2501" y="6339"/>
                  </a:lnTo>
                  <a:close/>
                  <a:moveTo>
                    <a:pt x="4266" y="6339"/>
                  </a:moveTo>
                  <a:cubicBezTo>
                    <a:pt x="3677" y="6339"/>
                    <a:pt x="3677" y="6339"/>
                    <a:pt x="3677" y="6339"/>
                  </a:cubicBezTo>
                  <a:cubicBezTo>
                    <a:pt x="3677" y="6927"/>
                    <a:pt x="3677" y="6927"/>
                    <a:pt x="3677" y="6927"/>
                  </a:cubicBezTo>
                  <a:cubicBezTo>
                    <a:pt x="4266" y="6927"/>
                    <a:pt x="4266" y="6927"/>
                    <a:pt x="4266" y="6927"/>
                  </a:cubicBezTo>
                  <a:lnTo>
                    <a:pt x="4266" y="6339"/>
                  </a:lnTo>
                  <a:close/>
                  <a:moveTo>
                    <a:pt x="6178" y="6104"/>
                  </a:moveTo>
                  <a:cubicBezTo>
                    <a:pt x="0" y="6104"/>
                    <a:pt x="0" y="6104"/>
                    <a:pt x="0" y="6104"/>
                  </a:cubicBezTo>
                  <a:cubicBezTo>
                    <a:pt x="1618" y="3339"/>
                    <a:pt x="1618" y="3339"/>
                    <a:pt x="1618" y="3339"/>
                  </a:cubicBezTo>
                  <a:cubicBezTo>
                    <a:pt x="1618" y="2383"/>
                    <a:pt x="1618" y="2383"/>
                    <a:pt x="1618" y="2383"/>
                  </a:cubicBezTo>
                  <a:cubicBezTo>
                    <a:pt x="1618" y="419"/>
                    <a:pt x="3089" y="0"/>
                    <a:pt x="3089" y="0"/>
                  </a:cubicBezTo>
                  <a:cubicBezTo>
                    <a:pt x="3089" y="0"/>
                    <a:pt x="4560" y="382"/>
                    <a:pt x="4560" y="2383"/>
                  </a:cubicBezTo>
                  <a:cubicBezTo>
                    <a:pt x="4560" y="3339"/>
                    <a:pt x="4560" y="3339"/>
                    <a:pt x="4560" y="3339"/>
                  </a:cubicBezTo>
                  <a:lnTo>
                    <a:pt x="6178" y="6104"/>
                  </a:lnTo>
                  <a:close/>
                  <a:moveTo>
                    <a:pt x="1618" y="4504"/>
                  </a:moveTo>
                  <a:cubicBezTo>
                    <a:pt x="1026" y="5515"/>
                    <a:pt x="1026" y="5515"/>
                    <a:pt x="1026" y="5515"/>
                  </a:cubicBezTo>
                  <a:cubicBezTo>
                    <a:pt x="1618" y="5515"/>
                    <a:pt x="1618" y="5515"/>
                    <a:pt x="1618" y="5515"/>
                  </a:cubicBezTo>
                  <a:lnTo>
                    <a:pt x="1618" y="4504"/>
                  </a:lnTo>
                  <a:close/>
                  <a:moveTo>
                    <a:pt x="3972" y="2383"/>
                  </a:moveTo>
                  <a:cubicBezTo>
                    <a:pt x="3972" y="1059"/>
                    <a:pt x="3111" y="588"/>
                    <a:pt x="3089" y="588"/>
                  </a:cubicBezTo>
                  <a:cubicBezTo>
                    <a:pt x="3066" y="588"/>
                    <a:pt x="2207" y="1059"/>
                    <a:pt x="2207" y="2383"/>
                  </a:cubicBezTo>
                  <a:cubicBezTo>
                    <a:pt x="2207" y="5515"/>
                    <a:pt x="2207" y="5515"/>
                    <a:pt x="2207" y="5515"/>
                  </a:cubicBezTo>
                  <a:cubicBezTo>
                    <a:pt x="3972" y="5515"/>
                    <a:pt x="3972" y="5515"/>
                    <a:pt x="3972" y="5515"/>
                  </a:cubicBezTo>
                  <a:lnTo>
                    <a:pt x="3972" y="2383"/>
                  </a:lnTo>
                  <a:close/>
                  <a:moveTo>
                    <a:pt x="4560" y="5515"/>
                  </a:moveTo>
                  <a:cubicBezTo>
                    <a:pt x="5152" y="5515"/>
                    <a:pt x="5152" y="5515"/>
                    <a:pt x="5152" y="5515"/>
                  </a:cubicBezTo>
                  <a:cubicBezTo>
                    <a:pt x="4560" y="4504"/>
                    <a:pt x="4560" y="4504"/>
                    <a:pt x="4560" y="4504"/>
                  </a:cubicBezTo>
                  <a:lnTo>
                    <a:pt x="4560" y="5515"/>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Roboto Light"/>
                <a:ea typeface="Roboto Light"/>
                <a:cs typeface="Roboto Light"/>
                <a:sym typeface="Roboto Light"/>
              </a:endParaRPr>
            </a:p>
          </p:txBody>
        </p:sp>
      </p:grpSp>
      <p:grpSp>
        <p:nvGrpSpPr>
          <p:cNvPr id="1039" name="Google Shape;1039;p136"/>
          <p:cNvGrpSpPr/>
          <p:nvPr/>
        </p:nvGrpSpPr>
        <p:grpSpPr>
          <a:xfrm>
            <a:off x="4817263" y="2266804"/>
            <a:ext cx="410707" cy="410707"/>
            <a:chOff x="468828" y="1613138"/>
            <a:chExt cx="609900" cy="609900"/>
          </a:xfrm>
        </p:grpSpPr>
        <p:sp>
          <p:nvSpPr>
            <p:cNvPr id="1040" name="Google Shape;1040;p136"/>
            <p:cNvSpPr/>
            <p:nvPr/>
          </p:nvSpPr>
          <p:spPr>
            <a:xfrm>
              <a:off x="468828" y="1613138"/>
              <a:ext cx="609900" cy="609900"/>
            </a:xfrm>
            <a:prstGeom prst="rect">
              <a:avLst/>
            </a:prstGeom>
            <a:solidFill>
              <a:srgbClr val="3C4B55"/>
            </a:solidFill>
            <a:ln>
              <a:noFill/>
            </a:ln>
          </p:spPr>
          <p:txBody>
            <a:bodyPr spcFirstLastPara="1" wrap="square" lIns="90000" tIns="46800" rIns="90000" bIns="46800" anchor="ctr" anchorCtr="0">
              <a:noAutofit/>
            </a:bodyPr>
            <a:lstStyle/>
            <a:p>
              <a:pPr marL="0" marR="0" lvl="0" indent="0" algn="ctr" rtl="0">
                <a:lnSpc>
                  <a:spcPct val="90000"/>
                </a:lnSpc>
                <a:spcBef>
                  <a:spcPts val="0"/>
                </a:spcBef>
                <a:spcAft>
                  <a:spcPts val="0"/>
                </a:spcAft>
                <a:buNone/>
              </a:pPr>
              <a:endParaRPr sz="1800" b="0" i="0" u="none" strike="noStrike" cap="none">
                <a:solidFill>
                  <a:srgbClr val="FFFFFF"/>
                </a:solidFill>
                <a:latin typeface="Roboto Light"/>
                <a:ea typeface="Roboto Light"/>
                <a:cs typeface="Roboto Light"/>
                <a:sym typeface="Roboto Light"/>
              </a:endParaRPr>
            </a:p>
          </p:txBody>
        </p:sp>
        <p:sp>
          <p:nvSpPr>
            <p:cNvPr id="1041" name="Google Shape;1041;p136"/>
            <p:cNvSpPr/>
            <p:nvPr/>
          </p:nvSpPr>
          <p:spPr>
            <a:xfrm>
              <a:off x="576873" y="1702133"/>
              <a:ext cx="393693" cy="431803"/>
            </a:xfrm>
            <a:custGeom>
              <a:avLst/>
              <a:gdLst/>
              <a:ahLst/>
              <a:cxnLst/>
              <a:rect l="l" t="t" r="r" b="b"/>
              <a:pathLst>
                <a:path w="7235" h="7935" extrusionOk="0">
                  <a:moveTo>
                    <a:pt x="0" y="4974"/>
                  </a:moveTo>
                  <a:cubicBezTo>
                    <a:pt x="484" y="4491"/>
                    <a:pt x="484" y="4491"/>
                    <a:pt x="484" y="4491"/>
                  </a:cubicBezTo>
                  <a:cubicBezTo>
                    <a:pt x="2272" y="6279"/>
                    <a:pt x="2272" y="6279"/>
                    <a:pt x="2272" y="6279"/>
                  </a:cubicBezTo>
                  <a:cubicBezTo>
                    <a:pt x="1788" y="6763"/>
                    <a:pt x="1788" y="6763"/>
                    <a:pt x="1788" y="6763"/>
                  </a:cubicBezTo>
                  <a:lnTo>
                    <a:pt x="0" y="4974"/>
                  </a:lnTo>
                  <a:close/>
                  <a:moveTo>
                    <a:pt x="5306" y="2269"/>
                  </a:moveTo>
                  <a:cubicBezTo>
                    <a:pt x="5790" y="1786"/>
                    <a:pt x="5790" y="1786"/>
                    <a:pt x="5790" y="1786"/>
                  </a:cubicBezTo>
                  <a:cubicBezTo>
                    <a:pt x="4972" y="968"/>
                    <a:pt x="4972" y="968"/>
                    <a:pt x="4972" y="968"/>
                  </a:cubicBezTo>
                  <a:cubicBezTo>
                    <a:pt x="4488" y="1452"/>
                    <a:pt x="4488" y="1452"/>
                    <a:pt x="4488" y="1452"/>
                  </a:cubicBezTo>
                  <a:lnTo>
                    <a:pt x="5306" y="2269"/>
                  </a:lnTo>
                  <a:close/>
                  <a:moveTo>
                    <a:pt x="6274" y="1301"/>
                  </a:moveTo>
                  <a:cubicBezTo>
                    <a:pt x="6758" y="818"/>
                    <a:pt x="6758" y="818"/>
                    <a:pt x="6758" y="818"/>
                  </a:cubicBezTo>
                  <a:cubicBezTo>
                    <a:pt x="5940" y="0"/>
                    <a:pt x="5940" y="0"/>
                    <a:pt x="5940" y="0"/>
                  </a:cubicBezTo>
                  <a:cubicBezTo>
                    <a:pt x="5456" y="484"/>
                    <a:pt x="5456" y="484"/>
                    <a:pt x="5456" y="484"/>
                  </a:cubicBezTo>
                  <a:lnTo>
                    <a:pt x="6274" y="1301"/>
                  </a:lnTo>
                  <a:close/>
                  <a:moveTo>
                    <a:pt x="7235" y="7251"/>
                  </a:moveTo>
                  <a:cubicBezTo>
                    <a:pt x="7235" y="7935"/>
                    <a:pt x="7235" y="7935"/>
                    <a:pt x="7235" y="7935"/>
                  </a:cubicBezTo>
                  <a:cubicBezTo>
                    <a:pt x="4242" y="7935"/>
                    <a:pt x="4242" y="7935"/>
                    <a:pt x="4242" y="7935"/>
                  </a:cubicBezTo>
                  <a:cubicBezTo>
                    <a:pt x="4242" y="7933"/>
                    <a:pt x="4242" y="7933"/>
                    <a:pt x="4242" y="7933"/>
                  </a:cubicBezTo>
                  <a:cubicBezTo>
                    <a:pt x="4239" y="7933"/>
                    <a:pt x="4236" y="7934"/>
                    <a:pt x="4233" y="7934"/>
                  </a:cubicBezTo>
                  <a:cubicBezTo>
                    <a:pt x="2269" y="7931"/>
                    <a:pt x="2269" y="7931"/>
                    <a:pt x="2269" y="7931"/>
                  </a:cubicBezTo>
                  <a:cubicBezTo>
                    <a:pt x="2270" y="7247"/>
                    <a:pt x="2270" y="7247"/>
                    <a:pt x="2270" y="7247"/>
                  </a:cubicBezTo>
                  <a:cubicBezTo>
                    <a:pt x="4234" y="7249"/>
                    <a:pt x="4234" y="7249"/>
                    <a:pt x="4234" y="7249"/>
                  </a:cubicBezTo>
                  <a:cubicBezTo>
                    <a:pt x="4949" y="7249"/>
                    <a:pt x="5532" y="6667"/>
                    <a:pt x="5532" y="5951"/>
                  </a:cubicBezTo>
                  <a:cubicBezTo>
                    <a:pt x="5532" y="5698"/>
                    <a:pt x="5458" y="5455"/>
                    <a:pt x="5325" y="5248"/>
                  </a:cubicBezTo>
                  <a:cubicBezTo>
                    <a:pt x="5062" y="5551"/>
                    <a:pt x="4673" y="5743"/>
                    <a:pt x="4242" y="5743"/>
                  </a:cubicBezTo>
                  <a:cubicBezTo>
                    <a:pt x="3844" y="5743"/>
                    <a:pt x="3485" y="5581"/>
                    <a:pt x="3225" y="5320"/>
                  </a:cubicBezTo>
                  <a:cubicBezTo>
                    <a:pt x="2773" y="5772"/>
                    <a:pt x="2773" y="5772"/>
                    <a:pt x="2773" y="5772"/>
                  </a:cubicBezTo>
                  <a:cubicBezTo>
                    <a:pt x="988" y="3986"/>
                    <a:pt x="988" y="3986"/>
                    <a:pt x="988" y="3986"/>
                  </a:cubicBezTo>
                  <a:cubicBezTo>
                    <a:pt x="4003" y="970"/>
                    <a:pt x="4003" y="970"/>
                    <a:pt x="4003" y="970"/>
                  </a:cubicBezTo>
                  <a:cubicBezTo>
                    <a:pt x="4487" y="1454"/>
                    <a:pt x="4487" y="1454"/>
                    <a:pt x="4487" y="1454"/>
                  </a:cubicBezTo>
                  <a:cubicBezTo>
                    <a:pt x="1955" y="3986"/>
                    <a:pt x="1955" y="3986"/>
                    <a:pt x="1955" y="3986"/>
                  </a:cubicBezTo>
                  <a:cubicBezTo>
                    <a:pt x="2773" y="4805"/>
                    <a:pt x="2773" y="4805"/>
                    <a:pt x="2773" y="4805"/>
                  </a:cubicBezTo>
                  <a:cubicBezTo>
                    <a:pt x="2865" y="4713"/>
                    <a:pt x="2865" y="4713"/>
                    <a:pt x="2865" y="4713"/>
                  </a:cubicBezTo>
                  <a:cubicBezTo>
                    <a:pt x="2827" y="4585"/>
                    <a:pt x="2806" y="4449"/>
                    <a:pt x="2806" y="4308"/>
                  </a:cubicBezTo>
                  <a:cubicBezTo>
                    <a:pt x="2806" y="3516"/>
                    <a:pt x="3450" y="2872"/>
                    <a:pt x="4242" y="2872"/>
                  </a:cubicBezTo>
                  <a:cubicBezTo>
                    <a:pt x="4382" y="2872"/>
                    <a:pt x="4519" y="2893"/>
                    <a:pt x="4647" y="2931"/>
                  </a:cubicBezTo>
                  <a:cubicBezTo>
                    <a:pt x="5305" y="2273"/>
                    <a:pt x="5305" y="2273"/>
                    <a:pt x="5305" y="2273"/>
                  </a:cubicBezTo>
                  <a:cubicBezTo>
                    <a:pt x="5789" y="2756"/>
                    <a:pt x="5789" y="2756"/>
                    <a:pt x="5789" y="2756"/>
                  </a:cubicBezTo>
                  <a:cubicBezTo>
                    <a:pt x="5254" y="3291"/>
                    <a:pt x="5254" y="3291"/>
                    <a:pt x="5254" y="3291"/>
                  </a:cubicBezTo>
                  <a:cubicBezTo>
                    <a:pt x="5515" y="3551"/>
                    <a:pt x="5677" y="3911"/>
                    <a:pt x="5677" y="4307"/>
                  </a:cubicBezTo>
                  <a:cubicBezTo>
                    <a:pt x="5677" y="4396"/>
                    <a:pt x="5669" y="4484"/>
                    <a:pt x="5653" y="4568"/>
                  </a:cubicBezTo>
                  <a:cubicBezTo>
                    <a:pt x="6013" y="4937"/>
                    <a:pt x="6216" y="5430"/>
                    <a:pt x="6216" y="5951"/>
                  </a:cubicBezTo>
                  <a:cubicBezTo>
                    <a:pt x="6216" y="6448"/>
                    <a:pt x="6032" y="6903"/>
                    <a:pt x="5729" y="7251"/>
                  </a:cubicBezTo>
                  <a:lnTo>
                    <a:pt x="7235" y="7251"/>
                  </a:lnTo>
                  <a:close/>
                  <a:moveTo>
                    <a:pt x="4242" y="5059"/>
                  </a:moveTo>
                  <a:cubicBezTo>
                    <a:pt x="4656" y="5059"/>
                    <a:pt x="4993" y="4722"/>
                    <a:pt x="4993" y="4308"/>
                  </a:cubicBezTo>
                  <a:cubicBezTo>
                    <a:pt x="4993" y="3893"/>
                    <a:pt x="4656" y="3556"/>
                    <a:pt x="4242" y="3556"/>
                  </a:cubicBezTo>
                  <a:cubicBezTo>
                    <a:pt x="3827" y="3556"/>
                    <a:pt x="3490" y="3893"/>
                    <a:pt x="3490" y="4308"/>
                  </a:cubicBezTo>
                  <a:cubicBezTo>
                    <a:pt x="3490" y="4722"/>
                    <a:pt x="3827" y="5059"/>
                    <a:pt x="4242" y="5059"/>
                  </a:cubicBezTo>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Roboto Light"/>
                <a:ea typeface="Roboto Light"/>
                <a:cs typeface="Roboto Light"/>
                <a:sym typeface="Roboto Light"/>
              </a:endParaRPr>
            </a:p>
          </p:txBody>
        </p:sp>
      </p:grpSp>
      <p:grpSp>
        <p:nvGrpSpPr>
          <p:cNvPr id="1042" name="Google Shape;1042;p136"/>
          <p:cNvGrpSpPr/>
          <p:nvPr/>
        </p:nvGrpSpPr>
        <p:grpSpPr>
          <a:xfrm>
            <a:off x="4817283" y="2847930"/>
            <a:ext cx="410707" cy="410707"/>
            <a:chOff x="601555" y="4921054"/>
            <a:chExt cx="609900" cy="609900"/>
          </a:xfrm>
        </p:grpSpPr>
        <p:sp>
          <p:nvSpPr>
            <p:cNvPr id="1043" name="Google Shape;1043;p136"/>
            <p:cNvSpPr/>
            <p:nvPr/>
          </p:nvSpPr>
          <p:spPr>
            <a:xfrm>
              <a:off x="601555" y="4921054"/>
              <a:ext cx="609900" cy="609900"/>
            </a:xfrm>
            <a:prstGeom prst="rect">
              <a:avLst/>
            </a:prstGeom>
            <a:solidFill>
              <a:srgbClr val="3C4B55"/>
            </a:solidFill>
            <a:ln>
              <a:noFill/>
            </a:ln>
          </p:spPr>
          <p:txBody>
            <a:bodyPr spcFirstLastPara="1" wrap="square" lIns="90000" tIns="46800" rIns="90000" bIns="46800" anchor="ctr" anchorCtr="0">
              <a:noAutofit/>
            </a:bodyPr>
            <a:lstStyle/>
            <a:p>
              <a:pPr marL="0" marR="0" lvl="0" indent="0" algn="ctr" rtl="0">
                <a:lnSpc>
                  <a:spcPct val="90000"/>
                </a:lnSpc>
                <a:spcBef>
                  <a:spcPts val="0"/>
                </a:spcBef>
                <a:spcAft>
                  <a:spcPts val="0"/>
                </a:spcAft>
                <a:buNone/>
              </a:pPr>
              <a:endParaRPr sz="1800" b="0" i="0" u="none" strike="noStrike" cap="none">
                <a:solidFill>
                  <a:srgbClr val="FFFFFF"/>
                </a:solidFill>
                <a:latin typeface="Roboto Light"/>
                <a:ea typeface="Roboto Light"/>
                <a:cs typeface="Roboto Light"/>
                <a:sym typeface="Roboto Light"/>
              </a:endParaRPr>
            </a:p>
          </p:txBody>
        </p:sp>
        <p:sp>
          <p:nvSpPr>
            <p:cNvPr id="1044" name="Google Shape;1044;p136"/>
            <p:cNvSpPr/>
            <p:nvPr/>
          </p:nvSpPr>
          <p:spPr>
            <a:xfrm>
              <a:off x="709600" y="5056937"/>
              <a:ext cx="409816" cy="357039"/>
            </a:xfrm>
            <a:custGeom>
              <a:avLst/>
              <a:gdLst/>
              <a:ahLst/>
              <a:cxnLst/>
              <a:rect l="l" t="t" r="r" b="b"/>
              <a:pathLst>
                <a:path w="1421" h="1238" extrusionOk="0">
                  <a:moveTo>
                    <a:pt x="837" y="60"/>
                  </a:moveTo>
                  <a:lnTo>
                    <a:pt x="949" y="60"/>
                  </a:lnTo>
                  <a:lnTo>
                    <a:pt x="949" y="1238"/>
                  </a:lnTo>
                  <a:lnTo>
                    <a:pt x="837" y="1238"/>
                  </a:lnTo>
                  <a:lnTo>
                    <a:pt x="837" y="60"/>
                  </a:lnTo>
                  <a:close/>
                  <a:moveTo>
                    <a:pt x="1309" y="1238"/>
                  </a:moveTo>
                  <a:lnTo>
                    <a:pt x="1421" y="1238"/>
                  </a:lnTo>
                  <a:lnTo>
                    <a:pt x="1421" y="372"/>
                  </a:lnTo>
                  <a:lnTo>
                    <a:pt x="1309" y="372"/>
                  </a:lnTo>
                  <a:lnTo>
                    <a:pt x="1309" y="1238"/>
                  </a:lnTo>
                  <a:close/>
                  <a:moveTo>
                    <a:pt x="0" y="0"/>
                  </a:moveTo>
                  <a:lnTo>
                    <a:pt x="0" y="1238"/>
                  </a:lnTo>
                  <a:lnTo>
                    <a:pt x="112" y="1238"/>
                  </a:lnTo>
                  <a:lnTo>
                    <a:pt x="112" y="121"/>
                  </a:lnTo>
                  <a:lnTo>
                    <a:pt x="601" y="121"/>
                  </a:lnTo>
                  <a:lnTo>
                    <a:pt x="601" y="1238"/>
                  </a:lnTo>
                  <a:lnTo>
                    <a:pt x="713" y="1238"/>
                  </a:lnTo>
                  <a:lnTo>
                    <a:pt x="713" y="121"/>
                  </a:lnTo>
                  <a:lnTo>
                    <a:pt x="713" y="0"/>
                  </a:lnTo>
                  <a:lnTo>
                    <a:pt x="0" y="0"/>
                  </a:lnTo>
                  <a:close/>
                  <a:moveTo>
                    <a:pt x="1073" y="1238"/>
                  </a:moveTo>
                  <a:lnTo>
                    <a:pt x="1185" y="1238"/>
                  </a:lnTo>
                  <a:lnTo>
                    <a:pt x="1185" y="197"/>
                  </a:lnTo>
                  <a:lnTo>
                    <a:pt x="1073" y="197"/>
                  </a:lnTo>
                  <a:lnTo>
                    <a:pt x="1073" y="1238"/>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Roboto Light"/>
                <a:ea typeface="Roboto Light"/>
                <a:cs typeface="Roboto Light"/>
                <a:sym typeface="Roboto Light"/>
              </a:endParaRPr>
            </a:p>
          </p:txBody>
        </p:sp>
      </p:grpSp>
      <p:graphicFrame>
        <p:nvGraphicFramePr>
          <p:cNvPr id="1045" name="Google Shape;1045;p136"/>
          <p:cNvGraphicFramePr/>
          <p:nvPr/>
        </p:nvGraphicFramePr>
        <p:xfrm>
          <a:off x="4585944" y="3843350"/>
          <a:ext cx="4320075" cy="969760"/>
        </p:xfrm>
        <a:graphic>
          <a:graphicData uri="http://schemas.openxmlformats.org/drawingml/2006/table">
            <a:tbl>
              <a:tblPr>
                <a:noFill/>
                <a:tableStyleId>{767BB373-BE0D-4BFC-9CC9-61D7C3CB0100}</a:tableStyleId>
              </a:tblPr>
              <a:tblGrid>
                <a:gridCol w="780700">
                  <a:extLst>
                    <a:ext uri="{9D8B030D-6E8A-4147-A177-3AD203B41FA5}">
                      <a16:colId xmlns:a16="http://schemas.microsoft.com/office/drawing/2014/main" val="20000"/>
                    </a:ext>
                  </a:extLst>
                </a:gridCol>
                <a:gridCol w="707875">
                  <a:extLst>
                    <a:ext uri="{9D8B030D-6E8A-4147-A177-3AD203B41FA5}">
                      <a16:colId xmlns:a16="http://schemas.microsoft.com/office/drawing/2014/main" val="20001"/>
                    </a:ext>
                  </a:extLst>
                </a:gridCol>
                <a:gridCol w="707875">
                  <a:extLst>
                    <a:ext uri="{9D8B030D-6E8A-4147-A177-3AD203B41FA5}">
                      <a16:colId xmlns:a16="http://schemas.microsoft.com/office/drawing/2014/main" val="20002"/>
                    </a:ext>
                  </a:extLst>
                </a:gridCol>
                <a:gridCol w="707875">
                  <a:extLst>
                    <a:ext uri="{9D8B030D-6E8A-4147-A177-3AD203B41FA5}">
                      <a16:colId xmlns:a16="http://schemas.microsoft.com/office/drawing/2014/main" val="20003"/>
                    </a:ext>
                  </a:extLst>
                </a:gridCol>
                <a:gridCol w="707875">
                  <a:extLst>
                    <a:ext uri="{9D8B030D-6E8A-4147-A177-3AD203B41FA5}">
                      <a16:colId xmlns:a16="http://schemas.microsoft.com/office/drawing/2014/main" val="20004"/>
                    </a:ext>
                  </a:extLst>
                </a:gridCol>
                <a:gridCol w="707875">
                  <a:extLst>
                    <a:ext uri="{9D8B030D-6E8A-4147-A177-3AD203B41FA5}">
                      <a16:colId xmlns:a16="http://schemas.microsoft.com/office/drawing/2014/main" val="20005"/>
                    </a:ext>
                  </a:extLst>
                </a:gridCol>
              </a:tblGrid>
              <a:tr h="421150">
                <a:tc>
                  <a:txBody>
                    <a:bodyPr/>
                    <a:lstStyle/>
                    <a:p>
                      <a:pPr marL="0" lvl="0" indent="0" algn="l" rtl="0">
                        <a:spcBef>
                          <a:spcPts val="0"/>
                        </a:spcBef>
                        <a:spcAft>
                          <a:spcPts val="0"/>
                        </a:spcAft>
                        <a:buNone/>
                      </a:pPr>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0"/>
                  </a:ext>
                </a:extLst>
              </a:tr>
              <a:tr h="381000">
                <a:tc>
                  <a:txBody>
                    <a:bodyPr/>
                    <a:lstStyle/>
                    <a:p>
                      <a:pPr marL="0" lvl="0" indent="0" algn="ctr" rtl="0">
                        <a:spcBef>
                          <a:spcPts val="0"/>
                        </a:spcBef>
                        <a:spcAft>
                          <a:spcPts val="0"/>
                        </a:spcAft>
                        <a:buNone/>
                      </a:pPr>
                      <a:r>
                        <a:rPr lang="en-GB" sz="800">
                          <a:solidFill>
                            <a:schemeClr val="accent2"/>
                          </a:solidFill>
                        </a:rPr>
                        <a:t>Government &amp; public sector</a:t>
                      </a:r>
                      <a:endParaRPr sz="800">
                        <a:solidFill>
                          <a:schemeClr val="accent2"/>
                        </a:solidFil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1100"/>
                        <a:buFont typeface="Arial"/>
                        <a:buNone/>
                      </a:pPr>
                      <a:r>
                        <a:rPr lang="en-GB" sz="800">
                          <a:solidFill>
                            <a:schemeClr val="accent2"/>
                          </a:solidFill>
                        </a:rPr>
                        <a:t>Startups &amp; scaleups</a:t>
                      </a:r>
                      <a:endParaRPr sz="800">
                        <a:solidFill>
                          <a:schemeClr val="accent2"/>
                        </a:solidFil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GB" sz="800">
                          <a:solidFill>
                            <a:schemeClr val="accent2"/>
                          </a:solidFill>
                        </a:rPr>
                        <a:t>Industry</a:t>
                      </a:r>
                      <a:endParaRPr sz="800">
                        <a:solidFill>
                          <a:schemeClr val="accent2"/>
                        </a:solidFil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GB" sz="800">
                          <a:solidFill>
                            <a:schemeClr val="accent2"/>
                          </a:solidFill>
                        </a:rPr>
                        <a:t>Investors</a:t>
                      </a:r>
                      <a:endParaRPr sz="800">
                        <a:solidFill>
                          <a:schemeClr val="accent2"/>
                        </a:solidFil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GB" sz="800">
                          <a:solidFill>
                            <a:schemeClr val="accent2"/>
                          </a:solidFill>
                        </a:rPr>
                        <a:t>Research &amp; Academia</a:t>
                      </a:r>
                      <a:endParaRPr sz="800">
                        <a:solidFill>
                          <a:schemeClr val="accent2"/>
                        </a:solidFil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GB" sz="800">
                          <a:solidFill>
                            <a:schemeClr val="accent2"/>
                          </a:solidFill>
                        </a:rPr>
                        <a:t>Catapult Network</a:t>
                      </a:r>
                      <a:endParaRPr sz="800">
                        <a:solidFill>
                          <a:schemeClr val="accent2"/>
                        </a:solidFil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1046" name="Google Shape;1046;p136"/>
          <p:cNvSpPr/>
          <p:nvPr/>
        </p:nvSpPr>
        <p:spPr>
          <a:xfrm>
            <a:off x="8325701" y="3894388"/>
            <a:ext cx="431991" cy="308419"/>
          </a:xfrm>
          <a:custGeom>
            <a:avLst/>
            <a:gdLst/>
            <a:ahLst/>
            <a:cxnLst/>
            <a:rect l="l" t="t" r="r" b="b"/>
            <a:pathLst>
              <a:path w="11206" h="7986" extrusionOk="0">
                <a:moveTo>
                  <a:pt x="11205" y="4258"/>
                </a:moveTo>
                <a:cubicBezTo>
                  <a:pt x="11206" y="6317"/>
                  <a:pt x="9537" y="7985"/>
                  <a:pt x="7478" y="7986"/>
                </a:cubicBezTo>
                <a:cubicBezTo>
                  <a:pt x="6820" y="7986"/>
                  <a:pt x="6172" y="7811"/>
                  <a:pt x="5603" y="7480"/>
                </a:cubicBezTo>
                <a:cubicBezTo>
                  <a:pt x="5892" y="7311"/>
                  <a:pt x="6157" y="7105"/>
                  <a:pt x="6391" y="6866"/>
                </a:cubicBezTo>
                <a:cubicBezTo>
                  <a:pt x="7831" y="7464"/>
                  <a:pt x="9484" y="6781"/>
                  <a:pt x="10082" y="5341"/>
                </a:cubicBezTo>
                <a:cubicBezTo>
                  <a:pt x="10680" y="3901"/>
                  <a:pt x="9998" y="2248"/>
                  <a:pt x="8557" y="1650"/>
                </a:cubicBezTo>
                <a:cubicBezTo>
                  <a:pt x="7864" y="1362"/>
                  <a:pt x="7084" y="1362"/>
                  <a:pt x="6391" y="1650"/>
                </a:cubicBezTo>
                <a:cubicBezTo>
                  <a:pt x="6157" y="1411"/>
                  <a:pt x="5892" y="1204"/>
                  <a:pt x="5603" y="1036"/>
                </a:cubicBezTo>
                <a:cubicBezTo>
                  <a:pt x="7383" y="0"/>
                  <a:pt x="9664" y="603"/>
                  <a:pt x="10700" y="2383"/>
                </a:cubicBezTo>
                <a:cubicBezTo>
                  <a:pt x="11031" y="2952"/>
                  <a:pt x="11205" y="3599"/>
                  <a:pt x="11205" y="4258"/>
                </a:cubicBezTo>
                <a:moveTo>
                  <a:pt x="4654" y="4258"/>
                </a:moveTo>
                <a:cubicBezTo>
                  <a:pt x="4654" y="4106"/>
                  <a:pt x="4666" y="3955"/>
                  <a:pt x="4690" y="3806"/>
                </a:cubicBezTo>
                <a:cubicBezTo>
                  <a:pt x="3778" y="3806"/>
                  <a:pt x="3778" y="3806"/>
                  <a:pt x="3778" y="3806"/>
                </a:cubicBezTo>
                <a:cubicBezTo>
                  <a:pt x="3741" y="4106"/>
                  <a:pt x="3741" y="4409"/>
                  <a:pt x="3778" y="4709"/>
                </a:cubicBezTo>
                <a:cubicBezTo>
                  <a:pt x="4690" y="4709"/>
                  <a:pt x="4690" y="4709"/>
                  <a:pt x="4690" y="4709"/>
                </a:cubicBezTo>
                <a:cubicBezTo>
                  <a:pt x="4666" y="4560"/>
                  <a:pt x="4654" y="4409"/>
                  <a:pt x="4654" y="4258"/>
                </a:cubicBezTo>
                <a:moveTo>
                  <a:pt x="5290" y="6042"/>
                </a:moveTo>
                <a:cubicBezTo>
                  <a:pt x="5098" y="5808"/>
                  <a:pt x="4945" y="5544"/>
                  <a:pt x="4838" y="5261"/>
                </a:cubicBezTo>
                <a:cubicBezTo>
                  <a:pt x="4047" y="5716"/>
                  <a:pt x="4047" y="5716"/>
                  <a:pt x="4047" y="5716"/>
                </a:cubicBezTo>
                <a:cubicBezTo>
                  <a:pt x="4165" y="5995"/>
                  <a:pt x="4317" y="6257"/>
                  <a:pt x="4499" y="6499"/>
                </a:cubicBezTo>
                <a:lnTo>
                  <a:pt x="5290" y="6042"/>
                </a:lnTo>
                <a:close/>
                <a:moveTo>
                  <a:pt x="4047" y="2798"/>
                </a:moveTo>
                <a:cubicBezTo>
                  <a:pt x="4838" y="3254"/>
                  <a:pt x="4838" y="3254"/>
                  <a:pt x="4838" y="3254"/>
                </a:cubicBezTo>
                <a:cubicBezTo>
                  <a:pt x="4945" y="2971"/>
                  <a:pt x="5098" y="2707"/>
                  <a:pt x="5290" y="2472"/>
                </a:cubicBezTo>
                <a:cubicBezTo>
                  <a:pt x="4499" y="2016"/>
                  <a:pt x="4499" y="2016"/>
                  <a:pt x="4499" y="2016"/>
                </a:cubicBezTo>
                <a:cubicBezTo>
                  <a:pt x="4317" y="2257"/>
                  <a:pt x="4165" y="2520"/>
                  <a:pt x="4047" y="2799"/>
                </a:cubicBezTo>
                <a:lnTo>
                  <a:pt x="4047" y="2798"/>
                </a:lnTo>
                <a:close/>
                <a:moveTo>
                  <a:pt x="3728" y="1434"/>
                </a:moveTo>
                <a:cubicBezTo>
                  <a:pt x="2168" y="1434"/>
                  <a:pt x="904" y="2698"/>
                  <a:pt x="904" y="4258"/>
                </a:cubicBezTo>
                <a:cubicBezTo>
                  <a:pt x="904" y="5817"/>
                  <a:pt x="2168" y="7082"/>
                  <a:pt x="3728" y="7082"/>
                </a:cubicBezTo>
                <a:cubicBezTo>
                  <a:pt x="5288" y="7082"/>
                  <a:pt x="6552" y="5817"/>
                  <a:pt x="6552" y="4258"/>
                </a:cubicBezTo>
                <a:cubicBezTo>
                  <a:pt x="6552" y="3508"/>
                  <a:pt x="6254" y="2790"/>
                  <a:pt x="5725" y="2261"/>
                </a:cubicBezTo>
                <a:cubicBezTo>
                  <a:pt x="5196" y="1730"/>
                  <a:pt x="4477" y="1432"/>
                  <a:pt x="3728" y="1434"/>
                </a:cubicBezTo>
                <a:moveTo>
                  <a:pt x="3728" y="530"/>
                </a:moveTo>
                <a:cubicBezTo>
                  <a:pt x="5786" y="530"/>
                  <a:pt x="7456" y="2199"/>
                  <a:pt x="7456" y="4258"/>
                </a:cubicBezTo>
                <a:cubicBezTo>
                  <a:pt x="7456" y="6317"/>
                  <a:pt x="5786" y="7985"/>
                  <a:pt x="3728" y="7985"/>
                </a:cubicBezTo>
                <a:cubicBezTo>
                  <a:pt x="1669" y="7985"/>
                  <a:pt x="0" y="6317"/>
                  <a:pt x="0" y="4258"/>
                </a:cubicBezTo>
                <a:cubicBezTo>
                  <a:pt x="0" y="2199"/>
                  <a:pt x="1669" y="530"/>
                  <a:pt x="3728" y="530"/>
                </a:cubicBez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Roboto Light"/>
              <a:ea typeface="Roboto Light"/>
              <a:cs typeface="Roboto Light"/>
              <a:sym typeface="Roboto Light"/>
            </a:endParaRPr>
          </a:p>
        </p:txBody>
      </p:sp>
      <p:sp>
        <p:nvSpPr>
          <p:cNvPr id="1047" name="Google Shape;1047;p136"/>
          <p:cNvSpPr/>
          <p:nvPr/>
        </p:nvSpPr>
        <p:spPr>
          <a:xfrm>
            <a:off x="6909426" y="3859518"/>
            <a:ext cx="431999" cy="401035"/>
          </a:xfrm>
          <a:custGeom>
            <a:avLst/>
            <a:gdLst/>
            <a:ahLst/>
            <a:cxnLst/>
            <a:rect l="l" t="t" r="r" b="b"/>
            <a:pathLst>
              <a:path w="5712" h="5304" extrusionOk="0">
                <a:moveTo>
                  <a:pt x="5154" y="1092"/>
                </a:moveTo>
                <a:cubicBezTo>
                  <a:pt x="4855" y="962"/>
                  <a:pt x="4462" y="890"/>
                  <a:pt x="4048" y="890"/>
                </a:cubicBezTo>
                <a:cubicBezTo>
                  <a:pt x="3795" y="890"/>
                  <a:pt x="3549" y="917"/>
                  <a:pt x="3328" y="968"/>
                </a:cubicBezTo>
                <a:cubicBezTo>
                  <a:pt x="3328" y="830"/>
                  <a:pt x="3328" y="830"/>
                  <a:pt x="3328" y="830"/>
                </a:cubicBezTo>
                <a:cubicBezTo>
                  <a:pt x="3327" y="830"/>
                  <a:pt x="3327" y="830"/>
                  <a:pt x="3327" y="830"/>
                </a:cubicBezTo>
                <a:cubicBezTo>
                  <a:pt x="3319" y="672"/>
                  <a:pt x="3231" y="402"/>
                  <a:pt x="2770" y="202"/>
                </a:cubicBezTo>
                <a:cubicBezTo>
                  <a:pt x="2470" y="71"/>
                  <a:pt x="2078" y="0"/>
                  <a:pt x="1664" y="0"/>
                </a:cubicBezTo>
                <a:cubicBezTo>
                  <a:pt x="1250" y="0"/>
                  <a:pt x="857" y="71"/>
                  <a:pt x="558" y="202"/>
                </a:cubicBezTo>
                <a:cubicBezTo>
                  <a:pt x="80" y="410"/>
                  <a:pt x="2" y="692"/>
                  <a:pt x="0" y="847"/>
                </a:cubicBezTo>
                <a:cubicBezTo>
                  <a:pt x="0" y="847"/>
                  <a:pt x="0" y="847"/>
                  <a:pt x="0" y="847"/>
                </a:cubicBezTo>
                <a:cubicBezTo>
                  <a:pt x="0" y="2651"/>
                  <a:pt x="0" y="2651"/>
                  <a:pt x="0" y="2651"/>
                </a:cubicBezTo>
                <a:cubicBezTo>
                  <a:pt x="0" y="4449"/>
                  <a:pt x="0" y="4449"/>
                  <a:pt x="0" y="4449"/>
                </a:cubicBezTo>
                <a:cubicBezTo>
                  <a:pt x="0" y="4602"/>
                  <a:pt x="72" y="4890"/>
                  <a:pt x="558" y="5101"/>
                </a:cubicBezTo>
                <a:cubicBezTo>
                  <a:pt x="857" y="5232"/>
                  <a:pt x="1250" y="5304"/>
                  <a:pt x="1664" y="5304"/>
                </a:cubicBezTo>
                <a:cubicBezTo>
                  <a:pt x="2078" y="5304"/>
                  <a:pt x="2470" y="5232"/>
                  <a:pt x="2769" y="5101"/>
                </a:cubicBezTo>
                <a:cubicBezTo>
                  <a:pt x="3255" y="4890"/>
                  <a:pt x="3328" y="4602"/>
                  <a:pt x="3328" y="4449"/>
                </a:cubicBezTo>
                <a:cubicBezTo>
                  <a:pt x="3328" y="4319"/>
                  <a:pt x="3328" y="4319"/>
                  <a:pt x="3328" y="4319"/>
                </a:cubicBezTo>
                <a:cubicBezTo>
                  <a:pt x="3549" y="4370"/>
                  <a:pt x="3794" y="4397"/>
                  <a:pt x="4048" y="4397"/>
                </a:cubicBezTo>
                <a:cubicBezTo>
                  <a:pt x="4462" y="4397"/>
                  <a:pt x="4855" y="4325"/>
                  <a:pt x="5154" y="4195"/>
                </a:cubicBezTo>
                <a:cubicBezTo>
                  <a:pt x="5640" y="3983"/>
                  <a:pt x="5712" y="3695"/>
                  <a:pt x="5712" y="3542"/>
                </a:cubicBezTo>
                <a:cubicBezTo>
                  <a:pt x="5712" y="2644"/>
                  <a:pt x="5712" y="2644"/>
                  <a:pt x="5712" y="2644"/>
                </a:cubicBezTo>
                <a:cubicBezTo>
                  <a:pt x="5712" y="2536"/>
                  <a:pt x="5712" y="2536"/>
                  <a:pt x="5712" y="2536"/>
                </a:cubicBezTo>
                <a:cubicBezTo>
                  <a:pt x="5712" y="1721"/>
                  <a:pt x="5712" y="1721"/>
                  <a:pt x="5712" y="1721"/>
                </a:cubicBezTo>
                <a:cubicBezTo>
                  <a:pt x="5705" y="1563"/>
                  <a:pt x="5615" y="1293"/>
                  <a:pt x="5154" y="1092"/>
                </a:cubicBezTo>
                <a:moveTo>
                  <a:pt x="2867" y="4449"/>
                </a:moveTo>
                <a:cubicBezTo>
                  <a:pt x="2867" y="4492"/>
                  <a:pt x="2792" y="4589"/>
                  <a:pt x="2586" y="4679"/>
                </a:cubicBezTo>
                <a:cubicBezTo>
                  <a:pt x="2347" y="4783"/>
                  <a:pt x="2011" y="4843"/>
                  <a:pt x="1664" y="4843"/>
                </a:cubicBezTo>
                <a:cubicBezTo>
                  <a:pt x="1317" y="4843"/>
                  <a:pt x="981" y="4783"/>
                  <a:pt x="742" y="4679"/>
                </a:cubicBezTo>
                <a:cubicBezTo>
                  <a:pt x="536" y="4589"/>
                  <a:pt x="460" y="4492"/>
                  <a:pt x="460" y="4449"/>
                </a:cubicBezTo>
                <a:cubicBezTo>
                  <a:pt x="460" y="4156"/>
                  <a:pt x="460" y="4156"/>
                  <a:pt x="460" y="4156"/>
                </a:cubicBezTo>
                <a:cubicBezTo>
                  <a:pt x="463" y="4158"/>
                  <a:pt x="466" y="4159"/>
                  <a:pt x="469" y="4161"/>
                </a:cubicBezTo>
                <a:cubicBezTo>
                  <a:pt x="471" y="4162"/>
                  <a:pt x="473" y="4163"/>
                  <a:pt x="474" y="4163"/>
                </a:cubicBezTo>
                <a:cubicBezTo>
                  <a:pt x="501" y="4177"/>
                  <a:pt x="529" y="4190"/>
                  <a:pt x="558" y="4203"/>
                </a:cubicBezTo>
                <a:cubicBezTo>
                  <a:pt x="857" y="4333"/>
                  <a:pt x="1250" y="4405"/>
                  <a:pt x="1664" y="4405"/>
                </a:cubicBezTo>
                <a:cubicBezTo>
                  <a:pt x="2078" y="4405"/>
                  <a:pt x="2471" y="4333"/>
                  <a:pt x="2770" y="4203"/>
                </a:cubicBezTo>
                <a:cubicBezTo>
                  <a:pt x="2799" y="4190"/>
                  <a:pt x="2827" y="4177"/>
                  <a:pt x="2854" y="4163"/>
                </a:cubicBezTo>
                <a:cubicBezTo>
                  <a:pt x="2855" y="4163"/>
                  <a:pt x="2857" y="4162"/>
                  <a:pt x="2859" y="4161"/>
                </a:cubicBezTo>
                <a:cubicBezTo>
                  <a:pt x="2862" y="4159"/>
                  <a:pt x="2864" y="4158"/>
                  <a:pt x="2867" y="4156"/>
                </a:cubicBezTo>
                <a:lnTo>
                  <a:pt x="2867" y="4449"/>
                </a:lnTo>
                <a:close/>
                <a:moveTo>
                  <a:pt x="2867" y="3550"/>
                </a:moveTo>
                <a:cubicBezTo>
                  <a:pt x="2867" y="3593"/>
                  <a:pt x="2792" y="3690"/>
                  <a:pt x="2586" y="3780"/>
                </a:cubicBezTo>
                <a:cubicBezTo>
                  <a:pt x="2347" y="3884"/>
                  <a:pt x="2011" y="3944"/>
                  <a:pt x="1664" y="3944"/>
                </a:cubicBezTo>
                <a:cubicBezTo>
                  <a:pt x="1317" y="3944"/>
                  <a:pt x="981" y="3884"/>
                  <a:pt x="742" y="3780"/>
                </a:cubicBezTo>
                <a:cubicBezTo>
                  <a:pt x="536" y="3690"/>
                  <a:pt x="460" y="3593"/>
                  <a:pt x="460" y="3550"/>
                </a:cubicBezTo>
                <a:cubicBezTo>
                  <a:pt x="460" y="3258"/>
                  <a:pt x="460" y="3258"/>
                  <a:pt x="460" y="3258"/>
                </a:cubicBezTo>
                <a:cubicBezTo>
                  <a:pt x="461" y="3258"/>
                  <a:pt x="461" y="3258"/>
                  <a:pt x="461" y="3258"/>
                </a:cubicBezTo>
                <a:cubicBezTo>
                  <a:pt x="468" y="3261"/>
                  <a:pt x="475" y="3265"/>
                  <a:pt x="482" y="3269"/>
                </a:cubicBezTo>
                <a:cubicBezTo>
                  <a:pt x="491" y="3273"/>
                  <a:pt x="500" y="3277"/>
                  <a:pt x="509" y="3282"/>
                </a:cubicBezTo>
                <a:cubicBezTo>
                  <a:pt x="513" y="3284"/>
                  <a:pt x="517" y="3286"/>
                  <a:pt x="521" y="3288"/>
                </a:cubicBezTo>
                <a:cubicBezTo>
                  <a:pt x="533" y="3293"/>
                  <a:pt x="546" y="3299"/>
                  <a:pt x="558" y="3305"/>
                </a:cubicBezTo>
                <a:cubicBezTo>
                  <a:pt x="857" y="3435"/>
                  <a:pt x="1250" y="3506"/>
                  <a:pt x="1664" y="3506"/>
                </a:cubicBezTo>
                <a:cubicBezTo>
                  <a:pt x="2078" y="3506"/>
                  <a:pt x="2471" y="3435"/>
                  <a:pt x="2770" y="3305"/>
                </a:cubicBezTo>
                <a:cubicBezTo>
                  <a:pt x="2783" y="3299"/>
                  <a:pt x="2795" y="3293"/>
                  <a:pt x="2807" y="3288"/>
                </a:cubicBezTo>
                <a:cubicBezTo>
                  <a:pt x="2811" y="3286"/>
                  <a:pt x="2815" y="3284"/>
                  <a:pt x="2819" y="3282"/>
                </a:cubicBezTo>
                <a:cubicBezTo>
                  <a:pt x="2828" y="3277"/>
                  <a:pt x="2837" y="3273"/>
                  <a:pt x="2846" y="3269"/>
                </a:cubicBezTo>
                <a:cubicBezTo>
                  <a:pt x="2853" y="3265"/>
                  <a:pt x="2860" y="3262"/>
                  <a:pt x="2867" y="3258"/>
                </a:cubicBezTo>
                <a:cubicBezTo>
                  <a:pt x="2868" y="3258"/>
                  <a:pt x="2868" y="3258"/>
                  <a:pt x="2868" y="3258"/>
                </a:cubicBezTo>
                <a:cubicBezTo>
                  <a:pt x="2868" y="3550"/>
                  <a:pt x="2868" y="3550"/>
                  <a:pt x="2868" y="3550"/>
                </a:cubicBezTo>
                <a:lnTo>
                  <a:pt x="2867" y="3550"/>
                </a:lnTo>
                <a:close/>
                <a:moveTo>
                  <a:pt x="2867" y="2651"/>
                </a:moveTo>
                <a:cubicBezTo>
                  <a:pt x="2867" y="2695"/>
                  <a:pt x="2792" y="2792"/>
                  <a:pt x="2586" y="2882"/>
                </a:cubicBezTo>
                <a:cubicBezTo>
                  <a:pt x="2347" y="2986"/>
                  <a:pt x="2011" y="3045"/>
                  <a:pt x="1664" y="3045"/>
                </a:cubicBezTo>
                <a:cubicBezTo>
                  <a:pt x="1317" y="3045"/>
                  <a:pt x="981" y="2986"/>
                  <a:pt x="742" y="2882"/>
                </a:cubicBezTo>
                <a:cubicBezTo>
                  <a:pt x="536" y="2792"/>
                  <a:pt x="460" y="2695"/>
                  <a:pt x="460" y="2651"/>
                </a:cubicBezTo>
                <a:cubicBezTo>
                  <a:pt x="460" y="2359"/>
                  <a:pt x="460" y="2359"/>
                  <a:pt x="460" y="2359"/>
                </a:cubicBezTo>
                <a:cubicBezTo>
                  <a:pt x="468" y="2363"/>
                  <a:pt x="475" y="2367"/>
                  <a:pt x="483" y="2370"/>
                </a:cubicBezTo>
                <a:cubicBezTo>
                  <a:pt x="491" y="2375"/>
                  <a:pt x="500" y="2379"/>
                  <a:pt x="508" y="2383"/>
                </a:cubicBezTo>
                <a:cubicBezTo>
                  <a:pt x="513" y="2385"/>
                  <a:pt x="518" y="2387"/>
                  <a:pt x="522" y="2389"/>
                </a:cubicBezTo>
                <a:cubicBezTo>
                  <a:pt x="533" y="2395"/>
                  <a:pt x="545" y="2400"/>
                  <a:pt x="556" y="2405"/>
                </a:cubicBezTo>
                <a:cubicBezTo>
                  <a:pt x="557" y="2405"/>
                  <a:pt x="558" y="2405"/>
                  <a:pt x="558" y="2406"/>
                </a:cubicBezTo>
                <a:cubicBezTo>
                  <a:pt x="764" y="2495"/>
                  <a:pt x="1014" y="2557"/>
                  <a:pt x="1285" y="2587"/>
                </a:cubicBezTo>
                <a:cubicBezTo>
                  <a:pt x="1408" y="2601"/>
                  <a:pt x="1535" y="2608"/>
                  <a:pt x="1664" y="2608"/>
                </a:cubicBezTo>
                <a:cubicBezTo>
                  <a:pt x="1794" y="2608"/>
                  <a:pt x="1921" y="2601"/>
                  <a:pt x="2044" y="2587"/>
                </a:cubicBezTo>
                <a:cubicBezTo>
                  <a:pt x="2314" y="2557"/>
                  <a:pt x="2564" y="2495"/>
                  <a:pt x="2770" y="2406"/>
                </a:cubicBezTo>
                <a:cubicBezTo>
                  <a:pt x="2771" y="2405"/>
                  <a:pt x="2771" y="2405"/>
                  <a:pt x="2772" y="2405"/>
                </a:cubicBezTo>
                <a:cubicBezTo>
                  <a:pt x="2783" y="2400"/>
                  <a:pt x="2815" y="2385"/>
                  <a:pt x="2820" y="2383"/>
                </a:cubicBezTo>
                <a:cubicBezTo>
                  <a:pt x="2829" y="2379"/>
                  <a:pt x="2837" y="2375"/>
                  <a:pt x="2846" y="2370"/>
                </a:cubicBezTo>
                <a:cubicBezTo>
                  <a:pt x="2853" y="2367"/>
                  <a:pt x="2860" y="2363"/>
                  <a:pt x="2868" y="2359"/>
                </a:cubicBezTo>
                <a:cubicBezTo>
                  <a:pt x="2868" y="2651"/>
                  <a:pt x="2868" y="2651"/>
                  <a:pt x="2868" y="2651"/>
                </a:cubicBezTo>
                <a:lnTo>
                  <a:pt x="2867" y="2651"/>
                </a:lnTo>
                <a:close/>
                <a:moveTo>
                  <a:pt x="2867" y="1753"/>
                </a:moveTo>
                <a:cubicBezTo>
                  <a:pt x="2867" y="1796"/>
                  <a:pt x="2792" y="1893"/>
                  <a:pt x="2586" y="1983"/>
                </a:cubicBezTo>
                <a:cubicBezTo>
                  <a:pt x="2347" y="2087"/>
                  <a:pt x="2011" y="2147"/>
                  <a:pt x="1664" y="2147"/>
                </a:cubicBezTo>
                <a:cubicBezTo>
                  <a:pt x="1317" y="2147"/>
                  <a:pt x="981" y="2087"/>
                  <a:pt x="742" y="1983"/>
                </a:cubicBezTo>
                <a:cubicBezTo>
                  <a:pt x="536" y="1893"/>
                  <a:pt x="460" y="1796"/>
                  <a:pt x="460" y="1753"/>
                </a:cubicBezTo>
                <a:cubicBezTo>
                  <a:pt x="460" y="1461"/>
                  <a:pt x="460" y="1461"/>
                  <a:pt x="460" y="1461"/>
                </a:cubicBezTo>
                <a:cubicBezTo>
                  <a:pt x="491" y="1476"/>
                  <a:pt x="524" y="1492"/>
                  <a:pt x="558" y="1507"/>
                </a:cubicBezTo>
                <a:cubicBezTo>
                  <a:pt x="857" y="1637"/>
                  <a:pt x="1250" y="1709"/>
                  <a:pt x="1664" y="1709"/>
                </a:cubicBezTo>
                <a:cubicBezTo>
                  <a:pt x="2078" y="1709"/>
                  <a:pt x="2471" y="1637"/>
                  <a:pt x="2770" y="1507"/>
                </a:cubicBezTo>
                <a:cubicBezTo>
                  <a:pt x="2805" y="1492"/>
                  <a:pt x="2837" y="1476"/>
                  <a:pt x="2867" y="1461"/>
                </a:cubicBezTo>
                <a:lnTo>
                  <a:pt x="2867" y="1753"/>
                </a:lnTo>
                <a:close/>
                <a:moveTo>
                  <a:pt x="2586" y="1085"/>
                </a:moveTo>
                <a:cubicBezTo>
                  <a:pt x="2347" y="1189"/>
                  <a:pt x="2011" y="1248"/>
                  <a:pt x="1664" y="1248"/>
                </a:cubicBezTo>
                <a:cubicBezTo>
                  <a:pt x="1317" y="1248"/>
                  <a:pt x="981" y="1189"/>
                  <a:pt x="742" y="1085"/>
                </a:cubicBezTo>
                <a:cubicBezTo>
                  <a:pt x="536" y="995"/>
                  <a:pt x="460" y="898"/>
                  <a:pt x="460" y="854"/>
                </a:cubicBezTo>
                <a:cubicBezTo>
                  <a:pt x="460" y="811"/>
                  <a:pt x="536" y="714"/>
                  <a:pt x="742" y="624"/>
                </a:cubicBezTo>
                <a:cubicBezTo>
                  <a:pt x="981" y="520"/>
                  <a:pt x="1317" y="460"/>
                  <a:pt x="1664" y="460"/>
                </a:cubicBezTo>
                <a:cubicBezTo>
                  <a:pt x="2011" y="460"/>
                  <a:pt x="2347" y="520"/>
                  <a:pt x="2586" y="624"/>
                </a:cubicBezTo>
                <a:cubicBezTo>
                  <a:pt x="2792" y="714"/>
                  <a:pt x="2867" y="811"/>
                  <a:pt x="2867" y="854"/>
                </a:cubicBezTo>
                <a:cubicBezTo>
                  <a:pt x="2867" y="898"/>
                  <a:pt x="2792" y="995"/>
                  <a:pt x="2586" y="1085"/>
                </a:cubicBezTo>
                <a:moveTo>
                  <a:pt x="5252" y="3542"/>
                </a:moveTo>
                <a:cubicBezTo>
                  <a:pt x="5252" y="3586"/>
                  <a:pt x="5177" y="3683"/>
                  <a:pt x="4970" y="3773"/>
                </a:cubicBezTo>
                <a:cubicBezTo>
                  <a:pt x="4731" y="3877"/>
                  <a:pt x="4395" y="3936"/>
                  <a:pt x="4048" y="3936"/>
                </a:cubicBezTo>
                <a:cubicBezTo>
                  <a:pt x="3791" y="3936"/>
                  <a:pt x="3539" y="3903"/>
                  <a:pt x="3328" y="3843"/>
                </a:cubicBezTo>
                <a:cubicBezTo>
                  <a:pt x="3328" y="3421"/>
                  <a:pt x="3328" y="3421"/>
                  <a:pt x="3328" y="3421"/>
                </a:cubicBezTo>
                <a:cubicBezTo>
                  <a:pt x="3436" y="3445"/>
                  <a:pt x="3550" y="3465"/>
                  <a:pt x="3669" y="3478"/>
                </a:cubicBezTo>
                <a:cubicBezTo>
                  <a:pt x="3792" y="3491"/>
                  <a:pt x="3919" y="3498"/>
                  <a:pt x="4048" y="3498"/>
                </a:cubicBezTo>
                <a:cubicBezTo>
                  <a:pt x="4178" y="3498"/>
                  <a:pt x="4305" y="3491"/>
                  <a:pt x="4428" y="3478"/>
                </a:cubicBezTo>
                <a:cubicBezTo>
                  <a:pt x="4699" y="3448"/>
                  <a:pt x="4949" y="3386"/>
                  <a:pt x="5154" y="3296"/>
                </a:cubicBezTo>
                <a:cubicBezTo>
                  <a:pt x="5155" y="3296"/>
                  <a:pt x="5156" y="3296"/>
                  <a:pt x="5156" y="3296"/>
                </a:cubicBezTo>
                <a:cubicBezTo>
                  <a:pt x="5168" y="3290"/>
                  <a:pt x="5179" y="3285"/>
                  <a:pt x="5190" y="3280"/>
                </a:cubicBezTo>
                <a:cubicBezTo>
                  <a:pt x="5195" y="3278"/>
                  <a:pt x="5200" y="3276"/>
                  <a:pt x="5204" y="3274"/>
                </a:cubicBezTo>
                <a:cubicBezTo>
                  <a:pt x="5213" y="3270"/>
                  <a:pt x="5221" y="3265"/>
                  <a:pt x="5230" y="3261"/>
                </a:cubicBezTo>
                <a:cubicBezTo>
                  <a:pt x="5237" y="3258"/>
                  <a:pt x="5245" y="3254"/>
                  <a:pt x="5252" y="3250"/>
                </a:cubicBezTo>
                <a:cubicBezTo>
                  <a:pt x="5252" y="3542"/>
                  <a:pt x="5252" y="3542"/>
                  <a:pt x="5252" y="3542"/>
                </a:cubicBezTo>
                <a:close/>
                <a:moveTo>
                  <a:pt x="5252" y="2644"/>
                </a:moveTo>
                <a:cubicBezTo>
                  <a:pt x="5252" y="2687"/>
                  <a:pt x="5177" y="2784"/>
                  <a:pt x="4970" y="2874"/>
                </a:cubicBezTo>
                <a:cubicBezTo>
                  <a:pt x="4731" y="2978"/>
                  <a:pt x="4395" y="3038"/>
                  <a:pt x="4048" y="3038"/>
                </a:cubicBezTo>
                <a:cubicBezTo>
                  <a:pt x="3791" y="3038"/>
                  <a:pt x="3539" y="3005"/>
                  <a:pt x="3328" y="2945"/>
                </a:cubicBezTo>
                <a:cubicBezTo>
                  <a:pt x="3328" y="2651"/>
                  <a:pt x="3328" y="2651"/>
                  <a:pt x="3328" y="2651"/>
                </a:cubicBezTo>
                <a:cubicBezTo>
                  <a:pt x="3328" y="2522"/>
                  <a:pt x="3328" y="2522"/>
                  <a:pt x="3328" y="2522"/>
                </a:cubicBezTo>
                <a:cubicBezTo>
                  <a:pt x="3549" y="2573"/>
                  <a:pt x="3795" y="2600"/>
                  <a:pt x="4048" y="2600"/>
                </a:cubicBezTo>
                <a:cubicBezTo>
                  <a:pt x="4462" y="2600"/>
                  <a:pt x="4855" y="2528"/>
                  <a:pt x="5154" y="2398"/>
                </a:cubicBezTo>
                <a:cubicBezTo>
                  <a:pt x="5189" y="2383"/>
                  <a:pt x="5221" y="2367"/>
                  <a:pt x="5252" y="2351"/>
                </a:cubicBezTo>
                <a:lnTo>
                  <a:pt x="5252" y="2644"/>
                </a:lnTo>
                <a:close/>
                <a:moveTo>
                  <a:pt x="4970" y="1975"/>
                </a:moveTo>
                <a:cubicBezTo>
                  <a:pt x="4731" y="2079"/>
                  <a:pt x="4395" y="2139"/>
                  <a:pt x="4048" y="2139"/>
                </a:cubicBezTo>
                <a:cubicBezTo>
                  <a:pt x="3790" y="2139"/>
                  <a:pt x="3539" y="2106"/>
                  <a:pt x="3328" y="2046"/>
                </a:cubicBezTo>
                <a:cubicBezTo>
                  <a:pt x="3328" y="1444"/>
                  <a:pt x="3328" y="1444"/>
                  <a:pt x="3328" y="1444"/>
                </a:cubicBezTo>
                <a:cubicBezTo>
                  <a:pt x="3539" y="1384"/>
                  <a:pt x="3790" y="1351"/>
                  <a:pt x="4048" y="1351"/>
                </a:cubicBezTo>
                <a:cubicBezTo>
                  <a:pt x="4395" y="1351"/>
                  <a:pt x="4731" y="1411"/>
                  <a:pt x="4970" y="1515"/>
                </a:cubicBezTo>
                <a:cubicBezTo>
                  <a:pt x="5177" y="1605"/>
                  <a:pt x="5252" y="1702"/>
                  <a:pt x="5252" y="1745"/>
                </a:cubicBezTo>
                <a:cubicBezTo>
                  <a:pt x="5252" y="1789"/>
                  <a:pt x="5177" y="1885"/>
                  <a:pt x="4970" y="1975"/>
                </a:cubicBez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Roboto Light"/>
              <a:ea typeface="Roboto Light"/>
              <a:cs typeface="Roboto Light"/>
              <a:sym typeface="Roboto Light"/>
            </a:endParaRPr>
          </a:p>
        </p:txBody>
      </p:sp>
      <p:sp>
        <p:nvSpPr>
          <p:cNvPr id="1048" name="Google Shape;1048;p136"/>
          <p:cNvSpPr/>
          <p:nvPr/>
        </p:nvSpPr>
        <p:spPr>
          <a:xfrm>
            <a:off x="6212519" y="3832710"/>
            <a:ext cx="431800" cy="431800"/>
          </a:xfrm>
          <a:custGeom>
            <a:avLst/>
            <a:gdLst/>
            <a:ahLst/>
            <a:cxnLst/>
            <a:rect l="l" t="t" r="r" b="b"/>
            <a:pathLst>
              <a:path w="272" h="272" extrusionOk="0">
                <a:moveTo>
                  <a:pt x="191" y="87"/>
                </a:moveTo>
                <a:lnTo>
                  <a:pt x="191" y="55"/>
                </a:lnTo>
                <a:lnTo>
                  <a:pt x="136" y="0"/>
                </a:lnTo>
                <a:lnTo>
                  <a:pt x="81" y="55"/>
                </a:lnTo>
                <a:lnTo>
                  <a:pt x="81" y="136"/>
                </a:lnTo>
                <a:lnTo>
                  <a:pt x="0" y="136"/>
                </a:lnTo>
                <a:lnTo>
                  <a:pt x="0" y="272"/>
                </a:lnTo>
                <a:lnTo>
                  <a:pt x="81" y="272"/>
                </a:lnTo>
                <a:lnTo>
                  <a:pt x="124" y="272"/>
                </a:lnTo>
                <a:lnTo>
                  <a:pt x="169" y="272"/>
                </a:lnTo>
                <a:lnTo>
                  <a:pt x="191" y="272"/>
                </a:lnTo>
                <a:lnTo>
                  <a:pt x="272" y="272"/>
                </a:lnTo>
                <a:lnTo>
                  <a:pt x="272" y="87"/>
                </a:lnTo>
                <a:lnTo>
                  <a:pt x="191" y="87"/>
                </a:lnTo>
                <a:close/>
                <a:moveTo>
                  <a:pt x="22" y="158"/>
                </a:moveTo>
                <a:lnTo>
                  <a:pt x="103" y="158"/>
                </a:lnTo>
                <a:lnTo>
                  <a:pt x="103" y="250"/>
                </a:lnTo>
                <a:lnTo>
                  <a:pt x="22" y="250"/>
                </a:lnTo>
                <a:lnTo>
                  <a:pt x="22" y="158"/>
                </a:lnTo>
                <a:close/>
                <a:moveTo>
                  <a:pt x="169" y="250"/>
                </a:moveTo>
                <a:lnTo>
                  <a:pt x="124" y="250"/>
                </a:lnTo>
                <a:lnTo>
                  <a:pt x="124" y="136"/>
                </a:lnTo>
                <a:lnTo>
                  <a:pt x="103" y="136"/>
                </a:lnTo>
                <a:lnTo>
                  <a:pt x="103" y="65"/>
                </a:lnTo>
                <a:lnTo>
                  <a:pt x="136" y="31"/>
                </a:lnTo>
                <a:lnTo>
                  <a:pt x="169" y="65"/>
                </a:lnTo>
                <a:lnTo>
                  <a:pt x="169" y="87"/>
                </a:lnTo>
                <a:lnTo>
                  <a:pt x="169" y="250"/>
                </a:lnTo>
                <a:close/>
                <a:moveTo>
                  <a:pt x="250" y="250"/>
                </a:moveTo>
                <a:lnTo>
                  <a:pt x="191" y="250"/>
                </a:lnTo>
                <a:lnTo>
                  <a:pt x="191" y="109"/>
                </a:lnTo>
                <a:lnTo>
                  <a:pt x="250" y="109"/>
                </a:lnTo>
                <a:lnTo>
                  <a:pt x="250" y="25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Roboto Light"/>
              <a:ea typeface="Roboto Light"/>
              <a:cs typeface="Roboto Light"/>
              <a:sym typeface="Roboto Light"/>
            </a:endParaRPr>
          </a:p>
        </p:txBody>
      </p:sp>
      <p:sp>
        <p:nvSpPr>
          <p:cNvPr id="1049" name="Google Shape;1049;p136"/>
          <p:cNvSpPr/>
          <p:nvPr/>
        </p:nvSpPr>
        <p:spPr>
          <a:xfrm>
            <a:off x="7617562" y="3887191"/>
            <a:ext cx="432004" cy="322817"/>
          </a:xfrm>
          <a:custGeom>
            <a:avLst/>
            <a:gdLst/>
            <a:ahLst/>
            <a:cxnLst/>
            <a:rect l="l" t="t" r="r" b="b"/>
            <a:pathLst>
              <a:path w="5595" h="4174" extrusionOk="0">
                <a:moveTo>
                  <a:pt x="5595" y="1431"/>
                </a:moveTo>
                <a:cubicBezTo>
                  <a:pt x="2798" y="0"/>
                  <a:pt x="2798" y="0"/>
                  <a:pt x="2798" y="0"/>
                </a:cubicBezTo>
                <a:cubicBezTo>
                  <a:pt x="0" y="1431"/>
                  <a:pt x="0" y="1431"/>
                  <a:pt x="0" y="1431"/>
                </a:cubicBezTo>
                <a:cubicBezTo>
                  <a:pt x="1185" y="2066"/>
                  <a:pt x="1185" y="2066"/>
                  <a:pt x="1185" y="2066"/>
                </a:cubicBezTo>
                <a:cubicBezTo>
                  <a:pt x="1185" y="3411"/>
                  <a:pt x="1185" y="3411"/>
                  <a:pt x="1185" y="3411"/>
                </a:cubicBezTo>
                <a:cubicBezTo>
                  <a:pt x="1185" y="3776"/>
                  <a:pt x="1906" y="4174"/>
                  <a:pt x="2798" y="4174"/>
                </a:cubicBezTo>
                <a:cubicBezTo>
                  <a:pt x="3689" y="4174"/>
                  <a:pt x="4411" y="3776"/>
                  <a:pt x="4411" y="3411"/>
                </a:cubicBezTo>
                <a:cubicBezTo>
                  <a:pt x="4411" y="2068"/>
                  <a:pt x="4411" y="2068"/>
                  <a:pt x="4411" y="2068"/>
                </a:cubicBezTo>
                <a:lnTo>
                  <a:pt x="5595" y="1431"/>
                </a:lnTo>
                <a:close/>
                <a:moveTo>
                  <a:pt x="2798" y="507"/>
                </a:moveTo>
                <a:cubicBezTo>
                  <a:pt x="4624" y="1441"/>
                  <a:pt x="4624" y="1441"/>
                  <a:pt x="4624" y="1441"/>
                </a:cubicBezTo>
                <a:cubicBezTo>
                  <a:pt x="2801" y="2421"/>
                  <a:pt x="2801" y="2421"/>
                  <a:pt x="2801" y="2421"/>
                </a:cubicBezTo>
                <a:cubicBezTo>
                  <a:pt x="972" y="1441"/>
                  <a:pt x="972" y="1441"/>
                  <a:pt x="972" y="1441"/>
                </a:cubicBezTo>
                <a:lnTo>
                  <a:pt x="2798" y="507"/>
                </a:lnTo>
                <a:close/>
                <a:moveTo>
                  <a:pt x="3959" y="3370"/>
                </a:moveTo>
                <a:cubicBezTo>
                  <a:pt x="3927" y="3409"/>
                  <a:pt x="3831" y="3492"/>
                  <a:pt x="3634" y="3572"/>
                </a:cubicBezTo>
                <a:cubicBezTo>
                  <a:pt x="3393" y="3669"/>
                  <a:pt x="3096" y="3722"/>
                  <a:pt x="2798" y="3722"/>
                </a:cubicBezTo>
                <a:cubicBezTo>
                  <a:pt x="2499" y="3722"/>
                  <a:pt x="2202" y="3669"/>
                  <a:pt x="1962" y="3572"/>
                </a:cubicBezTo>
                <a:cubicBezTo>
                  <a:pt x="1764" y="3492"/>
                  <a:pt x="1668" y="3409"/>
                  <a:pt x="1636" y="3370"/>
                </a:cubicBezTo>
                <a:cubicBezTo>
                  <a:pt x="1636" y="2308"/>
                  <a:pt x="1636" y="2308"/>
                  <a:pt x="1636" y="2308"/>
                </a:cubicBezTo>
                <a:cubicBezTo>
                  <a:pt x="2801" y="2933"/>
                  <a:pt x="2801" y="2933"/>
                  <a:pt x="2801" y="2933"/>
                </a:cubicBezTo>
                <a:cubicBezTo>
                  <a:pt x="3959" y="2310"/>
                  <a:pt x="3959" y="2310"/>
                  <a:pt x="3959" y="2310"/>
                </a:cubicBezTo>
                <a:lnTo>
                  <a:pt x="3959" y="337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Roboto Light"/>
              <a:ea typeface="Roboto Light"/>
              <a:cs typeface="Roboto Light"/>
              <a:sym typeface="Roboto Light"/>
            </a:endParaRPr>
          </a:p>
        </p:txBody>
      </p:sp>
      <p:sp>
        <p:nvSpPr>
          <p:cNvPr id="1050" name="Google Shape;1050;p136"/>
          <p:cNvSpPr/>
          <p:nvPr/>
        </p:nvSpPr>
        <p:spPr>
          <a:xfrm>
            <a:off x="4749162" y="3843343"/>
            <a:ext cx="431805" cy="433382"/>
          </a:xfrm>
          <a:custGeom>
            <a:avLst/>
            <a:gdLst/>
            <a:ahLst/>
            <a:cxnLst/>
            <a:rect l="l" t="t" r="r" b="b"/>
            <a:pathLst>
              <a:path w="5632" h="5632" extrusionOk="0">
                <a:moveTo>
                  <a:pt x="2816" y="1816"/>
                </a:moveTo>
                <a:cubicBezTo>
                  <a:pt x="2264" y="1816"/>
                  <a:pt x="1817" y="2264"/>
                  <a:pt x="1817" y="2816"/>
                </a:cubicBezTo>
                <a:cubicBezTo>
                  <a:pt x="1817" y="3367"/>
                  <a:pt x="2264" y="3815"/>
                  <a:pt x="2816" y="3815"/>
                </a:cubicBezTo>
                <a:cubicBezTo>
                  <a:pt x="3368" y="3815"/>
                  <a:pt x="3815" y="3367"/>
                  <a:pt x="3815" y="2816"/>
                </a:cubicBezTo>
                <a:cubicBezTo>
                  <a:pt x="3815" y="2264"/>
                  <a:pt x="3368" y="1816"/>
                  <a:pt x="2816" y="1816"/>
                </a:cubicBezTo>
                <a:moveTo>
                  <a:pt x="2816" y="3361"/>
                </a:moveTo>
                <a:cubicBezTo>
                  <a:pt x="2515" y="3361"/>
                  <a:pt x="2271" y="3117"/>
                  <a:pt x="2271" y="2816"/>
                </a:cubicBezTo>
                <a:cubicBezTo>
                  <a:pt x="2271" y="2515"/>
                  <a:pt x="2515" y="2270"/>
                  <a:pt x="2816" y="2270"/>
                </a:cubicBezTo>
                <a:cubicBezTo>
                  <a:pt x="3117" y="2270"/>
                  <a:pt x="3361" y="2515"/>
                  <a:pt x="3361" y="2816"/>
                </a:cubicBezTo>
                <a:cubicBezTo>
                  <a:pt x="3361" y="3116"/>
                  <a:pt x="3117" y="3360"/>
                  <a:pt x="2816" y="3361"/>
                </a:cubicBezTo>
                <a:moveTo>
                  <a:pt x="2816" y="0"/>
                </a:moveTo>
                <a:cubicBezTo>
                  <a:pt x="1260" y="0"/>
                  <a:pt x="0" y="1260"/>
                  <a:pt x="0" y="2816"/>
                </a:cubicBezTo>
                <a:cubicBezTo>
                  <a:pt x="0" y="4371"/>
                  <a:pt x="1260" y="5632"/>
                  <a:pt x="2816" y="5632"/>
                </a:cubicBezTo>
                <a:cubicBezTo>
                  <a:pt x="4372" y="5632"/>
                  <a:pt x="5632" y="4371"/>
                  <a:pt x="5632" y="2816"/>
                </a:cubicBezTo>
                <a:cubicBezTo>
                  <a:pt x="5632" y="1260"/>
                  <a:pt x="4372" y="0"/>
                  <a:pt x="2816" y="0"/>
                </a:cubicBezTo>
                <a:moveTo>
                  <a:pt x="4486" y="4485"/>
                </a:moveTo>
                <a:cubicBezTo>
                  <a:pt x="3564" y="5408"/>
                  <a:pt x="2068" y="5408"/>
                  <a:pt x="1146" y="4485"/>
                </a:cubicBezTo>
                <a:cubicBezTo>
                  <a:pt x="224" y="3563"/>
                  <a:pt x="224" y="2068"/>
                  <a:pt x="1146" y="1145"/>
                </a:cubicBezTo>
                <a:cubicBezTo>
                  <a:pt x="2068" y="223"/>
                  <a:pt x="3564" y="223"/>
                  <a:pt x="4486" y="1145"/>
                </a:cubicBezTo>
                <a:cubicBezTo>
                  <a:pt x="5409" y="2068"/>
                  <a:pt x="5409" y="3563"/>
                  <a:pt x="4486" y="4485"/>
                </a:cubicBezTo>
                <a:moveTo>
                  <a:pt x="2816" y="908"/>
                </a:moveTo>
                <a:cubicBezTo>
                  <a:pt x="1763" y="908"/>
                  <a:pt x="908" y="1762"/>
                  <a:pt x="908" y="2816"/>
                </a:cubicBezTo>
                <a:cubicBezTo>
                  <a:pt x="908" y="3869"/>
                  <a:pt x="1763" y="4723"/>
                  <a:pt x="2816" y="4723"/>
                </a:cubicBezTo>
                <a:cubicBezTo>
                  <a:pt x="3870" y="4723"/>
                  <a:pt x="4724" y="3869"/>
                  <a:pt x="4724" y="2816"/>
                </a:cubicBezTo>
                <a:cubicBezTo>
                  <a:pt x="4724" y="1762"/>
                  <a:pt x="3870" y="908"/>
                  <a:pt x="2816" y="908"/>
                </a:cubicBezTo>
                <a:moveTo>
                  <a:pt x="3846" y="3848"/>
                </a:moveTo>
                <a:cubicBezTo>
                  <a:pt x="3277" y="4416"/>
                  <a:pt x="2355" y="4416"/>
                  <a:pt x="1787" y="3848"/>
                </a:cubicBezTo>
                <a:cubicBezTo>
                  <a:pt x="1218" y="3279"/>
                  <a:pt x="1218" y="2357"/>
                  <a:pt x="1787" y="1789"/>
                </a:cubicBezTo>
                <a:cubicBezTo>
                  <a:pt x="2355" y="1220"/>
                  <a:pt x="3277" y="1220"/>
                  <a:pt x="3846" y="1789"/>
                </a:cubicBezTo>
                <a:cubicBezTo>
                  <a:pt x="4119" y="2062"/>
                  <a:pt x="4272" y="2432"/>
                  <a:pt x="4272" y="2818"/>
                </a:cubicBezTo>
                <a:cubicBezTo>
                  <a:pt x="4273" y="3205"/>
                  <a:pt x="4120" y="3575"/>
                  <a:pt x="3846" y="3848"/>
                </a:cubicBez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Roboto Light"/>
              <a:ea typeface="Roboto Light"/>
              <a:cs typeface="Roboto Light"/>
              <a:sym typeface="Roboto Light"/>
            </a:endParaRPr>
          </a:p>
        </p:txBody>
      </p:sp>
      <p:sp>
        <p:nvSpPr>
          <p:cNvPr id="1051" name="Google Shape;1051;p136"/>
          <p:cNvSpPr/>
          <p:nvPr/>
        </p:nvSpPr>
        <p:spPr>
          <a:xfrm>
            <a:off x="5503221" y="3837939"/>
            <a:ext cx="444208" cy="444208"/>
          </a:xfrm>
          <a:custGeom>
            <a:avLst/>
            <a:gdLst/>
            <a:ahLst/>
            <a:cxnLst/>
            <a:rect l="l" t="t" r="r" b="b"/>
            <a:pathLst>
              <a:path w="9922" h="9922" extrusionOk="0">
                <a:moveTo>
                  <a:pt x="4573" y="5675"/>
                </a:moveTo>
                <a:cubicBezTo>
                  <a:pt x="4285" y="5675"/>
                  <a:pt x="4285" y="5675"/>
                  <a:pt x="4285" y="5675"/>
                </a:cubicBezTo>
                <a:cubicBezTo>
                  <a:pt x="3327" y="5675"/>
                  <a:pt x="2512" y="5004"/>
                  <a:pt x="2332" y="4081"/>
                </a:cubicBezTo>
                <a:cubicBezTo>
                  <a:pt x="2932" y="4081"/>
                  <a:pt x="2932" y="4081"/>
                  <a:pt x="2932" y="4081"/>
                </a:cubicBezTo>
                <a:cubicBezTo>
                  <a:pt x="3820" y="4081"/>
                  <a:pt x="4547" y="4787"/>
                  <a:pt x="4573" y="5675"/>
                </a:cubicBezTo>
                <a:moveTo>
                  <a:pt x="5352" y="6513"/>
                </a:moveTo>
                <a:cubicBezTo>
                  <a:pt x="5376" y="5627"/>
                  <a:pt x="6105" y="4943"/>
                  <a:pt x="6993" y="4920"/>
                </a:cubicBezTo>
                <a:cubicBezTo>
                  <a:pt x="7592" y="4920"/>
                  <a:pt x="7592" y="4920"/>
                  <a:pt x="7592" y="4920"/>
                </a:cubicBezTo>
                <a:cubicBezTo>
                  <a:pt x="7401" y="5830"/>
                  <a:pt x="6586" y="6513"/>
                  <a:pt x="5639" y="6513"/>
                </a:cubicBezTo>
                <a:lnTo>
                  <a:pt x="5352" y="6513"/>
                </a:lnTo>
                <a:close/>
                <a:moveTo>
                  <a:pt x="7903" y="7903"/>
                </a:moveTo>
                <a:cubicBezTo>
                  <a:pt x="7223" y="8588"/>
                  <a:pt x="6324" y="9012"/>
                  <a:pt x="5364" y="9103"/>
                </a:cubicBezTo>
                <a:cubicBezTo>
                  <a:pt x="5364" y="7293"/>
                  <a:pt x="5364" y="7293"/>
                  <a:pt x="5364" y="7293"/>
                </a:cubicBezTo>
                <a:cubicBezTo>
                  <a:pt x="5639" y="7293"/>
                  <a:pt x="5639" y="7293"/>
                  <a:pt x="5639" y="7293"/>
                </a:cubicBezTo>
                <a:cubicBezTo>
                  <a:pt x="7161" y="7293"/>
                  <a:pt x="8382" y="6061"/>
                  <a:pt x="8407" y="4525"/>
                </a:cubicBezTo>
                <a:cubicBezTo>
                  <a:pt x="8407" y="4129"/>
                  <a:pt x="8407" y="4129"/>
                  <a:pt x="8407" y="4129"/>
                </a:cubicBezTo>
                <a:cubicBezTo>
                  <a:pt x="6993" y="4129"/>
                  <a:pt x="6993" y="4129"/>
                  <a:pt x="6993" y="4129"/>
                </a:cubicBezTo>
                <a:cubicBezTo>
                  <a:pt x="6307" y="4145"/>
                  <a:pt x="5675" y="4470"/>
                  <a:pt x="5208" y="4961"/>
                </a:cubicBezTo>
                <a:cubicBezTo>
                  <a:pt x="4864" y="3984"/>
                  <a:pt x="3954" y="3320"/>
                  <a:pt x="2919" y="3290"/>
                </a:cubicBezTo>
                <a:cubicBezTo>
                  <a:pt x="1505" y="3290"/>
                  <a:pt x="1505" y="3290"/>
                  <a:pt x="1505" y="3290"/>
                </a:cubicBezTo>
                <a:cubicBezTo>
                  <a:pt x="1505" y="3686"/>
                  <a:pt x="1505" y="3686"/>
                  <a:pt x="1505" y="3686"/>
                </a:cubicBezTo>
                <a:cubicBezTo>
                  <a:pt x="1505" y="5207"/>
                  <a:pt x="2751" y="6453"/>
                  <a:pt x="4273" y="6453"/>
                </a:cubicBezTo>
                <a:cubicBezTo>
                  <a:pt x="4561" y="6453"/>
                  <a:pt x="4561" y="6453"/>
                  <a:pt x="4561" y="6453"/>
                </a:cubicBezTo>
                <a:cubicBezTo>
                  <a:pt x="4561" y="9103"/>
                  <a:pt x="4561" y="9103"/>
                  <a:pt x="4561" y="9103"/>
                </a:cubicBezTo>
                <a:cubicBezTo>
                  <a:pt x="2274" y="8882"/>
                  <a:pt x="599" y="6849"/>
                  <a:pt x="819" y="4562"/>
                </a:cubicBezTo>
                <a:cubicBezTo>
                  <a:pt x="912" y="3601"/>
                  <a:pt x="1336" y="2702"/>
                  <a:pt x="2019" y="2019"/>
                </a:cubicBezTo>
                <a:cubicBezTo>
                  <a:pt x="3644" y="394"/>
                  <a:pt x="6278" y="394"/>
                  <a:pt x="7903" y="2019"/>
                </a:cubicBezTo>
                <a:cubicBezTo>
                  <a:pt x="9528" y="3644"/>
                  <a:pt x="9528" y="6278"/>
                  <a:pt x="7903" y="7903"/>
                </a:cubicBezTo>
                <a:moveTo>
                  <a:pt x="4961" y="0"/>
                </a:moveTo>
                <a:cubicBezTo>
                  <a:pt x="2220" y="0"/>
                  <a:pt x="0" y="2221"/>
                  <a:pt x="0" y="4961"/>
                </a:cubicBezTo>
                <a:cubicBezTo>
                  <a:pt x="0" y="7701"/>
                  <a:pt x="2220" y="9922"/>
                  <a:pt x="4961" y="9922"/>
                </a:cubicBezTo>
                <a:cubicBezTo>
                  <a:pt x="7701" y="9922"/>
                  <a:pt x="9922" y="7701"/>
                  <a:pt x="9922" y="4961"/>
                </a:cubicBezTo>
                <a:cubicBezTo>
                  <a:pt x="9922" y="2221"/>
                  <a:pt x="7701" y="0"/>
                  <a:pt x="4961" y="0"/>
                </a:cubicBez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Roboto Light"/>
              <a:ea typeface="Roboto Light"/>
              <a:cs typeface="Roboto Light"/>
              <a:sym typeface="Roboto Light"/>
            </a:endParaRPr>
          </a:p>
        </p:txBody>
      </p:sp>
      <p:sp>
        <p:nvSpPr>
          <p:cNvPr id="1052" name="Google Shape;1052;p136"/>
          <p:cNvSpPr txBox="1"/>
          <p:nvPr/>
        </p:nvSpPr>
        <p:spPr>
          <a:xfrm>
            <a:off x="1299884" y="4858763"/>
            <a:ext cx="460200" cy="120600"/>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None/>
            </a:pPr>
            <a:endParaRPr sz="600">
              <a:solidFill>
                <a:srgbClr val="8C1437"/>
              </a:solidFill>
            </a:endParaRPr>
          </a:p>
        </p:txBody>
      </p:sp>
      <p:sp>
        <p:nvSpPr>
          <p:cNvPr id="1053" name="Google Shape;1053;p136">
            <a:hlinkClick r:id="rId3"/>
          </p:cNvPr>
          <p:cNvSpPr txBox="1"/>
          <p:nvPr/>
        </p:nvSpPr>
        <p:spPr>
          <a:xfrm>
            <a:off x="536813" y="4858763"/>
            <a:ext cx="867300" cy="1206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8C1437"/>
                </a:solidFill>
                <a:latin typeface="Arial"/>
                <a:ea typeface="Arial"/>
                <a:cs typeface="Arial"/>
                <a:sym typeface="Arial"/>
              </a:rPr>
              <a:t>digicatapult.org.uk</a:t>
            </a:r>
            <a:endParaRPr sz="1100" b="0" i="0" u="none" strike="noStrike" cap="none">
              <a:solidFill>
                <a:srgbClr val="000000"/>
              </a:solidFill>
              <a:latin typeface="Arial"/>
              <a:ea typeface="Arial"/>
              <a:cs typeface="Arial"/>
              <a:sym typeface="Arial"/>
            </a:endParaRPr>
          </a:p>
        </p:txBody>
      </p:sp>
      <p:pic>
        <p:nvPicPr>
          <p:cNvPr id="1054" name="Google Shape;1054;p136">
            <a:hlinkClick r:id="rId4"/>
          </p:cNvPr>
          <p:cNvPicPr preferRelativeResize="0"/>
          <p:nvPr/>
        </p:nvPicPr>
        <p:blipFill rotWithShape="1">
          <a:blip r:embed="rId5">
            <a:alphaModFix/>
          </a:blip>
          <a:srcRect/>
          <a:stretch/>
        </p:blipFill>
        <p:spPr>
          <a:xfrm>
            <a:off x="7245095" y="4858763"/>
            <a:ext cx="810104" cy="111443"/>
          </a:xfrm>
          <a:prstGeom prst="rect">
            <a:avLst/>
          </a:prstGeom>
          <a:noFill/>
          <a:ln>
            <a:noFill/>
          </a:ln>
        </p:spPr>
      </p:pic>
      <p:pic>
        <p:nvPicPr>
          <p:cNvPr id="1055" name="Google Shape;1055;p136">
            <a:hlinkClick r:id="rId6"/>
          </p:cNvPr>
          <p:cNvPicPr preferRelativeResize="0"/>
          <p:nvPr/>
        </p:nvPicPr>
        <p:blipFill rotWithShape="1">
          <a:blip r:embed="rId7">
            <a:alphaModFix/>
          </a:blip>
          <a:srcRect/>
          <a:stretch/>
        </p:blipFill>
        <p:spPr>
          <a:xfrm>
            <a:off x="8156447" y="4858763"/>
            <a:ext cx="764669" cy="113157"/>
          </a:xfrm>
          <a:prstGeom prst="rect">
            <a:avLst/>
          </a:prstGeom>
          <a:noFill/>
          <a:ln>
            <a:noFill/>
          </a:ln>
        </p:spPr>
      </p:pic>
      <p:pic>
        <p:nvPicPr>
          <p:cNvPr id="4" name="Picture 2" descr="Eurescom GmbH – Innovation through collaboration">
            <a:extLst>
              <a:ext uri="{FF2B5EF4-FFF2-40B4-BE49-F238E27FC236}">
                <a16:creationId xmlns:a16="http://schemas.microsoft.com/office/drawing/2014/main" id="{1CB2F8F9-672E-5C53-C8D6-5F24A8CCEC8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98724" y="57516"/>
            <a:ext cx="626977" cy="66519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BFBFB"/>
        </a:solidFill>
        <a:effectLst/>
      </p:bgPr>
    </p:bg>
    <p:spTree>
      <p:nvGrpSpPr>
        <p:cNvPr id="1" name="Shape 1059"/>
        <p:cNvGrpSpPr/>
        <p:nvPr/>
      </p:nvGrpSpPr>
      <p:grpSpPr>
        <a:xfrm>
          <a:off x="0" y="0"/>
          <a:ext cx="0" cy="0"/>
          <a:chOff x="0" y="0"/>
          <a:chExt cx="0" cy="0"/>
        </a:xfrm>
      </p:grpSpPr>
      <p:sp>
        <p:nvSpPr>
          <p:cNvPr id="1060" name="Google Shape;1060;p137"/>
          <p:cNvSpPr/>
          <p:nvPr/>
        </p:nvSpPr>
        <p:spPr>
          <a:xfrm>
            <a:off x="6113375" y="1189088"/>
            <a:ext cx="2418300" cy="1177500"/>
          </a:xfrm>
          <a:prstGeom prst="rect">
            <a:avLst/>
          </a:prstGeom>
          <a:solidFill>
            <a:srgbClr val="F8F5F4"/>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pic>
        <p:nvPicPr>
          <p:cNvPr id="1061" name="Google Shape;1061;p137"/>
          <p:cNvPicPr preferRelativeResize="0"/>
          <p:nvPr/>
        </p:nvPicPr>
        <p:blipFill rotWithShape="1">
          <a:blip r:embed="rId3">
            <a:alphaModFix amt="19000"/>
          </a:blip>
          <a:srcRect l="25270" t="9387" r="61967" b="71704"/>
          <a:stretch/>
        </p:blipFill>
        <p:spPr>
          <a:xfrm>
            <a:off x="6107100" y="1219650"/>
            <a:ext cx="2378225" cy="1109224"/>
          </a:xfrm>
          <a:prstGeom prst="rect">
            <a:avLst/>
          </a:prstGeom>
          <a:noFill/>
          <a:ln>
            <a:noFill/>
          </a:ln>
        </p:spPr>
      </p:pic>
      <p:sp>
        <p:nvSpPr>
          <p:cNvPr id="1062" name="Google Shape;1062;p137"/>
          <p:cNvSpPr/>
          <p:nvPr/>
        </p:nvSpPr>
        <p:spPr>
          <a:xfrm>
            <a:off x="3288687" y="1173025"/>
            <a:ext cx="2418300" cy="1177500"/>
          </a:xfrm>
          <a:prstGeom prst="rect">
            <a:avLst/>
          </a:prstGeom>
          <a:solidFill>
            <a:srgbClr val="F8F5F4"/>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pic>
        <p:nvPicPr>
          <p:cNvPr id="1063" name="Google Shape;1063;p137"/>
          <p:cNvPicPr preferRelativeResize="0"/>
          <p:nvPr/>
        </p:nvPicPr>
        <p:blipFill rotWithShape="1">
          <a:blip r:embed="rId3">
            <a:alphaModFix amt="19000"/>
          </a:blip>
          <a:srcRect l="25270" t="9387" r="61761" b="71704"/>
          <a:stretch/>
        </p:blipFill>
        <p:spPr>
          <a:xfrm>
            <a:off x="3282425" y="1203575"/>
            <a:ext cx="2416649" cy="1109250"/>
          </a:xfrm>
          <a:prstGeom prst="rect">
            <a:avLst/>
          </a:prstGeom>
          <a:noFill/>
          <a:ln>
            <a:noFill/>
          </a:ln>
        </p:spPr>
      </p:pic>
      <p:sp>
        <p:nvSpPr>
          <p:cNvPr id="1064" name="Google Shape;1064;p137"/>
          <p:cNvSpPr/>
          <p:nvPr/>
        </p:nvSpPr>
        <p:spPr>
          <a:xfrm>
            <a:off x="503950" y="1176600"/>
            <a:ext cx="2418300" cy="1177500"/>
          </a:xfrm>
          <a:prstGeom prst="rect">
            <a:avLst/>
          </a:prstGeom>
          <a:solidFill>
            <a:srgbClr val="F8F5F4"/>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pic>
        <p:nvPicPr>
          <p:cNvPr id="1065" name="Google Shape;1065;p137"/>
          <p:cNvPicPr preferRelativeResize="0"/>
          <p:nvPr/>
        </p:nvPicPr>
        <p:blipFill rotWithShape="1">
          <a:blip r:embed="rId3">
            <a:alphaModFix amt="19000"/>
          </a:blip>
          <a:srcRect l="25270" t="9387" r="61504" b="71704"/>
          <a:stretch/>
        </p:blipFill>
        <p:spPr>
          <a:xfrm>
            <a:off x="497675" y="1207150"/>
            <a:ext cx="2464502" cy="1109250"/>
          </a:xfrm>
          <a:prstGeom prst="rect">
            <a:avLst/>
          </a:prstGeom>
          <a:noFill/>
          <a:ln>
            <a:noFill/>
          </a:ln>
        </p:spPr>
      </p:pic>
      <p:sp>
        <p:nvSpPr>
          <p:cNvPr id="1066" name="Google Shape;1066;p137"/>
          <p:cNvSpPr txBox="1">
            <a:spLocks noGrp="1"/>
          </p:cNvSpPr>
          <p:nvPr>
            <p:ph type="body" idx="1"/>
          </p:nvPr>
        </p:nvSpPr>
        <p:spPr>
          <a:xfrm>
            <a:off x="648000" y="6480013"/>
            <a:ext cx="4320000" cy="214500"/>
          </a:xfrm>
          <a:prstGeom prst="rect">
            <a:avLst/>
          </a:prstGeom>
        </p:spPr>
        <p:txBody>
          <a:bodyPr spcFirstLastPara="1" wrap="square" lIns="0" tIns="0" rIns="0" bIns="0" anchor="t" anchorCtr="0">
            <a:noAutofit/>
          </a:bodyPr>
          <a:lstStyle/>
          <a:p>
            <a:pPr marL="0" lvl="0" indent="0" algn="l" rtl="0">
              <a:spcBef>
                <a:spcPts val="0"/>
              </a:spcBef>
              <a:spcAft>
                <a:spcPts val="1300"/>
              </a:spcAft>
              <a:buNone/>
            </a:pPr>
            <a:endParaRPr/>
          </a:p>
        </p:txBody>
      </p:sp>
      <p:sp>
        <p:nvSpPr>
          <p:cNvPr id="1067" name="Google Shape;1067;p137"/>
          <p:cNvSpPr txBox="1">
            <a:spLocks noGrp="1"/>
          </p:cNvSpPr>
          <p:nvPr>
            <p:ph type="sldNum" idx="12"/>
          </p:nvPr>
        </p:nvSpPr>
        <p:spPr>
          <a:xfrm>
            <a:off x="327024" y="6480001"/>
            <a:ext cx="257700" cy="214500"/>
          </a:xfrm>
          <a:prstGeom prst="rect">
            <a:avLst/>
          </a:prstGeom>
        </p:spPr>
        <p:txBody>
          <a:bodyPr spcFirstLastPara="1" wrap="square" lIns="0" tIns="0" rIns="0" bIns="0" anchor="t" anchorCtr="0">
            <a:noAutofit/>
          </a:bodyPr>
          <a:lstStyle/>
          <a:p>
            <a:pPr marL="0" lvl="0" indent="0" algn="l" rtl="0">
              <a:spcBef>
                <a:spcPts val="0"/>
              </a:spcBef>
              <a:spcAft>
                <a:spcPts val="0"/>
              </a:spcAft>
              <a:buClr>
                <a:srgbClr val="000000"/>
              </a:buClr>
              <a:buFont typeface="Arial"/>
              <a:buNone/>
            </a:pPr>
            <a:fld id="{00000000-1234-1234-1234-123412341234}" type="slidenum">
              <a:rPr lang="en-GB"/>
              <a:t>3</a:t>
            </a:fld>
            <a:endParaRPr/>
          </a:p>
        </p:txBody>
      </p:sp>
      <p:sp>
        <p:nvSpPr>
          <p:cNvPr id="1068" name="Google Shape;1068;p137"/>
          <p:cNvSpPr txBox="1"/>
          <p:nvPr/>
        </p:nvSpPr>
        <p:spPr>
          <a:xfrm>
            <a:off x="3831956" y="1375134"/>
            <a:ext cx="2142600" cy="1093800"/>
          </a:xfrm>
          <a:prstGeom prst="rect">
            <a:avLst/>
          </a:prstGeom>
          <a:noFill/>
          <a:ln>
            <a:noFill/>
          </a:ln>
        </p:spPr>
        <p:txBody>
          <a:bodyPr spcFirstLastPara="1" wrap="square" lIns="135000" tIns="135000" rIns="135000" bIns="135000" anchor="t" anchorCtr="0">
            <a:normAutofit/>
          </a:bodyPr>
          <a:lstStyle/>
          <a:p>
            <a:pPr marL="63500" lvl="0" indent="0" algn="l" rtl="0">
              <a:lnSpc>
                <a:spcPct val="110000"/>
              </a:lnSpc>
              <a:spcBef>
                <a:spcPts val="0"/>
              </a:spcBef>
              <a:spcAft>
                <a:spcPts val="0"/>
              </a:spcAft>
              <a:buNone/>
            </a:pPr>
            <a:r>
              <a:rPr lang="en-GB" sz="1400">
                <a:solidFill>
                  <a:schemeClr val="accent1"/>
                </a:solidFill>
                <a:latin typeface="Roboto Medium"/>
                <a:ea typeface="Roboto Medium"/>
                <a:cs typeface="Roboto Medium"/>
                <a:sym typeface="Roboto Medium"/>
              </a:rPr>
              <a:t>Facilities, labs &amp; </a:t>
            </a:r>
            <a:endParaRPr sz="1400">
              <a:solidFill>
                <a:schemeClr val="accent1"/>
              </a:solidFill>
              <a:latin typeface="Roboto Medium"/>
              <a:ea typeface="Roboto Medium"/>
              <a:cs typeface="Roboto Medium"/>
              <a:sym typeface="Roboto Medium"/>
            </a:endParaRPr>
          </a:p>
          <a:p>
            <a:pPr marL="63500" lvl="0" indent="0" algn="l" rtl="0">
              <a:lnSpc>
                <a:spcPct val="110000"/>
              </a:lnSpc>
              <a:spcBef>
                <a:spcPts val="0"/>
              </a:spcBef>
              <a:spcAft>
                <a:spcPts val="0"/>
              </a:spcAft>
              <a:buNone/>
            </a:pPr>
            <a:r>
              <a:rPr lang="en-GB" sz="1400">
                <a:solidFill>
                  <a:schemeClr val="accent1"/>
                </a:solidFill>
                <a:latin typeface="Roboto Medium"/>
                <a:ea typeface="Roboto Medium"/>
                <a:cs typeface="Roboto Medium"/>
                <a:sym typeface="Roboto Medium"/>
              </a:rPr>
              <a:t>R&amp;D Environments</a:t>
            </a:r>
            <a:endParaRPr sz="1400">
              <a:solidFill>
                <a:schemeClr val="accent1"/>
              </a:solidFill>
              <a:latin typeface="Roboto Medium"/>
              <a:ea typeface="Roboto Medium"/>
              <a:cs typeface="Roboto Medium"/>
              <a:sym typeface="Roboto Medium"/>
            </a:endParaRPr>
          </a:p>
          <a:p>
            <a:pPr marL="0" lvl="0" indent="0" algn="l" rtl="0">
              <a:lnSpc>
                <a:spcPct val="110000"/>
              </a:lnSpc>
              <a:spcBef>
                <a:spcPts val="0"/>
              </a:spcBef>
              <a:spcAft>
                <a:spcPts val="0"/>
              </a:spcAft>
              <a:buNone/>
            </a:pPr>
            <a:endParaRPr sz="1100">
              <a:solidFill>
                <a:schemeClr val="accent1"/>
              </a:solidFill>
              <a:latin typeface="Roboto Light"/>
              <a:ea typeface="Roboto Light"/>
              <a:cs typeface="Roboto Light"/>
              <a:sym typeface="Roboto Light"/>
            </a:endParaRPr>
          </a:p>
        </p:txBody>
      </p:sp>
      <p:sp>
        <p:nvSpPr>
          <p:cNvPr id="1069" name="Google Shape;1069;p137"/>
          <p:cNvSpPr txBox="1"/>
          <p:nvPr/>
        </p:nvSpPr>
        <p:spPr>
          <a:xfrm>
            <a:off x="6584728" y="1330969"/>
            <a:ext cx="1816200" cy="946500"/>
          </a:xfrm>
          <a:prstGeom prst="rect">
            <a:avLst/>
          </a:prstGeom>
          <a:noFill/>
          <a:ln>
            <a:noFill/>
          </a:ln>
        </p:spPr>
        <p:txBody>
          <a:bodyPr spcFirstLastPara="1" wrap="square" lIns="135000" tIns="135000" rIns="135000" bIns="135000" anchor="t" anchorCtr="0">
            <a:normAutofit lnSpcReduction="10000"/>
          </a:bodyPr>
          <a:lstStyle/>
          <a:p>
            <a:pPr marL="63500" lvl="0" indent="0" algn="l" rtl="0">
              <a:lnSpc>
                <a:spcPct val="110000"/>
              </a:lnSpc>
              <a:spcBef>
                <a:spcPts val="0"/>
              </a:spcBef>
              <a:spcAft>
                <a:spcPts val="0"/>
              </a:spcAft>
              <a:buNone/>
            </a:pPr>
            <a:r>
              <a:rPr lang="en-GB" sz="1400">
                <a:solidFill>
                  <a:schemeClr val="accent1"/>
                </a:solidFill>
                <a:latin typeface="Roboto Medium"/>
                <a:ea typeface="Roboto Medium"/>
                <a:cs typeface="Roboto Medium"/>
                <a:sym typeface="Roboto Medium"/>
              </a:rPr>
              <a:t>Innovation </a:t>
            </a:r>
            <a:endParaRPr sz="1400">
              <a:solidFill>
                <a:schemeClr val="accent1"/>
              </a:solidFill>
              <a:latin typeface="Roboto Medium"/>
              <a:ea typeface="Roboto Medium"/>
              <a:cs typeface="Roboto Medium"/>
              <a:sym typeface="Roboto Medium"/>
            </a:endParaRPr>
          </a:p>
          <a:p>
            <a:pPr marL="63500" lvl="0" indent="0" algn="l" rtl="0">
              <a:lnSpc>
                <a:spcPct val="110000"/>
              </a:lnSpc>
              <a:spcBef>
                <a:spcPts val="0"/>
              </a:spcBef>
              <a:spcAft>
                <a:spcPts val="0"/>
              </a:spcAft>
              <a:buNone/>
            </a:pPr>
            <a:r>
              <a:rPr lang="en-GB" sz="1400">
                <a:solidFill>
                  <a:schemeClr val="accent1"/>
                </a:solidFill>
                <a:latin typeface="Roboto Medium"/>
                <a:ea typeface="Roboto Medium"/>
                <a:cs typeface="Roboto Medium"/>
                <a:sym typeface="Roboto Medium"/>
              </a:rPr>
              <a:t>and acceleration programmes</a:t>
            </a:r>
            <a:endParaRPr sz="1100">
              <a:solidFill>
                <a:schemeClr val="accent1"/>
              </a:solidFill>
              <a:latin typeface="Roboto Medium"/>
              <a:ea typeface="Roboto Medium"/>
              <a:cs typeface="Roboto Medium"/>
              <a:sym typeface="Roboto Medium"/>
            </a:endParaRPr>
          </a:p>
        </p:txBody>
      </p:sp>
      <p:sp>
        <p:nvSpPr>
          <p:cNvPr id="1070" name="Google Shape;1070;p137"/>
          <p:cNvSpPr txBox="1"/>
          <p:nvPr/>
        </p:nvSpPr>
        <p:spPr>
          <a:xfrm>
            <a:off x="1106416" y="1273834"/>
            <a:ext cx="1930200" cy="1093800"/>
          </a:xfrm>
          <a:prstGeom prst="rect">
            <a:avLst/>
          </a:prstGeom>
          <a:noFill/>
          <a:ln>
            <a:noFill/>
          </a:ln>
        </p:spPr>
        <p:txBody>
          <a:bodyPr spcFirstLastPara="1" wrap="square" lIns="135000" tIns="135000" rIns="135000" bIns="135000" anchor="t" anchorCtr="0">
            <a:normAutofit/>
          </a:bodyPr>
          <a:lstStyle/>
          <a:p>
            <a:pPr marL="63500" lvl="0" indent="0" algn="l" rtl="0">
              <a:lnSpc>
                <a:spcPct val="110000"/>
              </a:lnSpc>
              <a:spcBef>
                <a:spcPts val="0"/>
              </a:spcBef>
              <a:spcAft>
                <a:spcPts val="0"/>
              </a:spcAft>
              <a:buNone/>
            </a:pPr>
            <a:r>
              <a:rPr lang="en-GB" sz="1400">
                <a:solidFill>
                  <a:schemeClr val="accent1"/>
                </a:solidFill>
                <a:latin typeface="Roboto Medium"/>
                <a:ea typeface="Roboto Medium"/>
                <a:cs typeface="Roboto Medium"/>
                <a:sym typeface="Roboto Medium"/>
              </a:rPr>
              <a:t>R&amp;D &amp; innovation leadership and strategy</a:t>
            </a:r>
            <a:endParaRPr sz="1400">
              <a:solidFill>
                <a:schemeClr val="accent1"/>
              </a:solidFill>
              <a:latin typeface="Roboto Medium"/>
              <a:ea typeface="Roboto Medium"/>
              <a:cs typeface="Roboto Medium"/>
              <a:sym typeface="Roboto Medium"/>
            </a:endParaRPr>
          </a:p>
        </p:txBody>
      </p:sp>
      <p:sp>
        <p:nvSpPr>
          <p:cNvPr id="1071" name="Google Shape;1071;p137"/>
          <p:cNvSpPr/>
          <p:nvPr/>
        </p:nvSpPr>
        <p:spPr>
          <a:xfrm>
            <a:off x="650589" y="1568953"/>
            <a:ext cx="484251" cy="419767"/>
          </a:xfrm>
          <a:custGeom>
            <a:avLst/>
            <a:gdLst/>
            <a:ahLst/>
            <a:cxnLst/>
            <a:rect l="l" t="t" r="r" b="b"/>
            <a:pathLst>
              <a:path w="4724400" h="4305300" extrusionOk="0">
                <a:moveTo>
                  <a:pt x="4724400" y="1095375"/>
                </a:moveTo>
                <a:lnTo>
                  <a:pt x="2362200" y="0"/>
                </a:lnTo>
                <a:lnTo>
                  <a:pt x="0" y="1095375"/>
                </a:lnTo>
                <a:lnTo>
                  <a:pt x="2362200" y="2190750"/>
                </a:lnTo>
                <a:close/>
                <a:moveTo>
                  <a:pt x="2362200" y="381000"/>
                </a:moveTo>
                <a:lnTo>
                  <a:pt x="3905250" y="1095375"/>
                </a:lnTo>
                <a:lnTo>
                  <a:pt x="2362200" y="1809750"/>
                </a:lnTo>
                <a:lnTo>
                  <a:pt x="819150" y="1095375"/>
                </a:lnTo>
                <a:close/>
                <a:moveTo>
                  <a:pt x="0" y="1762125"/>
                </a:moveTo>
                <a:lnTo>
                  <a:pt x="0" y="2143125"/>
                </a:lnTo>
                <a:lnTo>
                  <a:pt x="2362200" y="3248025"/>
                </a:lnTo>
                <a:lnTo>
                  <a:pt x="4724400" y="2143125"/>
                </a:lnTo>
                <a:lnTo>
                  <a:pt x="4724400" y="1762125"/>
                </a:lnTo>
                <a:lnTo>
                  <a:pt x="2362200" y="2867025"/>
                </a:lnTo>
                <a:close/>
                <a:moveTo>
                  <a:pt x="0" y="2819400"/>
                </a:moveTo>
                <a:lnTo>
                  <a:pt x="0" y="3200400"/>
                </a:lnTo>
                <a:lnTo>
                  <a:pt x="2362200" y="4305300"/>
                </a:lnTo>
                <a:lnTo>
                  <a:pt x="4724400" y="3200400"/>
                </a:lnTo>
                <a:lnTo>
                  <a:pt x="4724400" y="2819400"/>
                </a:lnTo>
                <a:lnTo>
                  <a:pt x="2362200" y="3924300"/>
                </a:ln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Roboto Medium"/>
              <a:ea typeface="Roboto Medium"/>
              <a:cs typeface="Roboto Medium"/>
              <a:sym typeface="Roboto Medium"/>
            </a:endParaRPr>
          </a:p>
        </p:txBody>
      </p:sp>
      <p:sp>
        <p:nvSpPr>
          <p:cNvPr id="1072" name="Google Shape;1072;p137"/>
          <p:cNvSpPr/>
          <p:nvPr/>
        </p:nvSpPr>
        <p:spPr>
          <a:xfrm>
            <a:off x="3416644" y="1572731"/>
            <a:ext cx="484251" cy="417909"/>
          </a:xfrm>
          <a:custGeom>
            <a:avLst/>
            <a:gdLst/>
            <a:ahLst/>
            <a:cxnLst/>
            <a:rect l="l" t="t" r="r" b="b"/>
            <a:pathLst>
              <a:path w="4724400" h="4286250" extrusionOk="0">
                <a:moveTo>
                  <a:pt x="3344810" y="0"/>
                </a:moveTo>
                <a:cubicBezTo>
                  <a:pt x="2979621" y="0"/>
                  <a:pt x="2654247" y="126968"/>
                  <a:pt x="2403930" y="367094"/>
                </a:cubicBezTo>
                <a:lnTo>
                  <a:pt x="2355639" y="413385"/>
                </a:lnTo>
                <a:cubicBezTo>
                  <a:pt x="2099359" y="149597"/>
                  <a:pt x="1747391" y="523"/>
                  <a:pt x="1379612" y="0"/>
                </a:cubicBezTo>
                <a:cubicBezTo>
                  <a:pt x="619136" y="0"/>
                  <a:pt x="11" y="623126"/>
                  <a:pt x="11" y="1389031"/>
                </a:cubicBezTo>
                <a:cubicBezTo>
                  <a:pt x="-1440" y="1756553"/>
                  <a:pt x="143425" y="2109550"/>
                  <a:pt x="402633" y="2370106"/>
                </a:cubicBezTo>
                <a:lnTo>
                  <a:pt x="2308299" y="4264629"/>
                </a:lnTo>
                <a:cubicBezTo>
                  <a:pt x="2338017" y="4294175"/>
                  <a:pt x="2386023" y="4294175"/>
                  <a:pt x="2415741" y="4264629"/>
                </a:cubicBezTo>
                <a:lnTo>
                  <a:pt x="4364842" y="2297811"/>
                </a:lnTo>
                <a:lnTo>
                  <a:pt x="4371129" y="2291144"/>
                </a:lnTo>
                <a:cubicBezTo>
                  <a:pt x="4634495" y="2027777"/>
                  <a:pt x="4724411" y="1732502"/>
                  <a:pt x="4724411" y="1389031"/>
                </a:cubicBezTo>
                <a:cubicBezTo>
                  <a:pt x="4724411" y="623126"/>
                  <a:pt x="4105286" y="0"/>
                  <a:pt x="3344810" y="0"/>
                </a:cubicBezTo>
                <a:close/>
                <a:moveTo>
                  <a:pt x="641996" y="2127314"/>
                </a:moveTo>
                <a:cubicBezTo>
                  <a:pt x="446069" y="1930889"/>
                  <a:pt x="336396" y="1664561"/>
                  <a:pt x="337196" y="1387126"/>
                </a:cubicBezTo>
                <a:cubicBezTo>
                  <a:pt x="337196" y="809911"/>
                  <a:pt x="803921" y="340328"/>
                  <a:pt x="1376754" y="340328"/>
                </a:cubicBezTo>
                <a:cubicBezTo>
                  <a:pt x="1671458" y="340328"/>
                  <a:pt x="1941301" y="461963"/>
                  <a:pt x="2138754" y="683228"/>
                </a:cubicBezTo>
                <a:lnTo>
                  <a:pt x="1443429" y="1383506"/>
                </a:lnTo>
                <a:cubicBezTo>
                  <a:pt x="1413950" y="1413215"/>
                  <a:pt x="1413950" y="1461145"/>
                  <a:pt x="1443429" y="1490853"/>
                </a:cubicBezTo>
                <a:lnTo>
                  <a:pt x="1815762" y="1865757"/>
                </a:lnTo>
                <a:lnTo>
                  <a:pt x="1096624" y="2589657"/>
                </a:lnTo>
                <a:close/>
                <a:moveTo>
                  <a:pt x="4121479" y="2071402"/>
                </a:moveTo>
                <a:lnTo>
                  <a:pt x="2352686" y="3849815"/>
                </a:lnTo>
                <a:lnTo>
                  <a:pt x="2141612" y="3638550"/>
                </a:lnTo>
                <a:lnTo>
                  <a:pt x="2985241" y="2794921"/>
                </a:lnTo>
                <a:lnTo>
                  <a:pt x="2783216" y="2592705"/>
                </a:lnTo>
                <a:lnTo>
                  <a:pt x="1939777" y="3436049"/>
                </a:lnTo>
                <a:lnTo>
                  <a:pt x="1728036" y="3223736"/>
                </a:lnTo>
                <a:lnTo>
                  <a:pt x="2571189" y="2380679"/>
                </a:lnTo>
                <a:lnTo>
                  <a:pt x="2369069" y="2178558"/>
                </a:lnTo>
                <a:lnTo>
                  <a:pt x="1526202" y="3021521"/>
                </a:lnTo>
                <a:lnTo>
                  <a:pt x="1316652" y="2811971"/>
                </a:lnTo>
                <a:lnTo>
                  <a:pt x="2565665" y="1554671"/>
                </a:lnTo>
                <a:cubicBezTo>
                  <a:pt x="2621062" y="1498940"/>
                  <a:pt x="2621062" y="1408948"/>
                  <a:pt x="2565665" y="1353217"/>
                </a:cubicBezTo>
                <a:lnTo>
                  <a:pt x="2565665" y="1353217"/>
                </a:lnTo>
                <a:cubicBezTo>
                  <a:pt x="2510068" y="1297219"/>
                  <a:pt x="2419609" y="1296886"/>
                  <a:pt x="2363611" y="1352483"/>
                </a:cubicBezTo>
                <a:cubicBezTo>
                  <a:pt x="2363363" y="1352731"/>
                  <a:pt x="2363125" y="1352969"/>
                  <a:pt x="2362878" y="1353217"/>
                </a:cubicBezTo>
                <a:lnTo>
                  <a:pt x="2042361" y="1676400"/>
                </a:lnTo>
                <a:lnTo>
                  <a:pt x="1821191" y="1453706"/>
                </a:lnTo>
                <a:lnTo>
                  <a:pt x="2486036" y="785813"/>
                </a:lnTo>
                <a:lnTo>
                  <a:pt x="2658629" y="619887"/>
                </a:lnTo>
                <a:cubicBezTo>
                  <a:pt x="2870560" y="425196"/>
                  <a:pt x="3113638" y="352425"/>
                  <a:pt x="3375480" y="352425"/>
                </a:cubicBezTo>
                <a:cubicBezTo>
                  <a:pt x="3918977" y="352425"/>
                  <a:pt x="4377606" y="804958"/>
                  <a:pt x="4377606" y="1352550"/>
                </a:cubicBezTo>
                <a:cubicBezTo>
                  <a:pt x="4377606" y="1711452"/>
                  <a:pt x="4250923" y="1941957"/>
                  <a:pt x="4121479" y="2071402"/>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Roboto Medium"/>
              <a:ea typeface="Roboto Medium"/>
              <a:cs typeface="Roboto Medium"/>
              <a:sym typeface="Roboto Medium"/>
            </a:endParaRPr>
          </a:p>
        </p:txBody>
      </p:sp>
      <p:sp>
        <p:nvSpPr>
          <p:cNvPr id="1073" name="Google Shape;1073;p137"/>
          <p:cNvSpPr/>
          <p:nvPr/>
        </p:nvSpPr>
        <p:spPr>
          <a:xfrm rot="10800000">
            <a:off x="4405737" y="563141"/>
            <a:ext cx="180300" cy="72600"/>
          </a:xfrm>
          <a:prstGeom prst="triangle">
            <a:avLst>
              <a:gd name="adj" fmla="val 50000"/>
            </a:avLst>
          </a:prstGeom>
          <a:solidFill>
            <a:srgbClr val="FFFFFF"/>
          </a:solidFill>
          <a:ln w="254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None/>
            </a:pPr>
            <a:endParaRPr sz="1100" b="0" i="0" u="none" strike="noStrike" cap="none">
              <a:solidFill>
                <a:srgbClr val="FFFFFF"/>
              </a:solidFill>
              <a:latin typeface="Arial"/>
              <a:ea typeface="Arial"/>
              <a:cs typeface="Arial"/>
              <a:sym typeface="Arial"/>
            </a:endParaRPr>
          </a:p>
        </p:txBody>
      </p:sp>
      <p:sp>
        <p:nvSpPr>
          <p:cNvPr id="1074" name="Google Shape;1074;p137"/>
          <p:cNvSpPr/>
          <p:nvPr/>
        </p:nvSpPr>
        <p:spPr>
          <a:xfrm rot="10800000">
            <a:off x="7061721" y="563141"/>
            <a:ext cx="180300" cy="72600"/>
          </a:xfrm>
          <a:prstGeom prst="triangle">
            <a:avLst>
              <a:gd name="adj" fmla="val 50000"/>
            </a:avLst>
          </a:prstGeom>
          <a:solidFill>
            <a:srgbClr val="FFFFFF"/>
          </a:solidFill>
          <a:ln w="254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None/>
            </a:pPr>
            <a:endParaRPr sz="1100" b="0" i="0" u="none" strike="noStrike" cap="none">
              <a:solidFill>
                <a:srgbClr val="FFFFFF"/>
              </a:solidFill>
              <a:latin typeface="Arial"/>
              <a:ea typeface="Arial"/>
              <a:cs typeface="Arial"/>
              <a:sym typeface="Arial"/>
            </a:endParaRPr>
          </a:p>
        </p:txBody>
      </p:sp>
      <p:sp>
        <p:nvSpPr>
          <p:cNvPr id="1075" name="Google Shape;1075;p137"/>
          <p:cNvSpPr/>
          <p:nvPr/>
        </p:nvSpPr>
        <p:spPr>
          <a:xfrm>
            <a:off x="6182700" y="1555828"/>
            <a:ext cx="490061" cy="448818"/>
          </a:xfrm>
          <a:custGeom>
            <a:avLst/>
            <a:gdLst/>
            <a:ahLst/>
            <a:cxnLst/>
            <a:rect l="l" t="t" r="r" b="b"/>
            <a:pathLst>
              <a:path w="4000500" h="4724400" extrusionOk="0">
                <a:moveTo>
                  <a:pt x="2190750" y="4724400"/>
                </a:moveTo>
                <a:lnTo>
                  <a:pt x="1809750" y="4724400"/>
                </a:lnTo>
                <a:lnTo>
                  <a:pt x="1809750" y="4105275"/>
                </a:lnTo>
                <a:lnTo>
                  <a:pt x="2190750" y="4105275"/>
                </a:lnTo>
                <a:close/>
                <a:moveTo>
                  <a:pt x="1619250" y="4105275"/>
                </a:moveTo>
                <a:lnTo>
                  <a:pt x="1238250" y="4105275"/>
                </a:lnTo>
                <a:lnTo>
                  <a:pt x="1238250" y="4486275"/>
                </a:lnTo>
                <a:lnTo>
                  <a:pt x="1619250" y="4486275"/>
                </a:lnTo>
                <a:close/>
                <a:moveTo>
                  <a:pt x="2762250" y="4105275"/>
                </a:moveTo>
                <a:lnTo>
                  <a:pt x="2381250" y="4105275"/>
                </a:lnTo>
                <a:lnTo>
                  <a:pt x="2381250" y="4486275"/>
                </a:lnTo>
                <a:lnTo>
                  <a:pt x="2762250" y="4486275"/>
                </a:lnTo>
                <a:close/>
                <a:moveTo>
                  <a:pt x="4000500" y="3952875"/>
                </a:moveTo>
                <a:lnTo>
                  <a:pt x="0" y="3952875"/>
                </a:lnTo>
                <a:lnTo>
                  <a:pt x="1047750" y="2162175"/>
                </a:lnTo>
                <a:lnTo>
                  <a:pt x="1047750" y="1543050"/>
                </a:lnTo>
                <a:cubicBezTo>
                  <a:pt x="1047750" y="270986"/>
                  <a:pt x="2000250" y="0"/>
                  <a:pt x="2000250" y="0"/>
                </a:cubicBezTo>
                <a:lnTo>
                  <a:pt x="2000250" y="0"/>
                </a:lnTo>
                <a:cubicBezTo>
                  <a:pt x="2000250" y="0"/>
                  <a:pt x="2952750" y="247078"/>
                  <a:pt x="2952750" y="1543050"/>
                </a:cubicBezTo>
                <a:lnTo>
                  <a:pt x="2952750" y="2162175"/>
                </a:lnTo>
                <a:close/>
                <a:moveTo>
                  <a:pt x="1047750" y="2916650"/>
                </a:moveTo>
                <a:lnTo>
                  <a:pt x="664369" y="3571875"/>
                </a:lnTo>
                <a:lnTo>
                  <a:pt x="1047750" y="3571875"/>
                </a:lnTo>
                <a:close/>
                <a:moveTo>
                  <a:pt x="2571750" y="1543050"/>
                </a:moveTo>
                <a:cubicBezTo>
                  <a:pt x="2571750" y="685800"/>
                  <a:pt x="2014919" y="381000"/>
                  <a:pt x="2000250" y="381000"/>
                </a:cubicBezTo>
                <a:cubicBezTo>
                  <a:pt x="1985582" y="381000"/>
                  <a:pt x="1428750" y="685800"/>
                  <a:pt x="1428750" y="1543050"/>
                </a:cubicBezTo>
                <a:lnTo>
                  <a:pt x="1428750" y="3571875"/>
                </a:lnTo>
                <a:lnTo>
                  <a:pt x="2571750" y="3571875"/>
                </a:lnTo>
                <a:close/>
                <a:moveTo>
                  <a:pt x="2952750" y="3571875"/>
                </a:moveTo>
                <a:lnTo>
                  <a:pt x="3336131" y="3571875"/>
                </a:lnTo>
                <a:lnTo>
                  <a:pt x="2952750" y="2916650"/>
                </a:ln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Roboto Medium"/>
              <a:ea typeface="Roboto Medium"/>
              <a:cs typeface="Roboto Medium"/>
              <a:sym typeface="Roboto Medium"/>
            </a:endParaRPr>
          </a:p>
        </p:txBody>
      </p:sp>
      <p:grpSp>
        <p:nvGrpSpPr>
          <p:cNvPr id="1076" name="Google Shape;1076;p137"/>
          <p:cNvGrpSpPr/>
          <p:nvPr/>
        </p:nvGrpSpPr>
        <p:grpSpPr>
          <a:xfrm>
            <a:off x="3037611" y="1616706"/>
            <a:ext cx="175620" cy="327078"/>
            <a:chOff x="4138215" y="2991271"/>
            <a:chExt cx="234160" cy="436104"/>
          </a:xfrm>
        </p:grpSpPr>
        <p:cxnSp>
          <p:nvCxnSpPr>
            <p:cNvPr id="1077" name="Google Shape;1077;p137"/>
            <p:cNvCxnSpPr/>
            <p:nvPr/>
          </p:nvCxnSpPr>
          <p:spPr>
            <a:xfrm>
              <a:off x="4143475" y="2991271"/>
              <a:ext cx="228900" cy="228900"/>
            </a:xfrm>
            <a:prstGeom prst="straightConnector1">
              <a:avLst/>
            </a:prstGeom>
            <a:noFill/>
            <a:ln w="38100" cap="flat" cmpd="sng">
              <a:solidFill>
                <a:srgbClr val="B7B7B7"/>
              </a:solidFill>
              <a:prstDash val="solid"/>
              <a:round/>
              <a:headEnd type="none" w="med" len="med"/>
              <a:tailEnd type="none" w="med" len="med"/>
            </a:ln>
          </p:spPr>
        </p:cxnSp>
        <p:cxnSp>
          <p:nvCxnSpPr>
            <p:cNvPr id="1078" name="Google Shape;1078;p137"/>
            <p:cNvCxnSpPr/>
            <p:nvPr/>
          </p:nvCxnSpPr>
          <p:spPr>
            <a:xfrm rot="10800000" flipH="1">
              <a:off x="4138215" y="3197275"/>
              <a:ext cx="230100" cy="230100"/>
            </a:xfrm>
            <a:prstGeom prst="straightConnector1">
              <a:avLst/>
            </a:prstGeom>
            <a:noFill/>
            <a:ln w="38100" cap="flat" cmpd="sng">
              <a:solidFill>
                <a:srgbClr val="B7B7B7"/>
              </a:solidFill>
              <a:prstDash val="solid"/>
              <a:round/>
              <a:headEnd type="none" w="med" len="med"/>
              <a:tailEnd type="none" w="med" len="med"/>
            </a:ln>
          </p:spPr>
        </p:cxnSp>
      </p:grpSp>
      <p:grpSp>
        <p:nvGrpSpPr>
          <p:cNvPr id="1079" name="Google Shape;1079;p137"/>
          <p:cNvGrpSpPr/>
          <p:nvPr/>
        </p:nvGrpSpPr>
        <p:grpSpPr>
          <a:xfrm>
            <a:off x="5807665" y="1618169"/>
            <a:ext cx="175620" cy="327078"/>
            <a:chOff x="4138215" y="2991271"/>
            <a:chExt cx="234160" cy="436104"/>
          </a:xfrm>
        </p:grpSpPr>
        <p:cxnSp>
          <p:nvCxnSpPr>
            <p:cNvPr id="1080" name="Google Shape;1080;p137"/>
            <p:cNvCxnSpPr/>
            <p:nvPr/>
          </p:nvCxnSpPr>
          <p:spPr>
            <a:xfrm>
              <a:off x="4143475" y="2991271"/>
              <a:ext cx="228900" cy="228900"/>
            </a:xfrm>
            <a:prstGeom prst="straightConnector1">
              <a:avLst/>
            </a:prstGeom>
            <a:noFill/>
            <a:ln w="38100" cap="flat" cmpd="sng">
              <a:solidFill>
                <a:srgbClr val="B7B7B7"/>
              </a:solidFill>
              <a:prstDash val="solid"/>
              <a:round/>
              <a:headEnd type="none" w="med" len="med"/>
              <a:tailEnd type="none" w="med" len="med"/>
            </a:ln>
          </p:spPr>
        </p:cxnSp>
        <p:cxnSp>
          <p:nvCxnSpPr>
            <p:cNvPr id="1081" name="Google Shape;1081;p137"/>
            <p:cNvCxnSpPr/>
            <p:nvPr/>
          </p:nvCxnSpPr>
          <p:spPr>
            <a:xfrm rot="10800000" flipH="1">
              <a:off x="4138215" y="3197275"/>
              <a:ext cx="230100" cy="230100"/>
            </a:xfrm>
            <a:prstGeom prst="straightConnector1">
              <a:avLst/>
            </a:prstGeom>
            <a:noFill/>
            <a:ln w="38100" cap="flat" cmpd="sng">
              <a:solidFill>
                <a:srgbClr val="B7B7B7"/>
              </a:solidFill>
              <a:prstDash val="solid"/>
              <a:round/>
              <a:headEnd type="none" w="med" len="med"/>
              <a:tailEnd type="none" w="med" len="med"/>
            </a:ln>
          </p:spPr>
        </p:cxnSp>
      </p:grpSp>
      <p:sp>
        <p:nvSpPr>
          <p:cNvPr id="1082" name="Google Shape;1082;p137"/>
          <p:cNvSpPr txBox="1">
            <a:spLocks noGrp="1"/>
          </p:cNvSpPr>
          <p:nvPr>
            <p:ph type="body" idx="4294967295"/>
          </p:nvPr>
        </p:nvSpPr>
        <p:spPr>
          <a:xfrm>
            <a:off x="497747" y="3273816"/>
            <a:ext cx="3946500" cy="426600"/>
          </a:xfrm>
          <a:prstGeom prst="rect">
            <a:avLst/>
          </a:prstGeom>
          <a:solidFill>
            <a:schemeClr val="accent2"/>
          </a:solidFill>
          <a:ln>
            <a:noFill/>
          </a:ln>
        </p:spPr>
        <p:txBody>
          <a:bodyPr spcFirstLastPara="1" wrap="square" lIns="32400" tIns="34275" rIns="32400" bIns="34275" anchor="ctr" anchorCtr="0">
            <a:noAutofit/>
          </a:bodyPr>
          <a:lstStyle/>
          <a:p>
            <a:pPr marL="0" lvl="0" indent="0" algn="ctr" rtl="0">
              <a:spcBef>
                <a:spcPts val="0"/>
              </a:spcBef>
              <a:buClr>
                <a:schemeClr val="dk1"/>
              </a:buClr>
              <a:buSzPts val="800"/>
              <a:buNone/>
            </a:pPr>
            <a:r>
              <a:rPr lang="en-GB" sz="1500" b="1" dirty="0">
                <a:solidFill>
                  <a:schemeClr val="lt1"/>
                </a:solidFill>
                <a:latin typeface="Roboto"/>
                <a:ea typeface="Roboto"/>
                <a:cs typeface="Roboto"/>
                <a:sym typeface="Roboto"/>
              </a:rPr>
              <a:t>Early Adoption</a:t>
            </a:r>
            <a:endParaRPr sz="1500" b="1" dirty="0">
              <a:solidFill>
                <a:schemeClr val="lt1"/>
              </a:solidFill>
              <a:latin typeface="Roboto"/>
              <a:ea typeface="Roboto"/>
              <a:cs typeface="Roboto"/>
              <a:sym typeface="Roboto"/>
            </a:endParaRPr>
          </a:p>
        </p:txBody>
      </p:sp>
      <p:sp>
        <p:nvSpPr>
          <p:cNvPr id="1083" name="Google Shape;1083;p137"/>
          <p:cNvSpPr txBox="1">
            <a:spLocks noGrp="1"/>
          </p:cNvSpPr>
          <p:nvPr>
            <p:ph type="body" idx="4294967295"/>
          </p:nvPr>
        </p:nvSpPr>
        <p:spPr>
          <a:xfrm>
            <a:off x="4624547" y="3276684"/>
            <a:ext cx="3869400" cy="426600"/>
          </a:xfrm>
          <a:prstGeom prst="rect">
            <a:avLst/>
          </a:prstGeom>
          <a:solidFill>
            <a:srgbClr val="007869"/>
          </a:solidFill>
          <a:ln>
            <a:noFill/>
          </a:ln>
        </p:spPr>
        <p:txBody>
          <a:bodyPr spcFirstLastPara="1" wrap="square" lIns="32400" tIns="34275" rIns="32400" bIns="34275" anchor="ctr" anchorCtr="0">
            <a:noAutofit/>
          </a:bodyPr>
          <a:lstStyle/>
          <a:p>
            <a:pPr marL="0" lvl="0" indent="0" algn="ctr" rtl="0">
              <a:spcBef>
                <a:spcPts val="0"/>
              </a:spcBef>
              <a:buClr>
                <a:schemeClr val="dk1"/>
              </a:buClr>
              <a:buSzPts val="800"/>
              <a:buNone/>
            </a:pPr>
            <a:r>
              <a:rPr lang="en-GB" sz="1500" b="1" dirty="0">
                <a:solidFill>
                  <a:schemeClr val="lt1"/>
                </a:solidFill>
                <a:latin typeface="Roboto"/>
                <a:ea typeface="Roboto"/>
                <a:cs typeface="Roboto"/>
                <a:sym typeface="Roboto"/>
              </a:rPr>
              <a:t>Sustainability</a:t>
            </a:r>
            <a:endParaRPr sz="1500" b="1" dirty="0">
              <a:solidFill>
                <a:schemeClr val="lt1"/>
              </a:solidFill>
              <a:latin typeface="Roboto"/>
              <a:ea typeface="Roboto"/>
              <a:cs typeface="Roboto"/>
              <a:sym typeface="Roboto"/>
            </a:endParaRPr>
          </a:p>
        </p:txBody>
      </p:sp>
      <p:sp>
        <p:nvSpPr>
          <p:cNvPr id="1084" name="Google Shape;1084;p137"/>
          <p:cNvSpPr txBox="1">
            <a:spLocks noGrp="1"/>
          </p:cNvSpPr>
          <p:nvPr>
            <p:ph type="body" idx="4294967295"/>
          </p:nvPr>
        </p:nvSpPr>
        <p:spPr>
          <a:xfrm>
            <a:off x="497738" y="2560931"/>
            <a:ext cx="2024700" cy="519600"/>
          </a:xfrm>
          <a:prstGeom prst="rect">
            <a:avLst/>
          </a:prstGeom>
          <a:solidFill>
            <a:schemeClr val="accent1"/>
          </a:solidFill>
          <a:ln>
            <a:noFill/>
          </a:ln>
        </p:spPr>
        <p:txBody>
          <a:bodyPr spcFirstLastPara="1" wrap="square" lIns="32400" tIns="34275" rIns="32400" bIns="34275" anchor="ctr" anchorCtr="0">
            <a:noAutofit/>
          </a:bodyPr>
          <a:lstStyle/>
          <a:p>
            <a:pPr marL="0" marR="0" lvl="0" indent="0" algn="ctr" rtl="0">
              <a:spcBef>
                <a:spcPts val="0"/>
              </a:spcBef>
              <a:spcAft>
                <a:spcPts val="0"/>
              </a:spcAft>
              <a:buClr>
                <a:schemeClr val="dk1"/>
              </a:buClr>
              <a:buSzPts val="800"/>
              <a:buNone/>
            </a:pPr>
            <a:r>
              <a:rPr lang="en-GB" sz="1500" b="1">
                <a:solidFill>
                  <a:schemeClr val="lt1"/>
                </a:solidFill>
                <a:latin typeface="Roboto"/>
                <a:ea typeface="Roboto"/>
                <a:cs typeface="Roboto"/>
                <a:sym typeface="Roboto"/>
              </a:rPr>
              <a:t>Aerospace</a:t>
            </a:r>
            <a:r>
              <a:rPr lang="en-GB" sz="1500" b="1">
                <a:solidFill>
                  <a:schemeClr val="lt1"/>
                </a:solidFill>
              </a:rPr>
              <a:t>, </a:t>
            </a:r>
            <a:r>
              <a:rPr lang="en-GB" sz="1500" b="1">
                <a:solidFill>
                  <a:schemeClr val="lt1"/>
                </a:solidFill>
                <a:latin typeface="Roboto"/>
                <a:ea typeface="Roboto"/>
                <a:cs typeface="Roboto"/>
                <a:sym typeface="Roboto"/>
              </a:rPr>
              <a:t>Defence &amp; Security</a:t>
            </a:r>
            <a:endParaRPr sz="1500" b="1">
              <a:solidFill>
                <a:schemeClr val="lt1"/>
              </a:solidFill>
              <a:latin typeface="Roboto"/>
              <a:ea typeface="Roboto"/>
              <a:cs typeface="Roboto"/>
              <a:sym typeface="Roboto"/>
            </a:endParaRPr>
          </a:p>
        </p:txBody>
      </p:sp>
      <p:sp>
        <p:nvSpPr>
          <p:cNvPr id="1085" name="Google Shape;1085;p137"/>
          <p:cNvSpPr txBox="1">
            <a:spLocks noGrp="1"/>
          </p:cNvSpPr>
          <p:nvPr>
            <p:ph type="body" idx="4294967295"/>
          </p:nvPr>
        </p:nvSpPr>
        <p:spPr>
          <a:xfrm>
            <a:off x="2649729" y="2560933"/>
            <a:ext cx="2220600" cy="519600"/>
          </a:xfrm>
          <a:prstGeom prst="rect">
            <a:avLst/>
          </a:prstGeom>
          <a:solidFill>
            <a:schemeClr val="accent1"/>
          </a:solidFill>
          <a:ln>
            <a:noFill/>
          </a:ln>
        </p:spPr>
        <p:txBody>
          <a:bodyPr spcFirstLastPara="1" wrap="square" lIns="32400" tIns="34275" rIns="32400" bIns="34275" anchor="ctr" anchorCtr="0">
            <a:noAutofit/>
          </a:bodyPr>
          <a:lstStyle/>
          <a:p>
            <a:pPr marL="0" lvl="0" indent="0" algn="ctr" rtl="0">
              <a:spcBef>
                <a:spcPts val="0"/>
              </a:spcBef>
              <a:buClr>
                <a:schemeClr val="dk1"/>
              </a:buClr>
              <a:buSzPts val="800"/>
              <a:buNone/>
            </a:pPr>
            <a:r>
              <a:rPr lang="en-GB" sz="1500" b="1" dirty="0">
                <a:solidFill>
                  <a:schemeClr val="lt1"/>
                </a:solidFill>
                <a:latin typeface="Roboto"/>
                <a:ea typeface="Roboto"/>
                <a:cs typeface="Roboto"/>
                <a:sym typeface="Roboto"/>
              </a:rPr>
              <a:t>Transport &amp; Infrastructure</a:t>
            </a:r>
            <a:endParaRPr sz="1500" b="1" dirty="0">
              <a:solidFill>
                <a:schemeClr val="lt1"/>
              </a:solidFill>
              <a:latin typeface="Roboto"/>
              <a:ea typeface="Roboto"/>
              <a:cs typeface="Roboto"/>
              <a:sym typeface="Roboto"/>
            </a:endParaRPr>
          </a:p>
        </p:txBody>
      </p:sp>
      <p:sp>
        <p:nvSpPr>
          <p:cNvPr id="1086" name="Google Shape;1086;p137"/>
          <p:cNvSpPr txBox="1">
            <a:spLocks noGrp="1"/>
          </p:cNvSpPr>
          <p:nvPr>
            <p:ph type="body" idx="4294967295"/>
          </p:nvPr>
        </p:nvSpPr>
        <p:spPr>
          <a:xfrm>
            <a:off x="4997454" y="2560933"/>
            <a:ext cx="1626000" cy="519600"/>
          </a:xfrm>
          <a:prstGeom prst="rect">
            <a:avLst/>
          </a:prstGeom>
          <a:solidFill>
            <a:schemeClr val="accent1"/>
          </a:solidFill>
          <a:ln>
            <a:noFill/>
          </a:ln>
        </p:spPr>
        <p:txBody>
          <a:bodyPr spcFirstLastPara="1" wrap="square" lIns="32400" tIns="34275" rIns="32400" bIns="34275" anchor="ctr" anchorCtr="0">
            <a:noAutofit/>
          </a:bodyPr>
          <a:lstStyle/>
          <a:p>
            <a:pPr marL="0" lvl="0" indent="0" algn="ctr" rtl="0">
              <a:spcBef>
                <a:spcPts val="0"/>
              </a:spcBef>
              <a:spcAft>
                <a:spcPts val="0"/>
              </a:spcAft>
              <a:buClr>
                <a:schemeClr val="dk1"/>
              </a:buClr>
              <a:buSzPts val="800"/>
              <a:buNone/>
            </a:pPr>
            <a:r>
              <a:rPr lang="en-GB" sz="1500" b="1">
                <a:solidFill>
                  <a:schemeClr val="lt1"/>
                </a:solidFill>
                <a:latin typeface="Roboto"/>
                <a:ea typeface="Roboto"/>
                <a:cs typeface="Roboto"/>
                <a:sym typeface="Roboto"/>
              </a:rPr>
              <a:t>Energy </a:t>
            </a:r>
            <a:endParaRPr sz="1500" b="1">
              <a:solidFill>
                <a:schemeClr val="lt1"/>
              </a:solidFill>
              <a:latin typeface="Roboto"/>
              <a:ea typeface="Roboto"/>
              <a:cs typeface="Roboto"/>
              <a:sym typeface="Roboto"/>
            </a:endParaRPr>
          </a:p>
          <a:p>
            <a:pPr marL="0" lvl="0" indent="0" algn="ctr" rtl="0">
              <a:spcBef>
                <a:spcPts val="0"/>
              </a:spcBef>
              <a:spcAft>
                <a:spcPts val="0"/>
              </a:spcAft>
              <a:buClr>
                <a:schemeClr val="dk1"/>
              </a:buClr>
              <a:buSzPts val="800"/>
              <a:buNone/>
            </a:pPr>
            <a:r>
              <a:rPr lang="en-GB" sz="1500" b="1">
                <a:solidFill>
                  <a:schemeClr val="lt1"/>
                </a:solidFill>
                <a:latin typeface="Roboto"/>
                <a:ea typeface="Roboto"/>
                <a:cs typeface="Roboto"/>
                <a:sym typeface="Roboto"/>
              </a:rPr>
              <a:t>&amp; Utilities</a:t>
            </a:r>
            <a:endParaRPr sz="1500" b="1">
              <a:solidFill>
                <a:schemeClr val="lt1"/>
              </a:solidFill>
              <a:latin typeface="Roboto"/>
              <a:ea typeface="Roboto"/>
              <a:cs typeface="Roboto"/>
              <a:sym typeface="Roboto"/>
            </a:endParaRPr>
          </a:p>
        </p:txBody>
      </p:sp>
      <p:sp>
        <p:nvSpPr>
          <p:cNvPr id="1087" name="Google Shape;1087;p137"/>
          <p:cNvSpPr txBox="1">
            <a:spLocks noGrp="1"/>
          </p:cNvSpPr>
          <p:nvPr>
            <p:ph type="body" idx="4294967295"/>
          </p:nvPr>
        </p:nvSpPr>
        <p:spPr>
          <a:xfrm>
            <a:off x="6750423" y="2560933"/>
            <a:ext cx="1734900" cy="519600"/>
          </a:xfrm>
          <a:prstGeom prst="rect">
            <a:avLst/>
          </a:prstGeom>
          <a:solidFill>
            <a:schemeClr val="accent1"/>
          </a:solidFill>
          <a:ln>
            <a:noFill/>
          </a:ln>
        </p:spPr>
        <p:txBody>
          <a:bodyPr spcFirstLastPara="1" wrap="square" lIns="32400" tIns="34275" rIns="32400" bIns="34275" anchor="ctr" anchorCtr="0">
            <a:noAutofit/>
          </a:bodyPr>
          <a:lstStyle/>
          <a:p>
            <a:pPr marL="0" lvl="0" indent="0" algn="ctr" rtl="0">
              <a:spcBef>
                <a:spcPts val="0"/>
              </a:spcBef>
              <a:spcAft>
                <a:spcPts val="0"/>
              </a:spcAft>
              <a:buClr>
                <a:schemeClr val="dk1"/>
              </a:buClr>
              <a:buSzPts val="800"/>
              <a:buNone/>
            </a:pPr>
            <a:r>
              <a:rPr lang="en-GB" sz="1500" b="1">
                <a:solidFill>
                  <a:schemeClr val="lt1"/>
                </a:solidFill>
                <a:latin typeface="Roboto"/>
                <a:ea typeface="Roboto"/>
                <a:cs typeface="Roboto"/>
                <a:sym typeface="Roboto"/>
              </a:rPr>
              <a:t>Creative </a:t>
            </a:r>
            <a:endParaRPr sz="1500" b="1">
              <a:solidFill>
                <a:schemeClr val="lt1"/>
              </a:solidFill>
              <a:latin typeface="Roboto"/>
              <a:ea typeface="Roboto"/>
              <a:cs typeface="Roboto"/>
              <a:sym typeface="Roboto"/>
            </a:endParaRPr>
          </a:p>
          <a:p>
            <a:pPr marL="0" lvl="0" indent="0" algn="ctr" rtl="0">
              <a:spcBef>
                <a:spcPts val="0"/>
              </a:spcBef>
              <a:spcAft>
                <a:spcPts val="0"/>
              </a:spcAft>
              <a:buClr>
                <a:schemeClr val="dk1"/>
              </a:buClr>
              <a:buSzPts val="800"/>
              <a:buNone/>
            </a:pPr>
            <a:r>
              <a:rPr lang="en-GB" sz="1500" b="1">
                <a:solidFill>
                  <a:schemeClr val="lt1"/>
                </a:solidFill>
                <a:latin typeface="Roboto"/>
                <a:ea typeface="Roboto"/>
                <a:cs typeface="Roboto"/>
                <a:sym typeface="Roboto"/>
              </a:rPr>
              <a:t>Industries</a:t>
            </a:r>
            <a:endParaRPr sz="1500" b="1">
              <a:solidFill>
                <a:schemeClr val="lt1"/>
              </a:solidFill>
              <a:latin typeface="Roboto"/>
              <a:ea typeface="Roboto"/>
              <a:cs typeface="Roboto"/>
              <a:sym typeface="Roboto"/>
            </a:endParaRPr>
          </a:p>
        </p:txBody>
      </p:sp>
      <p:pic>
        <p:nvPicPr>
          <p:cNvPr id="1088" name="Google Shape;1088;p137"/>
          <p:cNvPicPr preferRelativeResize="0"/>
          <p:nvPr/>
        </p:nvPicPr>
        <p:blipFill rotWithShape="1">
          <a:blip r:embed="rId4">
            <a:alphaModFix/>
          </a:blip>
          <a:srcRect/>
          <a:stretch/>
        </p:blipFill>
        <p:spPr>
          <a:xfrm>
            <a:off x="8410192" y="0"/>
            <a:ext cx="733807" cy="733807"/>
          </a:xfrm>
          <a:prstGeom prst="rect">
            <a:avLst/>
          </a:prstGeom>
          <a:noFill/>
          <a:ln>
            <a:noFill/>
          </a:ln>
        </p:spPr>
      </p:pic>
      <p:sp>
        <p:nvSpPr>
          <p:cNvPr id="1089" name="Google Shape;1089;p137"/>
          <p:cNvSpPr txBox="1"/>
          <p:nvPr/>
        </p:nvSpPr>
        <p:spPr>
          <a:xfrm>
            <a:off x="1299884" y="4858763"/>
            <a:ext cx="460200" cy="120600"/>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None/>
            </a:pPr>
            <a:endParaRPr sz="600">
              <a:solidFill>
                <a:srgbClr val="8C1437"/>
              </a:solidFill>
            </a:endParaRPr>
          </a:p>
        </p:txBody>
      </p:sp>
      <p:sp>
        <p:nvSpPr>
          <p:cNvPr id="1090" name="Google Shape;1090;p137">
            <a:hlinkClick r:id="rId5"/>
          </p:cNvPr>
          <p:cNvSpPr txBox="1"/>
          <p:nvPr/>
        </p:nvSpPr>
        <p:spPr>
          <a:xfrm>
            <a:off x="536813" y="4858763"/>
            <a:ext cx="867300" cy="1206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8C1437"/>
                </a:solidFill>
                <a:latin typeface="Arial"/>
                <a:ea typeface="Arial"/>
                <a:cs typeface="Arial"/>
                <a:sym typeface="Arial"/>
              </a:rPr>
              <a:t>digicatapult.org.uk</a:t>
            </a:r>
            <a:endParaRPr sz="1100" b="0" i="0" u="none" strike="noStrike" cap="none">
              <a:solidFill>
                <a:srgbClr val="000000"/>
              </a:solidFill>
              <a:latin typeface="Arial"/>
              <a:ea typeface="Arial"/>
              <a:cs typeface="Arial"/>
              <a:sym typeface="Arial"/>
            </a:endParaRPr>
          </a:p>
        </p:txBody>
      </p:sp>
      <p:pic>
        <p:nvPicPr>
          <p:cNvPr id="1091" name="Google Shape;1091;p137">
            <a:hlinkClick r:id="rId6"/>
          </p:cNvPr>
          <p:cNvPicPr preferRelativeResize="0"/>
          <p:nvPr/>
        </p:nvPicPr>
        <p:blipFill rotWithShape="1">
          <a:blip r:embed="rId7">
            <a:alphaModFix/>
          </a:blip>
          <a:srcRect/>
          <a:stretch/>
        </p:blipFill>
        <p:spPr>
          <a:xfrm>
            <a:off x="7245095" y="4858763"/>
            <a:ext cx="810104" cy="111443"/>
          </a:xfrm>
          <a:prstGeom prst="rect">
            <a:avLst/>
          </a:prstGeom>
          <a:noFill/>
          <a:ln>
            <a:noFill/>
          </a:ln>
        </p:spPr>
      </p:pic>
      <p:pic>
        <p:nvPicPr>
          <p:cNvPr id="1092" name="Google Shape;1092;p137">
            <a:hlinkClick r:id="rId8"/>
          </p:cNvPr>
          <p:cNvPicPr preferRelativeResize="0"/>
          <p:nvPr/>
        </p:nvPicPr>
        <p:blipFill rotWithShape="1">
          <a:blip r:embed="rId9">
            <a:alphaModFix/>
          </a:blip>
          <a:srcRect/>
          <a:stretch/>
        </p:blipFill>
        <p:spPr>
          <a:xfrm>
            <a:off x="8156447" y="4858763"/>
            <a:ext cx="764669" cy="113157"/>
          </a:xfrm>
          <a:prstGeom prst="rect">
            <a:avLst/>
          </a:prstGeom>
          <a:noFill/>
          <a:ln>
            <a:noFill/>
          </a:ln>
        </p:spPr>
      </p:pic>
      <p:sp>
        <p:nvSpPr>
          <p:cNvPr id="1093" name="Google Shape;1093;p137"/>
          <p:cNvSpPr txBox="1"/>
          <p:nvPr/>
        </p:nvSpPr>
        <p:spPr>
          <a:xfrm>
            <a:off x="5823720" y="4858763"/>
            <a:ext cx="1319100" cy="120600"/>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Clr>
                <a:srgbClr val="000000"/>
              </a:buClr>
              <a:buSzPts val="800"/>
              <a:buFont typeface="Arial"/>
              <a:buNone/>
            </a:pPr>
            <a:r>
              <a:rPr lang="en-GB" sz="800" b="0" i="0" u="none" strike="noStrike" cap="none">
                <a:solidFill>
                  <a:srgbClr val="8C1437"/>
                </a:solidFill>
                <a:latin typeface="Arial"/>
                <a:ea typeface="Arial"/>
                <a:cs typeface="Arial"/>
                <a:sym typeface="Arial"/>
              </a:rPr>
              <a:t>#digitalfuture</a:t>
            </a:r>
            <a:endParaRPr sz="1100" b="0" i="0" u="none" strike="noStrike" cap="none">
              <a:solidFill>
                <a:srgbClr val="000000"/>
              </a:solidFill>
              <a:latin typeface="Arial"/>
              <a:ea typeface="Arial"/>
              <a:cs typeface="Arial"/>
              <a:sym typeface="Arial"/>
            </a:endParaRPr>
          </a:p>
        </p:txBody>
      </p:sp>
      <p:sp>
        <p:nvSpPr>
          <p:cNvPr id="1094" name="Google Shape;1094;p137"/>
          <p:cNvSpPr txBox="1">
            <a:spLocks noGrp="1"/>
          </p:cNvSpPr>
          <p:nvPr>
            <p:ph type="title"/>
          </p:nvPr>
        </p:nvSpPr>
        <p:spPr>
          <a:xfrm>
            <a:off x="245280" y="444100"/>
            <a:ext cx="6897600" cy="8202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chemeClr val="dk1"/>
              </a:buClr>
              <a:buSzPts val="800"/>
              <a:buFont typeface="Arial"/>
              <a:buNone/>
            </a:pPr>
            <a:r>
              <a:rPr lang="en-GB" sz="2000"/>
              <a:t>Accelerating the practical application of deep tech</a:t>
            </a:r>
            <a:endParaRPr sz="2000"/>
          </a:p>
          <a:p>
            <a:pPr marL="0" lvl="0" indent="0" algn="l" rtl="0">
              <a:spcBef>
                <a:spcPts val="0"/>
              </a:spcBef>
              <a:spcAft>
                <a:spcPts val="0"/>
              </a:spcAft>
              <a:buClr>
                <a:schemeClr val="dk1"/>
              </a:buClr>
              <a:buSzPts val="800"/>
              <a:buFont typeface="Arial"/>
              <a:buNone/>
            </a:pPr>
            <a:endParaRPr b="1">
              <a:latin typeface="Roboto"/>
              <a:ea typeface="Roboto"/>
              <a:cs typeface="Roboto"/>
              <a:sym typeface="Roboto"/>
            </a:endParaRPr>
          </a:p>
          <a:p>
            <a:pPr marL="0" lvl="0" indent="0" algn="l" rtl="0">
              <a:lnSpc>
                <a:spcPct val="90000"/>
              </a:lnSpc>
              <a:spcBef>
                <a:spcPts val="0"/>
              </a:spcBef>
              <a:spcAft>
                <a:spcPts val="0"/>
              </a:spcAft>
              <a:buClr>
                <a:schemeClr val="accent1"/>
              </a:buClr>
              <a:buSzPts val="1700"/>
              <a:buFont typeface="Roboto Light"/>
              <a:buNone/>
            </a:pPr>
            <a:endParaRPr b="1">
              <a:latin typeface="Roboto"/>
              <a:ea typeface="Roboto"/>
              <a:cs typeface="Roboto"/>
              <a:sym typeface="Roboto"/>
            </a:endParaRPr>
          </a:p>
        </p:txBody>
      </p:sp>
      <p:pic>
        <p:nvPicPr>
          <p:cNvPr id="3" name="Picture 2" descr="Eurescom GmbH – Innovation through collaboration">
            <a:extLst>
              <a:ext uri="{FF2B5EF4-FFF2-40B4-BE49-F238E27FC236}">
                <a16:creationId xmlns:a16="http://schemas.microsoft.com/office/drawing/2014/main" id="{E9B9D625-3CEA-6578-780D-6C409E78989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698724" y="57516"/>
            <a:ext cx="626977" cy="66519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98"/>
        <p:cNvGrpSpPr/>
        <p:nvPr/>
      </p:nvGrpSpPr>
      <p:grpSpPr>
        <a:xfrm>
          <a:off x="0" y="0"/>
          <a:ext cx="0" cy="0"/>
          <a:chOff x="0" y="0"/>
          <a:chExt cx="0" cy="0"/>
        </a:xfrm>
      </p:grpSpPr>
      <p:sp>
        <p:nvSpPr>
          <p:cNvPr id="1099" name="Google Shape;1099;p138"/>
          <p:cNvSpPr txBox="1">
            <a:spLocks noGrp="1"/>
          </p:cNvSpPr>
          <p:nvPr>
            <p:ph type="body" idx="1"/>
          </p:nvPr>
        </p:nvSpPr>
        <p:spPr>
          <a:xfrm>
            <a:off x="245275" y="522150"/>
            <a:ext cx="4320000" cy="4099200"/>
          </a:xfrm>
          <a:prstGeom prst="rect">
            <a:avLst/>
          </a:prstGeom>
        </p:spPr>
        <p:txBody>
          <a:bodyPr spcFirstLastPara="1" wrap="square" lIns="0" tIns="0" rIns="0" bIns="0" anchor="t" anchorCtr="0">
            <a:noAutofit/>
          </a:bodyPr>
          <a:lstStyle/>
          <a:p>
            <a:pPr marL="0" lvl="0" indent="0" algn="l" rtl="0">
              <a:spcBef>
                <a:spcPts val="0"/>
              </a:spcBef>
              <a:spcAft>
                <a:spcPts val="0"/>
              </a:spcAft>
              <a:buClr>
                <a:schemeClr val="dk1"/>
              </a:buClr>
              <a:buSzPts val="1100"/>
              <a:buFont typeface="Arial"/>
              <a:buNone/>
            </a:pPr>
            <a:r>
              <a:rPr lang="en-GB" sz="3100" u="none">
                <a:solidFill>
                  <a:srgbClr val="F0F0F0"/>
                </a:solidFill>
              </a:rPr>
              <a:t>We focus on significant challenges and opportunities facing the UK’s economy and society, where technology can play a major role in providing solutions</a:t>
            </a:r>
            <a:endParaRPr sz="3100" u="none"/>
          </a:p>
          <a:p>
            <a:pPr marL="0" lvl="0" indent="0" algn="l" rtl="0">
              <a:spcBef>
                <a:spcPts val="0"/>
              </a:spcBef>
              <a:spcAft>
                <a:spcPts val="0"/>
              </a:spcAft>
              <a:buClr>
                <a:schemeClr val="dk1"/>
              </a:buClr>
              <a:buSzPts val="1100"/>
              <a:buFont typeface="Arial"/>
              <a:buNone/>
            </a:pPr>
            <a:endParaRPr u="none"/>
          </a:p>
          <a:p>
            <a:pPr marL="0" lvl="0" indent="0" algn="l" rtl="0">
              <a:spcBef>
                <a:spcPts val="0"/>
              </a:spcBef>
              <a:spcAft>
                <a:spcPts val="0"/>
              </a:spcAft>
              <a:buNone/>
            </a:pPr>
            <a:endParaRPr u="none"/>
          </a:p>
        </p:txBody>
      </p:sp>
      <p:sp>
        <p:nvSpPr>
          <p:cNvPr id="1100" name="Google Shape;1100;p138"/>
          <p:cNvSpPr txBox="1">
            <a:spLocks noGrp="1"/>
          </p:cNvSpPr>
          <p:nvPr>
            <p:ph type="body" idx="2"/>
          </p:nvPr>
        </p:nvSpPr>
        <p:spPr>
          <a:xfrm>
            <a:off x="648000" y="6480013"/>
            <a:ext cx="4320000" cy="214500"/>
          </a:xfrm>
          <a:prstGeom prst="rect">
            <a:avLst/>
          </a:prstGeom>
        </p:spPr>
        <p:txBody>
          <a:bodyPr spcFirstLastPara="1" wrap="square" lIns="0" tIns="0" rIns="0" bIns="0" anchor="t" anchorCtr="0">
            <a:noAutofit/>
          </a:bodyPr>
          <a:lstStyle/>
          <a:p>
            <a:pPr marL="0" lvl="0" indent="0" algn="l" rtl="0">
              <a:spcBef>
                <a:spcPts val="0"/>
              </a:spcBef>
              <a:spcAft>
                <a:spcPts val="1300"/>
              </a:spcAft>
              <a:buNone/>
            </a:pPr>
            <a:endParaRPr/>
          </a:p>
        </p:txBody>
      </p:sp>
      <p:sp>
        <p:nvSpPr>
          <p:cNvPr id="1101" name="Google Shape;1101;p138"/>
          <p:cNvSpPr txBox="1">
            <a:spLocks noGrp="1"/>
          </p:cNvSpPr>
          <p:nvPr>
            <p:ph type="title" idx="4294967295"/>
          </p:nvPr>
        </p:nvSpPr>
        <p:spPr>
          <a:xfrm>
            <a:off x="5135800" y="1557300"/>
            <a:ext cx="3447600" cy="820200"/>
          </a:xfrm>
          <a:prstGeom prst="rect">
            <a:avLst/>
          </a:prstGeom>
        </p:spPr>
        <p:txBody>
          <a:bodyPr spcFirstLastPara="1" wrap="square" lIns="0" tIns="0" rIns="0" bIns="0" anchor="t" anchorCtr="0">
            <a:noAutofit/>
          </a:bodyPr>
          <a:lstStyle/>
          <a:p>
            <a:pPr marL="457200" lvl="0" indent="-342900" algn="l" rtl="0">
              <a:lnSpc>
                <a:spcPct val="150000"/>
              </a:lnSpc>
              <a:spcBef>
                <a:spcPts val="0"/>
              </a:spcBef>
              <a:spcAft>
                <a:spcPts val="0"/>
              </a:spcAft>
              <a:buClr>
                <a:schemeClr val="lt1"/>
              </a:buClr>
              <a:buSzPts val="1800"/>
              <a:buFont typeface="Roboto"/>
              <a:buChar char="●"/>
            </a:pPr>
            <a:r>
              <a:rPr lang="en-GB" sz="1800">
                <a:solidFill>
                  <a:schemeClr val="lt1"/>
                </a:solidFill>
                <a:latin typeface="Roboto"/>
                <a:ea typeface="Roboto"/>
                <a:cs typeface="Roboto"/>
                <a:sym typeface="Roboto"/>
              </a:rPr>
              <a:t>We break down barriers</a:t>
            </a:r>
            <a:endParaRPr sz="1800">
              <a:solidFill>
                <a:schemeClr val="lt1"/>
              </a:solidFill>
              <a:latin typeface="Roboto"/>
              <a:ea typeface="Roboto"/>
              <a:cs typeface="Roboto"/>
              <a:sym typeface="Roboto"/>
            </a:endParaRPr>
          </a:p>
          <a:p>
            <a:pPr marL="457200" lvl="0" indent="-342900" algn="l" rtl="0">
              <a:lnSpc>
                <a:spcPct val="150000"/>
              </a:lnSpc>
              <a:spcBef>
                <a:spcPts val="0"/>
              </a:spcBef>
              <a:spcAft>
                <a:spcPts val="0"/>
              </a:spcAft>
              <a:buClr>
                <a:schemeClr val="lt1"/>
              </a:buClr>
              <a:buSzPts val="1800"/>
              <a:buFont typeface="Roboto"/>
              <a:buChar char="●"/>
            </a:pPr>
            <a:r>
              <a:rPr lang="en-GB" sz="1800">
                <a:solidFill>
                  <a:schemeClr val="lt1"/>
                </a:solidFill>
                <a:latin typeface="Roboto"/>
                <a:ea typeface="Roboto"/>
                <a:cs typeface="Roboto"/>
                <a:sym typeface="Roboto"/>
              </a:rPr>
              <a:t>De-risk innovation</a:t>
            </a:r>
            <a:endParaRPr sz="1800">
              <a:solidFill>
                <a:schemeClr val="lt1"/>
              </a:solidFill>
              <a:latin typeface="Roboto"/>
              <a:ea typeface="Roboto"/>
              <a:cs typeface="Roboto"/>
              <a:sym typeface="Roboto"/>
            </a:endParaRPr>
          </a:p>
          <a:p>
            <a:pPr marL="457200" lvl="0" indent="-342900" algn="l" rtl="0">
              <a:lnSpc>
                <a:spcPct val="150000"/>
              </a:lnSpc>
              <a:spcBef>
                <a:spcPts val="0"/>
              </a:spcBef>
              <a:spcAft>
                <a:spcPts val="0"/>
              </a:spcAft>
              <a:buClr>
                <a:schemeClr val="lt1"/>
              </a:buClr>
              <a:buSzPts val="1800"/>
              <a:buFont typeface="Roboto"/>
              <a:buChar char="●"/>
            </a:pPr>
            <a:r>
              <a:rPr lang="en-GB" sz="1800">
                <a:solidFill>
                  <a:schemeClr val="lt1"/>
                </a:solidFill>
                <a:latin typeface="Roboto"/>
                <a:ea typeface="Roboto"/>
                <a:cs typeface="Roboto"/>
                <a:sym typeface="Roboto"/>
              </a:rPr>
              <a:t>Open up new markets </a:t>
            </a:r>
            <a:endParaRPr sz="1800">
              <a:solidFill>
                <a:schemeClr val="lt1"/>
              </a:solidFill>
              <a:latin typeface="Roboto"/>
              <a:ea typeface="Roboto"/>
              <a:cs typeface="Roboto"/>
              <a:sym typeface="Roboto"/>
            </a:endParaRPr>
          </a:p>
          <a:p>
            <a:pPr marL="0" lvl="0" indent="0" algn="l" rtl="0">
              <a:lnSpc>
                <a:spcPct val="150000"/>
              </a:lnSpc>
              <a:spcBef>
                <a:spcPts val="0"/>
              </a:spcBef>
              <a:spcAft>
                <a:spcPts val="0"/>
              </a:spcAft>
              <a:buNone/>
            </a:pPr>
            <a:endParaRPr sz="1800">
              <a:solidFill>
                <a:schemeClr val="lt1"/>
              </a:solidFill>
              <a:latin typeface="Roboto"/>
              <a:ea typeface="Roboto"/>
              <a:cs typeface="Roboto"/>
              <a:sym typeface="Roboto"/>
            </a:endParaRPr>
          </a:p>
          <a:p>
            <a:pPr marL="0" lvl="0" indent="0" algn="l" rtl="0">
              <a:lnSpc>
                <a:spcPct val="150000"/>
              </a:lnSpc>
              <a:spcBef>
                <a:spcPts val="0"/>
              </a:spcBef>
              <a:spcAft>
                <a:spcPts val="0"/>
              </a:spcAft>
              <a:buClr>
                <a:schemeClr val="dk1"/>
              </a:buClr>
              <a:buSzPts val="1100"/>
              <a:buFont typeface="Arial"/>
              <a:buNone/>
            </a:pPr>
            <a:r>
              <a:rPr lang="en-GB" sz="1800">
                <a:solidFill>
                  <a:schemeClr val="lt1"/>
                </a:solidFill>
                <a:latin typeface="Roboto"/>
                <a:ea typeface="Roboto"/>
                <a:cs typeface="Roboto"/>
                <a:sym typeface="Roboto"/>
              </a:rPr>
              <a:t>Responsibly shaping the products, services and experiences of the future.</a:t>
            </a:r>
            <a:endParaRPr sz="1800">
              <a:solidFill>
                <a:schemeClr val="lt1"/>
              </a:solidFill>
              <a:latin typeface="Roboto"/>
              <a:ea typeface="Roboto"/>
              <a:cs typeface="Roboto"/>
              <a:sym typeface="Roboto"/>
            </a:endParaRPr>
          </a:p>
          <a:p>
            <a:pPr marL="0" lvl="0" indent="0" algn="l" rtl="0">
              <a:lnSpc>
                <a:spcPct val="150000"/>
              </a:lnSpc>
              <a:spcBef>
                <a:spcPts val="0"/>
              </a:spcBef>
              <a:spcAft>
                <a:spcPts val="0"/>
              </a:spcAft>
              <a:buClr>
                <a:schemeClr val="dk1"/>
              </a:buClr>
              <a:buSzPts val="1100"/>
              <a:buFont typeface="Arial"/>
              <a:buNone/>
            </a:pPr>
            <a:endParaRPr sz="1800">
              <a:solidFill>
                <a:schemeClr val="lt1"/>
              </a:solidFill>
              <a:latin typeface="Roboto"/>
              <a:ea typeface="Roboto"/>
              <a:cs typeface="Roboto"/>
              <a:sym typeface="Roboto"/>
            </a:endParaRPr>
          </a:p>
          <a:p>
            <a:pPr marL="0" lvl="0" indent="0" algn="l" rtl="0">
              <a:lnSpc>
                <a:spcPct val="150000"/>
              </a:lnSpc>
              <a:spcBef>
                <a:spcPts val="0"/>
              </a:spcBef>
              <a:spcAft>
                <a:spcPts val="0"/>
              </a:spcAft>
              <a:buNone/>
            </a:pPr>
            <a:endParaRPr sz="1800">
              <a:solidFill>
                <a:schemeClr val="lt1"/>
              </a:solidFill>
              <a:latin typeface="Roboto"/>
              <a:ea typeface="Roboto"/>
              <a:cs typeface="Roboto"/>
              <a:sym typeface="Roboto"/>
            </a:endParaRPr>
          </a:p>
        </p:txBody>
      </p:sp>
      <p:pic>
        <p:nvPicPr>
          <p:cNvPr id="3" name="Picture 2" descr="Eurescom GmbH – Innovation through collaboration">
            <a:extLst>
              <a:ext uri="{FF2B5EF4-FFF2-40B4-BE49-F238E27FC236}">
                <a16:creationId xmlns:a16="http://schemas.microsoft.com/office/drawing/2014/main" id="{1F8DDC0A-E99E-707D-D25A-A8AF278B46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98724" y="57516"/>
            <a:ext cx="626977" cy="66519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85"/>
        <p:cNvGrpSpPr/>
        <p:nvPr/>
      </p:nvGrpSpPr>
      <p:grpSpPr>
        <a:xfrm>
          <a:off x="0" y="0"/>
          <a:ext cx="0" cy="0"/>
          <a:chOff x="0" y="0"/>
          <a:chExt cx="0" cy="0"/>
        </a:xfrm>
      </p:grpSpPr>
      <p:pic>
        <p:nvPicPr>
          <p:cNvPr id="886" name="Google Shape;886;p97"/>
          <p:cNvPicPr preferRelativeResize="0"/>
          <p:nvPr/>
        </p:nvPicPr>
        <p:blipFill rotWithShape="1">
          <a:blip r:embed="rId3">
            <a:alphaModFix/>
          </a:blip>
          <a:srcRect/>
          <a:stretch/>
        </p:blipFill>
        <p:spPr>
          <a:xfrm>
            <a:off x="1" y="0"/>
            <a:ext cx="9143996" cy="5143505"/>
          </a:xfrm>
          <a:prstGeom prst="rect">
            <a:avLst/>
          </a:prstGeom>
          <a:noFill/>
          <a:ln>
            <a:noFill/>
          </a:ln>
        </p:spPr>
      </p:pic>
      <p:sp>
        <p:nvSpPr>
          <p:cNvPr id="887" name="Google Shape;887;p97"/>
          <p:cNvSpPr/>
          <p:nvPr/>
        </p:nvSpPr>
        <p:spPr>
          <a:xfrm>
            <a:off x="300300" y="3121850"/>
            <a:ext cx="677925" cy="443025"/>
          </a:xfrm>
          <a:prstGeom prst="rect">
            <a:avLst/>
          </a:prstGeom>
          <a:solidFill>
            <a:srgbClr val="000000">
              <a:alpha val="40000"/>
            </a:srgbClr>
          </a:solidFill>
          <a:ln>
            <a:noFill/>
          </a:ln>
        </p:spPr>
        <p:txBody>
          <a:bodyPr spcFirstLastPara="1" wrap="square" lIns="36000" tIns="36000" rIns="36000" bIns="36000" anchor="ctr" anchorCtr="0">
            <a:noAutofit/>
          </a:bodyPr>
          <a:lstStyle/>
          <a:p>
            <a:pPr algn="ctr">
              <a:spcAft>
                <a:spcPts val="300"/>
              </a:spcAft>
              <a:buSzPts val="1100"/>
            </a:pPr>
            <a:r>
              <a:rPr lang="en-GB" sz="825" b="1">
                <a:solidFill>
                  <a:schemeClr val="lt1"/>
                </a:solidFill>
                <a:latin typeface="Roboto"/>
                <a:ea typeface="Roboto"/>
                <a:cs typeface="Roboto"/>
                <a:sym typeface="Roboto"/>
              </a:rPr>
              <a:t>5G Innovation Gateway</a:t>
            </a:r>
            <a:endParaRPr sz="825" b="1">
              <a:solidFill>
                <a:schemeClr val="lt1"/>
              </a:solidFill>
              <a:latin typeface="Roboto"/>
              <a:ea typeface="Roboto"/>
              <a:cs typeface="Roboto"/>
              <a:sym typeface="Roboto"/>
            </a:endParaRPr>
          </a:p>
        </p:txBody>
      </p:sp>
      <p:sp>
        <p:nvSpPr>
          <p:cNvPr id="888" name="Google Shape;888;p97"/>
          <p:cNvSpPr/>
          <p:nvPr/>
        </p:nvSpPr>
        <p:spPr>
          <a:xfrm>
            <a:off x="1026375" y="2836175"/>
            <a:ext cx="776475" cy="624375"/>
          </a:xfrm>
          <a:prstGeom prst="rect">
            <a:avLst/>
          </a:prstGeom>
          <a:solidFill>
            <a:srgbClr val="000000">
              <a:alpha val="40000"/>
            </a:srgbClr>
          </a:solidFill>
          <a:ln>
            <a:noFill/>
          </a:ln>
        </p:spPr>
        <p:txBody>
          <a:bodyPr spcFirstLastPara="1" wrap="square" lIns="36000" tIns="36000" rIns="36000" bIns="36000" anchor="ctr" anchorCtr="0">
            <a:noAutofit/>
          </a:bodyPr>
          <a:lstStyle/>
          <a:p>
            <a:pPr algn="ctr">
              <a:buSzPts val="900"/>
            </a:pPr>
            <a:r>
              <a:rPr lang="en-GB" sz="675" b="1">
                <a:solidFill>
                  <a:schemeClr val="lt1"/>
                </a:solidFill>
                <a:latin typeface="Roboto"/>
                <a:ea typeface="Roboto"/>
                <a:cs typeface="Roboto"/>
                <a:sym typeface="Roboto"/>
              </a:rPr>
              <a:t>Initiate Project Launched</a:t>
            </a:r>
            <a:endParaRPr sz="675" b="1">
              <a:solidFill>
                <a:schemeClr val="lt1"/>
              </a:solidFill>
              <a:latin typeface="Roboto"/>
              <a:ea typeface="Roboto"/>
              <a:cs typeface="Roboto"/>
              <a:sym typeface="Roboto"/>
            </a:endParaRPr>
          </a:p>
          <a:p>
            <a:pPr algn="ctr">
              <a:spcBef>
                <a:spcPts val="300"/>
              </a:spcBef>
              <a:spcAft>
                <a:spcPts val="300"/>
              </a:spcAft>
              <a:buSzPts val="900"/>
            </a:pPr>
            <a:r>
              <a:rPr lang="en-GB" sz="675" b="1">
                <a:solidFill>
                  <a:schemeClr val="lt1"/>
                </a:solidFill>
                <a:latin typeface="Roboto"/>
                <a:ea typeface="Roboto"/>
                <a:cs typeface="Roboto"/>
                <a:sym typeface="Roboto"/>
              </a:rPr>
              <a:t>Future Communications</a:t>
            </a:r>
            <a:endParaRPr sz="675" b="1">
              <a:solidFill>
                <a:schemeClr val="lt1"/>
              </a:solidFill>
              <a:latin typeface="Roboto"/>
              <a:ea typeface="Roboto"/>
              <a:cs typeface="Roboto"/>
              <a:sym typeface="Roboto"/>
            </a:endParaRPr>
          </a:p>
        </p:txBody>
      </p:sp>
      <p:sp>
        <p:nvSpPr>
          <p:cNvPr id="889" name="Google Shape;889;p97"/>
          <p:cNvSpPr/>
          <p:nvPr/>
        </p:nvSpPr>
        <p:spPr>
          <a:xfrm>
            <a:off x="1850875" y="1897650"/>
            <a:ext cx="776475" cy="1562625"/>
          </a:xfrm>
          <a:prstGeom prst="rect">
            <a:avLst/>
          </a:prstGeom>
          <a:solidFill>
            <a:srgbClr val="000000">
              <a:alpha val="40000"/>
            </a:srgbClr>
          </a:solidFill>
          <a:ln>
            <a:noFill/>
          </a:ln>
        </p:spPr>
        <p:txBody>
          <a:bodyPr spcFirstLastPara="1" wrap="square" lIns="0" tIns="36000" rIns="0" bIns="36000" anchor="ctr" anchorCtr="0">
            <a:noAutofit/>
          </a:bodyPr>
          <a:lstStyle/>
          <a:p>
            <a:pPr algn="ctr">
              <a:buSzPts val="900"/>
            </a:pPr>
            <a:r>
              <a:rPr lang="en-GB" sz="675" b="1">
                <a:solidFill>
                  <a:schemeClr val="lt1"/>
                </a:solidFill>
                <a:latin typeface="Roboto"/>
                <a:ea typeface="Roboto"/>
                <a:cs typeface="Roboto"/>
                <a:sym typeface="Roboto"/>
              </a:rPr>
              <a:t>5G Smart Tourism</a:t>
            </a:r>
            <a:endParaRPr sz="675" b="1">
              <a:solidFill>
                <a:schemeClr val="lt1"/>
              </a:solidFill>
              <a:latin typeface="Roboto"/>
              <a:ea typeface="Roboto"/>
              <a:cs typeface="Roboto"/>
              <a:sym typeface="Roboto"/>
            </a:endParaRPr>
          </a:p>
          <a:p>
            <a:pPr algn="ctr">
              <a:spcBef>
                <a:spcPts val="300"/>
              </a:spcBef>
              <a:buSzPts val="900"/>
            </a:pPr>
            <a:r>
              <a:rPr lang="en-GB" sz="675" b="1">
                <a:solidFill>
                  <a:schemeClr val="lt1"/>
                </a:solidFill>
                <a:latin typeface="Roboto"/>
                <a:ea typeface="Roboto"/>
                <a:cs typeface="Roboto"/>
                <a:sym typeface="Roboto"/>
              </a:rPr>
              <a:t>5G Nation Report</a:t>
            </a:r>
            <a:endParaRPr sz="675" b="1">
              <a:solidFill>
                <a:schemeClr val="lt1"/>
              </a:solidFill>
              <a:latin typeface="Roboto"/>
              <a:ea typeface="Roboto"/>
              <a:cs typeface="Roboto"/>
              <a:sym typeface="Roboto"/>
            </a:endParaRPr>
          </a:p>
          <a:p>
            <a:pPr algn="ctr">
              <a:spcBef>
                <a:spcPts val="300"/>
              </a:spcBef>
              <a:buSzPts val="900"/>
            </a:pPr>
            <a:r>
              <a:rPr lang="en-GB" sz="675" b="1">
                <a:solidFill>
                  <a:schemeClr val="lt1"/>
                </a:solidFill>
                <a:latin typeface="Roboto"/>
                <a:ea typeface="Roboto"/>
                <a:cs typeface="Roboto"/>
                <a:sym typeface="Roboto"/>
              </a:rPr>
              <a:t>UCC Technical Workshops</a:t>
            </a:r>
            <a:endParaRPr sz="675" b="1">
              <a:solidFill>
                <a:schemeClr val="lt1"/>
              </a:solidFill>
              <a:latin typeface="Roboto"/>
              <a:ea typeface="Roboto"/>
              <a:cs typeface="Roboto"/>
              <a:sym typeface="Roboto"/>
            </a:endParaRPr>
          </a:p>
          <a:p>
            <a:pPr algn="ctr">
              <a:spcBef>
                <a:spcPts val="300"/>
              </a:spcBef>
              <a:buSzPts val="900"/>
            </a:pPr>
            <a:r>
              <a:rPr lang="en-GB" sz="675" b="1">
                <a:solidFill>
                  <a:schemeClr val="lt1"/>
                </a:solidFill>
                <a:latin typeface="Roboto"/>
                <a:ea typeface="Roboto"/>
                <a:cs typeface="Roboto"/>
                <a:sym typeface="Roboto"/>
              </a:rPr>
              <a:t>DCMS 5GT&amp;T Programme Report</a:t>
            </a:r>
            <a:endParaRPr sz="675" b="1">
              <a:solidFill>
                <a:schemeClr val="lt1"/>
              </a:solidFill>
              <a:latin typeface="Roboto"/>
              <a:ea typeface="Roboto"/>
              <a:cs typeface="Roboto"/>
              <a:sym typeface="Roboto"/>
            </a:endParaRPr>
          </a:p>
          <a:p>
            <a:pPr algn="ctr">
              <a:spcBef>
                <a:spcPts val="300"/>
              </a:spcBef>
              <a:buSzPts val="900"/>
            </a:pPr>
            <a:r>
              <a:rPr lang="en-GB" sz="675" b="1">
                <a:solidFill>
                  <a:schemeClr val="lt1"/>
                </a:solidFill>
                <a:latin typeface="Roboto"/>
                <a:ea typeface="Roboto"/>
                <a:cs typeface="Roboto"/>
                <a:sym typeface="Roboto"/>
              </a:rPr>
              <a:t>Made in 5G Manufacturing</a:t>
            </a:r>
            <a:endParaRPr sz="675" b="1">
              <a:solidFill>
                <a:schemeClr val="lt1"/>
              </a:solidFill>
              <a:latin typeface="Roboto"/>
              <a:ea typeface="Roboto"/>
              <a:cs typeface="Roboto"/>
              <a:sym typeface="Roboto"/>
            </a:endParaRPr>
          </a:p>
          <a:p>
            <a:pPr algn="ctr">
              <a:spcBef>
                <a:spcPts val="300"/>
              </a:spcBef>
              <a:spcAft>
                <a:spcPts val="300"/>
              </a:spcAft>
              <a:buSzPts val="900"/>
            </a:pPr>
            <a:r>
              <a:rPr lang="en-GB" sz="675" b="1">
                <a:solidFill>
                  <a:schemeClr val="lt1"/>
                </a:solidFill>
                <a:latin typeface="Roboto"/>
                <a:ea typeface="Roboto"/>
                <a:cs typeface="Roboto"/>
                <a:sym typeface="Roboto"/>
              </a:rPr>
              <a:t>5G Brighton testbed</a:t>
            </a:r>
            <a:endParaRPr sz="675" b="1">
              <a:solidFill>
                <a:schemeClr val="lt1"/>
              </a:solidFill>
              <a:latin typeface="Roboto"/>
              <a:ea typeface="Roboto"/>
              <a:cs typeface="Roboto"/>
              <a:sym typeface="Roboto"/>
            </a:endParaRPr>
          </a:p>
        </p:txBody>
      </p:sp>
      <p:sp>
        <p:nvSpPr>
          <p:cNvPr id="890" name="Google Shape;890;p97"/>
          <p:cNvSpPr/>
          <p:nvPr/>
        </p:nvSpPr>
        <p:spPr>
          <a:xfrm>
            <a:off x="2675350" y="1531050"/>
            <a:ext cx="1185525" cy="1681875"/>
          </a:xfrm>
          <a:prstGeom prst="rect">
            <a:avLst/>
          </a:prstGeom>
          <a:solidFill>
            <a:srgbClr val="000000">
              <a:alpha val="40000"/>
            </a:srgbClr>
          </a:solidFill>
          <a:ln>
            <a:noFill/>
          </a:ln>
        </p:spPr>
        <p:txBody>
          <a:bodyPr spcFirstLastPara="1" wrap="square" lIns="36000" tIns="36000" rIns="36000" bIns="36000" anchor="ctr" anchorCtr="0">
            <a:noAutofit/>
          </a:bodyPr>
          <a:lstStyle/>
          <a:p>
            <a:pPr algn="ctr">
              <a:buSzPts val="900"/>
            </a:pPr>
            <a:r>
              <a:rPr lang="en-GB" sz="675" b="1">
                <a:solidFill>
                  <a:schemeClr val="lt1"/>
                </a:solidFill>
                <a:latin typeface="Roboto"/>
                <a:ea typeface="Roboto"/>
                <a:cs typeface="Roboto"/>
                <a:sym typeface="Roboto"/>
              </a:rPr>
              <a:t>DCMS 5GTT Sector testbeds</a:t>
            </a:r>
            <a:endParaRPr sz="675" b="1">
              <a:solidFill>
                <a:schemeClr val="lt1"/>
              </a:solidFill>
              <a:latin typeface="Roboto"/>
              <a:ea typeface="Roboto"/>
              <a:cs typeface="Roboto"/>
              <a:sym typeface="Roboto"/>
            </a:endParaRPr>
          </a:p>
          <a:p>
            <a:pPr algn="ctr">
              <a:spcBef>
                <a:spcPts val="300"/>
              </a:spcBef>
              <a:buSzPts val="900"/>
            </a:pPr>
            <a:r>
              <a:rPr lang="en-GB" sz="675" b="1">
                <a:solidFill>
                  <a:schemeClr val="lt1"/>
                </a:solidFill>
                <a:latin typeface="Roboto"/>
                <a:ea typeface="Roboto"/>
                <a:cs typeface="Roboto"/>
                <a:sym typeface="Roboto"/>
              </a:rPr>
              <a:t>5G London Node @ Future Networks Lab</a:t>
            </a:r>
            <a:endParaRPr sz="675" b="1">
              <a:solidFill>
                <a:schemeClr val="lt1"/>
              </a:solidFill>
              <a:latin typeface="Roboto"/>
              <a:ea typeface="Roboto"/>
              <a:cs typeface="Roboto"/>
              <a:sym typeface="Roboto"/>
            </a:endParaRPr>
          </a:p>
          <a:p>
            <a:pPr algn="ctr">
              <a:spcBef>
                <a:spcPts val="300"/>
              </a:spcBef>
              <a:buSzPts val="900"/>
            </a:pPr>
            <a:r>
              <a:rPr lang="en-GB" sz="675" b="1">
                <a:solidFill>
                  <a:schemeClr val="lt1"/>
                </a:solidFill>
                <a:latin typeface="Roboto"/>
                <a:ea typeface="Roboto"/>
                <a:cs typeface="Roboto"/>
                <a:sym typeface="Roboto"/>
              </a:rPr>
              <a:t>5G Testbed Accelerator programme cohorts 1 &amp; 2</a:t>
            </a:r>
            <a:endParaRPr sz="675" b="1">
              <a:solidFill>
                <a:schemeClr val="lt1"/>
              </a:solidFill>
              <a:latin typeface="Roboto"/>
              <a:ea typeface="Roboto"/>
              <a:cs typeface="Roboto"/>
              <a:sym typeface="Roboto"/>
            </a:endParaRPr>
          </a:p>
          <a:p>
            <a:pPr algn="ctr">
              <a:spcBef>
                <a:spcPts val="300"/>
              </a:spcBef>
              <a:buSzPts val="900"/>
            </a:pPr>
            <a:r>
              <a:rPr lang="en-GB" sz="675" b="1">
                <a:solidFill>
                  <a:schemeClr val="lt1"/>
                </a:solidFill>
                <a:latin typeface="Roboto"/>
                <a:ea typeface="Roboto"/>
                <a:cs typeface="Roboto"/>
                <a:sym typeface="Roboto"/>
              </a:rPr>
              <a:t>Smart Tourism showcase</a:t>
            </a:r>
            <a:endParaRPr sz="675" b="1">
              <a:solidFill>
                <a:schemeClr val="lt1"/>
              </a:solidFill>
              <a:latin typeface="Roboto"/>
              <a:ea typeface="Roboto"/>
              <a:cs typeface="Roboto"/>
              <a:sym typeface="Roboto"/>
            </a:endParaRPr>
          </a:p>
          <a:p>
            <a:pPr algn="ctr">
              <a:spcBef>
                <a:spcPts val="300"/>
              </a:spcBef>
              <a:buSzPts val="900"/>
            </a:pPr>
            <a:r>
              <a:rPr lang="en-GB" sz="675" b="1">
                <a:solidFill>
                  <a:schemeClr val="lt1"/>
                </a:solidFill>
                <a:latin typeface="Roboto"/>
                <a:ea typeface="Roboto"/>
                <a:cs typeface="Roboto"/>
                <a:sym typeface="Roboto"/>
              </a:rPr>
              <a:t>Brighton Dome 5G testbed</a:t>
            </a:r>
            <a:endParaRPr sz="675" b="1">
              <a:solidFill>
                <a:schemeClr val="lt1"/>
              </a:solidFill>
              <a:latin typeface="Roboto"/>
              <a:ea typeface="Roboto"/>
              <a:cs typeface="Roboto"/>
              <a:sym typeface="Roboto"/>
            </a:endParaRPr>
          </a:p>
          <a:p>
            <a:pPr algn="ctr">
              <a:spcBef>
                <a:spcPts val="300"/>
              </a:spcBef>
              <a:buSzPts val="900"/>
            </a:pPr>
            <a:r>
              <a:rPr lang="en-GB" sz="675" b="1">
                <a:solidFill>
                  <a:schemeClr val="lt1"/>
                </a:solidFill>
                <a:latin typeface="Roboto"/>
                <a:ea typeface="Roboto"/>
                <a:cs typeface="Roboto"/>
                <a:sym typeface="Roboto"/>
              </a:rPr>
              <a:t>5G VICTORI</a:t>
            </a:r>
            <a:endParaRPr sz="675" b="1">
              <a:solidFill>
                <a:schemeClr val="lt1"/>
              </a:solidFill>
              <a:latin typeface="Roboto"/>
              <a:ea typeface="Roboto"/>
              <a:cs typeface="Roboto"/>
              <a:sym typeface="Roboto"/>
            </a:endParaRPr>
          </a:p>
          <a:p>
            <a:pPr algn="ctr">
              <a:spcBef>
                <a:spcPts val="300"/>
              </a:spcBef>
              <a:buSzPts val="900"/>
            </a:pPr>
            <a:r>
              <a:rPr lang="en-GB" sz="675" b="1">
                <a:solidFill>
                  <a:schemeClr val="lt1"/>
                </a:solidFill>
                <a:latin typeface="Roboto"/>
                <a:ea typeface="Roboto"/>
                <a:cs typeface="Roboto"/>
                <a:sym typeface="Roboto"/>
              </a:rPr>
              <a:t>Jamie Cullum 5G music</a:t>
            </a:r>
            <a:endParaRPr sz="675" b="1">
              <a:solidFill>
                <a:schemeClr val="lt1"/>
              </a:solidFill>
              <a:latin typeface="Roboto"/>
              <a:ea typeface="Roboto"/>
              <a:cs typeface="Roboto"/>
              <a:sym typeface="Roboto"/>
            </a:endParaRPr>
          </a:p>
          <a:p>
            <a:pPr algn="ctr">
              <a:spcBef>
                <a:spcPts val="300"/>
              </a:spcBef>
              <a:buSzPts val="900"/>
            </a:pPr>
            <a:r>
              <a:rPr lang="en-GB" sz="675" b="1">
                <a:solidFill>
                  <a:schemeClr val="lt1"/>
                </a:solidFill>
                <a:latin typeface="Roboto"/>
                <a:ea typeface="Roboto"/>
                <a:cs typeface="Roboto"/>
                <a:sym typeface="Roboto"/>
              </a:rPr>
              <a:t>Made in 5G report launched</a:t>
            </a:r>
            <a:endParaRPr sz="675" b="1">
              <a:solidFill>
                <a:schemeClr val="lt1"/>
              </a:solidFill>
              <a:latin typeface="Roboto"/>
              <a:ea typeface="Roboto"/>
              <a:cs typeface="Roboto"/>
              <a:sym typeface="Roboto"/>
            </a:endParaRPr>
          </a:p>
          <a:p>
            <a:pPr algn="ctr">
              <a:spcBef>
                <a:spcPts val="300"/>
              </a:spcBef>
              <a:spcAft>
                <a:spcPts val="300"/>
              </a:spcAft>
              <a:buSzPts val="900"/>
            </a:pPr>
            <a:r>
              <a:rPr lang="en-GB" sz="675" b="1">
                <a:solidFill>
                  <a:schemeClr val="lt1"/>
                </a:solidFill>
                <a:latin typeface="Roboto"/>
                <a:ea typeface="Roboto"/>
                <a:cs typeface="Roboto"/>
                <a:sym typeface="Roboto"/>
              </a:rPr>
              <a:t>Industrial 5G accelerator with Ericsson</a:t>
            </a:r>
            <a:endParaRPr sz="675" b="1">
              <a:solidFill>
                <a:schemeClr val="lt1"/>
              </a:solidFill>
              <a:latin typeface="Roboto"/>
              <a:ea typeface="Roboto"/>
              <a:cs typeface="Roboto"/>
              <a:sym typeface="Roboto"/>
            </a:endParaRPr>
          </a:p>
        </p:txBody>
      </p:sp>
      <p:sp>
        <p:nvSpPr>
          <p:cNvPr id="891" name="Google Shape;891;p97"/>
          <p:cNvSpPr/>
          <p:nvPr/>
        </p:nvSpPr>
        <p:spPr>
          <a:xfrm>
            <a:off x="3909050" y="1683563"/>
            <a:ext cx="1185525" cy="1253700"/>
          </a:xfrm>
          <a:prstGeom prst="rect">
            <a:avLst/>
          </a:prstGeom>
          <a:solidFill>
            <a:srgbClr val="000000">
              <a:alpha val="40000"/>
            </a:srgbClr>
          </a:solidFill>
          <a:ln>
            <a:noFill/>
          </a:ln>
        </p:spPr>
        <p:txBody>
          <a:bodyPr spcFirstLastPara="1" wrap="square" lIns="36000" tIns="36000" rIns="36000" bIns="36000" anchor="ctr" anchorCtr="0">
            <a:noAutofit/>
          </a:bodyPr>
          <a:lstStyle/>
          <a:p>
            <a:pPr algn="ctr">
              <a:buSzPts val="900"/>
            </a:pPr>
            <a:r>
              <a:rPr lang="en-GB" sz="675" b="1">
                <a:solidFill>
                  <a:schemeClr val="lt1"/>
                </a:solidFill>
                <a:latin typeface="Roboto"/>
                <a:ea typeface="Roboto"/>
                <a:cs typeface="Roboto"/>
                <a:sym typeface="Roboto"/>
              </a:rPr>
              <a:t>INITIATE testbed opens</a:t>
            </a:r>
            <a:endParaRPr sz="675" b="1">
              <a:solidFill>
                <a:schemeClr val="lt1"/>
              </a:solidFill>
              <a:latin typeface="Roboto"/>
              <a:ea typeface="Roboto"/>
              <a:cs typeface="Roboto"/>
              <a:sym typeface="Roboto"/>
            </a:endParaRPr>
          </a:p>
          <a:p>
            <a:pPr algn="ctr">
              <a:spcBef>
                <a:spcPts val="300"/>
              </a:spcBef>
              <a:buSzPts val="900"/>
            </a:pPr>
            <a:r>
              <a:rPr lang="en-GB" sz="675" b="1">
                <a:solidFill>
                  <a:schemeClr val="lt1"/>
                </a:solidFill>
                <a:latin typeface="Roboto"/>
                <a:ea typeface="Roboto"/>
                <a:cs typeface="Roboto"/>
                <a:sym typeface="Roboto"/>
              </a:rPr>
              <a:t>5PRING launch cohort</a:t>
            </a:r>
            <a:endParaRPr sz="675" b="1">
              <a:solidFill>
                <a:schemeClr val="lt1"/>
              </a:solidFill>
              <a:latin typeface="Roboto"/>
              <a:ea typeface="Roboto"/>
              <a:cs typeface="Roboto"/>
              <a:sym typeface="Roboto"/>
            </a:endParaRPr>
          </a:p>
          <a:p>
            <a:pPr algn="ctr">
              <a:spcBef>
                <a:spcPts val="300"/>
              </a:spcBef>
              <a:buSzPts val="900"/>
            </a:pPr>
            <a:r>
              <a:rPr lang="en-GB" sz="675" b="1">
                <a:solidFill>
                  <a:schemeClr val="lt1"/>
                </a:solidFill>
                <a:latin typeface="Roboto"/>
                <a:ea typeface="Roboto"/>
                <a:cs typeface="Roboto"/>
                <a:sym typeface="Roboto"/>
              </a:rPr>
              <a:t>DETI launches</a:t>
            </a:r>
            <a:endParaRPr sz="675" b="1">
              <a:solidFill>
                <a:schemeClr val="lt1"/>
              </a:solidFill>
              <a:latin typeface="Roboto"/>
              <a:ea typeface="Roboto"/>
              <a:cs typeface="Roboto"/>
              <a:sym typeface="Roboto"/>
            </a:endParaRPr>
          </a:p>
          <a:p>
            <a:pPr algn="ctr">
              <a:spcBef>
                <a:spcPts val="300"/>
              </a:spcBef>
              <a:buSzPts val="900"/>
            </a:pPr>
            <a:r>
              <a:rPr lang="en-GB" sz="675" b="1">
                <a:solidFill>
                  <a:schemeClr val="lt1"/>
                </a:solidFill>
                <a:latin typeface="Roboto"/>
                <a:ea typeface="Roboto"/>
                <a:cs typeface="Roboto"/>
                <a:sym typeface="Roboto"/>
              </a:rPr>
              <a:t>5G Festival launched</a:t>
            </a:r>
            <a:endParaRPr sz="675" b="1">
              <a:solidFill>
                <a:schemeClr val="lt1"/>
              </a:solidFill>
              <a:latin typeface="Roboto"/>
              <a:ea typeface="Roboto"/>
              <a:cs typeface="Roboto"/>
              <a:sym typeface="Roboto"/>
            </a:endParaRPr>
          </a:p>
          <a:p>
            <a:pPr algn="ctr">
              <a:spcBef>
                <a:spcPts val="300"/>
              </a:spcBef>
              <a:buSzPts val="900"/>
            </a:pPr>
            <a:r>
              <a:rPr lang="en-GB" sz="675" b="1">
                <a:solidFill>
                  <a:schemeClr val="lt1"/>
                </a:solidFill>
                <a:latin typeface="Roboto"/>
                <a:ea typeface="Roboto"/>
                <a:cs typeface="Roboto"/>
                <a:sym typeface="Roboto"/>
              </a:rPr>
              <a:t>5G Factory of the Future launched</a:t>
            </a:r>
            <a:endParaRPr sz="675" b="1">
              <a:solidFill>
                <a:schemeClr val="lt1"/>
              </a:solidFill>
              <a:latin typeface="Roboto"/>
              <a:ea typeface="Roboto"/>
              <a:cs typeface="Roboto"/>
              <a:sym typeface="Roboto"/>
            </a:endParaRPr>
          </a:p>
          <a:p>
            <a:pPr algn="ctr">
              <a:spcBef>
                <a:spcPts val="300"/>
              </a:spcBef>
              <a:buSzPts val="900"/>
            </a:pPr>
            <a:r>
              <a:rPr lang="en-GB" sz="675" b="1">
                <a:solidFill>
                  <a:schemeClr val="lt1"/>
                </a:solidFill>
                <a:latin typeface="Roboto"/>
                <a:ea typeface="Roboto"/>
                <a:cs typeface="Roboto"/>
                <a:sym typeface="Roboto"/>
              </a:rPr>
              <a:t>SWIFt launches</a:t>
            </a:r>
            <a:endParaRPr sz="675" b="1">
              <a:solidFill>
                <a:schemeClr val="lt1"/>
              </a:solidFill>
              <a:latin typeface="Roboto"/>
              <a:ea typeface="Roboto"/>
              <a:cs typeface="Roboto"/>
              <a:sym typeface="Roboto"/>
            </a:endParaRPr>
          </a:p>
          <a:p>
            <a:pPr algn="ctr">
              <a:spcBef>
                <a:spcPts val="300"/>
              </a:spcBef>
              <a:buSzPts val="900"/>
            </a:pPr>
            <a:r>
              <a:rPr lang="en-GB" sz="675" b="1">
                <a:solidFill>
                  <a:schemeClr val="lt1"/>
                </a:solidFill>
                <a:latin typeface="Roboto"/>
                <a:ea typeface="Roboto"/>
                <a:cs typeface="Roboto"/>
                <a:sym typeface="Roboto"/>
              </a:rPr>
              <a:t>MSTA launched</a:t>
            </a:r>
            <a:endParaRPr sz="675" b="1">
              <a:solidFill>
                <a:schemeClr val="lt1"/>
              </a:solidFill>
              <a:latin typeface="Roboto"/>
              <a:ea typeface="Roboto"/>
              <a:cs typeface="Roboto"/>
              <a:sym typeface="Roboto"/>
            </a:endParaRPr>
          </a:p>
          <a:p>
            <a:pPr algn="ctr">
              <a:spcBef>
                <a:spcPts val="300"/>
              </a:spcBef>
              <a:spcAft>
                <a:spcPts val="300"/>
              </a:spcAft>
              <a:buSzPts val="900"/>
            </a:pPr>
            <a:r>
              <a:rPr lang="en-GB" sz="675" b="1">
                <a:solidFill>
                  <a:schemeClr val="lt1"/>
                </a:solidFill>
                <a:latin typeface="Roboto"/>
                <a:ea typeface="Roboto"/>
                <a:cs typeface="Roboto"/>
                <a:sym typeface="Roboto"/>
              </a:rPr>
              <a:t>SONIC Labs project kick off</a:t>
            </a:r>
            <a:endParaRPr sz="675" b="1">
              <a:solidFill>
                <a:schemeClr val="lt1"/>
              </a:solidFill>
              <a:latin typeface="Roboto"/>
              <a:ea typeface="Roboto"/>
              <a:cs typeface="Roboto"/>
              <a:sym typeface="Roboto"/>
            </a:endParaRPr>
          </a:p>
        </p:txBody>
      </p:sp>
      <p:sp>
        <p:nvSpPr>
          <p:cNvPr id="892" name="Google Shape;892;p97"/>
          <p:cNvSpPr/>
          <p:nvPr/>
        </p:nvSpPr>
        <p:spPr>
          <a:xfrm>
            <a:off x="5142725" y="1095375"/>
            <a:ext cx="1185525" cy="1562625"/>
          </a:xfrm>
          <a:prstGeom prst="rect">
            <a:avLst/>
          </a:prstGeom>
          <a:solidFill>
            <a:srgbClr val="000000">
              <a:alpha val="40000"/>
            </a:srgbClr>
          </a:solidFill>
          <a:ln>
            <a:noFill/>
          </a:ln>
        </p:spPr>
        <p:txBody>
          <a:bodyPr spcFirstLastPara="1" wrap="square" lIns="36000" tIns="36000" rIns="36000" bIns="36000" anchor="ctr" anchorCtr="0">
            <a:noAutofit/>
          </a:bodyPr>
          <a:lstStyle/>
          <a:p>
            <a:pPr algn="ctr">
              <a:buSzPts val="900"/>
            </a:pPr>
            <a:r>
              <a:rPr lang="en-GB" sz="675" b="1">
                <a:solidFill>
                  <a:schemeClr val="lt1"/>
                </a:solidFill>
                <a:latin typeface="Roboto"/>
                <a:ea typeface="Roboto"/>
                <a:cs typeface="Roboto"/>
                <a:sym typeface="Roboto"/>
              </a:rPr>
              <a:t>Made Smarter Tech Accelerator</a:t>
            </a:r>
            <a:endParaRPr sz="675" b="1">
              <a:solidFill>
                <a:schemeClr val="lt1"/>
              </a:solidFill>
              <a:latin typeface="Roboto"/>
              <a:ea typeface="Roboto"/>
              <a:cs typeface="Roboto"/>
              <a:sym typeface="Roboto"/>
            </a:endParaRPr>
          </a:p>
          <a:p>
            <a:pPr algn="ctr">
              <a:spcBef>
                <a:spcPts val="300"/>
              </a:spcBef>
              <a:buSzPts val="900"/>
            </a:pPr>
            <a:r>
              <a:rPr lang="en-GB" sz="675" b="1">
                <a:solidFill>
                  <a:schemeClr val="lt1"/>
                </a:solidFill>
                <a:latin typeface="Roboto"/>
                <a:ea typeface="Roboto"/>
                <a:cs typeface="Roboto"/>
                <a:sym typeface="Roboto"/>
              </a:rPr>
              <a:t>5G VISTA launches</a:t>
            </a:r>
            <a:endParaRPr sz="675" b="1">
              <a:solidFill>
                <a:schemeClr val="lt1"/>
              </a:solidFill>
              <a:latin typeface="Roboto"/>
              <a:ea typeface="Roboto"/>
              <a:cs typeface="Roboto"/>
              <a:sym typeface="Roboto"/>
            </a:endParaRPr>
          </a:p>
          <a:p>
            <a:pPr algn="ctr">
              <a:spcBef>
                <a:spcPts val="300"/>
              </a:spcBef>
              <a:buSzPts val="900"/>
            </a:pPr>
            <a:r>
              <a:rPr lang="en-GB" sz="675" b="1">
                <a:solidFill>
                  <a:schemeClr val="lt1"/>
                </a:solidFill>
                <a:latin typeface="Roboto"/>
                <a:ea typeface="Roboto"/>
                <a:cs typeface="Roboto"/>
                <a:sym typeface="Roboto"/>
              </a:rPr>
              <a:t>5PRING green innovation, construction, smart cities </a:t>
            </a:r>
            <a:endParaRPr sz="675" b="1">
              <a:solidFill>
                <a:schemeClr val="lt1"/>
              </a:solidFill>
              <a:latin typeface="Roboto"/>
              <a:ea typeface="Roboto"/>
              <a:cs typeface="Roboto"/>
              <a:sym typeface="Roboto"/>
            </a:endParaRPr>
          </a:p>
          <a:p>
            <a:pPr algn="ctr">
              <a:spcBef>
                <a:spcPts val="300"/>
              </a:spcBef>
              <a:buSzPts val="900"/>
            </a:pPr>
            <a:r>
              <a:rPr lang="en-GB" sz="675" b="1">
                <a:solidFill>
                  <a:schemeClr val="lt1"/>
                </a:solidFill>
                <a:latin typeface="Roboto"/>
                <a:ea typeface="Roboto"/>
                <a:cs typeface="Roboto"/>
                <a:sym typeface="Roboto"/>
              </a:rPr>
              <a:t>HS2 work begins</a:t>
            </a:r>
            <a:endParaRPr sz="675" b="1">
              <a:solidFill>
                <a:schemeClr val="lt1"/>
              </a:solidFill>
              <a:latin typeface="Roboto"/>
              <a:ea typeface="Roboto"/>
              <a:cs typeface="Roboto"/>
              <a:sym typeface="Roboto"/>
            </a:endParaRPr>
          </a:p>
          <a:p>
            <a:pPr algn="ctr">
              <a:spcBef>
                <a:spcPts val="300"/>
              </a:spcBef>
              <a:buSzPts val="900"/>
            </a:pPr>
            <a:r>
              <a:rPr lang="en-GB" sz="675" b="1">
                <a:solidFill>
                  <a:schemeClr val="lt1"/>
                </a:solidFill>
                <a:latin typeface="Roboto"/>
                <a:ea typeface="Roboto"/>
                <a:cs typeface="Roboto"/>
                <a:sym typeface="Roboto"/>
              </a:rPr>
              <a:t>Smart Nano NI project win</a:t>
            </a:r>
            <a:endParaRPr sz="675" b="1">
              <a:solidFill>
                <a:schemeClr val="lt1"/>
              </a:solidFill>
              <a:latin typeface="Roboto"/>
              <a:ea typeface="Roboto"/>
              <a:cs typeface="Roboto"/>
              <a:sym typeface="Roboto"/>
            </a:endParaRPr>
          </a:p>
          <a:p>
            <a:pPr algn="ctr">
              <a:spcBef>
                <a:spcPts val="300"/>
              </a:spcBef>
              <a:buSzPts val="900"/>
            </a:pPr>
            <a:r>
              <a:rPr lang="en-GB" sz="675" b="1">
                <a:solidFill>
                  <a:schemeClr val="lt1"/>
                </a:solidFill>
                <a:latin typeface="Roboto"/>
                <a:ea typeface="Roboto"/>
                <a:cs typeface="Roboto"/>
                <a:sym typeface="Roboto"/>
              </a:rPr>
              <a:t>National Grid 5G project </a:t>
            </a:r>
            <a:endParaRPr sz="675" b="1">
              <a:solidFill>
                <a:schemeClr val="lt1"/>
              </a:solidFill>
              <a:latin typeface="Roboto"/>
              <a:ea typeface="Roboto"/>
              <a:cs typeface="Roboto"/>
              <a:sym typeface="Roboto"/>
            </a:endParaRPr>
          </a:p>
          <a:p>
            <a:pPr algn="ctr">
              <a:spcBef>
                <a:spcPts val="300"/>
              </a:spcBef>
              <a:buSzPts val="900"/>
            </a:pPr>
            <a:r>
              <a:rPr lang="en-GB" sz="675" b="1">
                <a:solidFill>
                  <a:schemeClr val="lt1"/>
                </a:solidFill>
                <a:latin typeface="Roboto"/>
                <a:ea typeface="Roboto"/>
                <a:cs typeface="Roboto"/>
                <a:sym typeface="Roboto"/>
              </a:rPr>
              <a:t>FiberRing</a:t>
            </a:r>
            <a:endParaRPr sz="675" b="1">
              <a:solidFill>
                <a:schemeClr val="lt1"/>
              </a:solidFill>
              <a:latin typeface="Roboto"/>
              <a:ea typeface="Roboto"/>
              <a:cs typeface="Roboto"/>
              <a:sym typeface="Roboto"/>
            </a:endParaRPr>
          </a:p>
          <a:p>
            <a:pPr algn="ctr">
              <a:spcBef>
                <a:spcPts val="300"/>
              </a:spcBef>
              <a:buSzPts val="900"/>
            </a:pPr>
            <a:r>
              <a:rPr lang="en-GB" sz="675" b="1">
                <a:solidFill>
                  <a:schemeClr val="lt1"/>
                </a:solidFill>
                <a:latin typeface="Roboto"/>
                <a:ea typeface="Roboto"/>
                <a:cs typeface="Roboto"/>
                <a:sym typeface="Roboto"/>
              </a:rPr>
              <a:t>Verizon Retail accelerator </a:t>
            </a:r>
            <a:endParaRPr sz="675" b="1">
              <a:solidFill>
                <a:schemeClr val="lt1"/>
              </a:solidFill>
              <a:latin typeface="Roboto"/>
              <a:ea typeface="Roboto"/>
              <a:cs typeface="Roboto"/>
              <a:sym typeface="Roboto"/>
            </a:endParaRPr>
          </a:p>
          <a:p>
            <a:pPr algn="ctr">
              <a:spcBef>
                <a:spcPts val="300"/>
              </a:spcBef>
              <a:spcAft>
                <a:spcPts val="300"/>
              </a:spcAft>
              <a:buSzPts val="900"/>
            </a:pPr>
            <a:r>
              <a:rPr lang="en-GB" sz="675" b="1">
                <a:solidFill>
                  <a:schemeClr val="lt1"/>
                </a:solidFill>
                <a:latin typeface="Roboto"/>
                <a:ea typeface="Roboto"/>
                <a:cs typeface="Roboto"/>
                <a:sym typeface="Roboto"/>
              </a:rPr>
              <a:t>Virtual Production  StudiosUK</a:t>
            </a:r>
            <a:endParaRPr sz="675" b="1">
              <a:solidFill>
                <a:schemeClr val="lt1"/>
              </a:solidFill>
              <a:latin typeface="Roboto"/>
              <a:ea typeface="Roboto"/>
              <a:cs typeface="Roboto"/>
              <a:sym typeface="Roboto"/>
            </a:endParaRPr>
          </a:p>
        </p:txBody>
      </p:sp>
      <p:sp>
        <p:nvSpPr>
          <p:cNvPr id="893" name="Google Shape;893;p97"/>
          <p:cNvSpPr/>
          <p:nvPr/>
        </p:nvSpPr>
        <p:spPr>
          <a:xfrm>
            <a:off x="6376425" y="1409700"/>
            <a:ext cx="1185525" cy="916875"/>
          </a:xfrm>
          <a:prstGeom prst="rect">
            <a:avLst/>
          </a:prstGeom>
          <a:solidFill>
            <a:srgbClr val="000000">
              <a:alpha val="40000"/>
            </a:srgbClr>
          </a:solidFill>
          <a:ln>
            <a:noFill/>
          </a:ln>
        </p:spPr>
        <p:txBody>
          <a:bodyPr spcFirstLastPara="1" wrap="square" lIns="36000" tIns="36000" rIns="36000" bIns="36000" anchor="ctr" anchorCtr="0">
            <a:noAutofit/>
          </a:bodyPr>
          <a:lstStyle/>
          <a:p>
            <a:pPr algn="ctr">
              <a:buSzPts val="900"/>
            </a:pPr>
            <a:r>
              <a:rPr lang="en-GB" sz="675" b="1">
                <a:solidFill>
                  <a:schemeClr val="lt1"/>
                </a:solidFill>
                <a:latin typeface="Roboto"/>
                <a:ea typeface="Roboto"/>
                <a:cs typeface="Roboto"/>
                <a:sym typeface="Roboto"/>
              </a:rPr>
              <a:t>SONIC Labs 2</a:t>
            </a:r>
            <a:endParaRPr sz="675" b="1">
              <a:solidFill>
                <a:schemeClr val="lt1"/>
              </a:solidFill>
              <a:latin typeface="Roboto"/>
              <a:ea typeface="Roboto"/>
              <a:cs typeface="Roboto"/>
              <a:sym typeface="Roboto"/>
            </a:endParaRPr>
          </a:p>
          <a:p>
            <a:pPr algn="ctr">
              <a:spcBef>
                <a:spcPts val="300"/>
              </a:spcBef>
              <a:buSzPts val="900"/>
            </a:pPr>
            <a:r>
              <a:rPr lang="en-GB" sz="675" b="1">
                <a:solidFill>
                  <a:schemeClr val="lt1"/>
                </a:solidFill>
                <a:latin typeface="Roboto"/>
                <a:ea typeface="Roboto"/>
                <a:cs typeface="Roboto"/>
                <a:sym typeface="Roboto"/>
              </a:rPr>
              <a:t>Verizon 5G Retail Accelerator Showcase</a:t>
            </a:r>
            <a:endParaRPr sz="675" b="1">
              <a:solidFill>
                <a:schemeClr val="lt1"/>
              </a:solidFill>
              <a:latin typeface="Roboto"/>
              <a:ea typeface="Roboto"/>
              <a:cs typeface="Roboto"/>
              <a:sym typeface="Roboto"/>
            </a:endParaRPr>
          </a:p>
          <a:p>
            <a:pPr algn="ctr">
              <a:spcBef>
                <a:spcPts val="300"/>
              </a:spcBef>
              <a:buSzPts val="900"/>
            </a:pPr>
            <a:r>
              <a:rPr lang="en-GB" sz="675" b="1">
                <a:solidFill>
                  <a:schemeClr val="lt1"/>
                </a:solidFill>
                <a:latin typeface="Roboto"/>
                <a:ea typeface="Roboto"/>
                <a:cs typeface="Roboto"/>
                <a:sym typeface="Roboto"/>
              </a:rPr>
              <a:t>F1 joins 5PRING programme</a:t>
            </a:r>
            <a:endParaRPr sz="675" b="1">
              <a:solidFill>
                <a:schemeClr val="lt1"/>
              </a:solidFill>
              <a:latin typeface="Roboto"/>
              <a:ea typeface="Roboto"/>
              <a:cs typeface="Roboto"/>
              <a:sym typeface="Roboto"/>
            </a:endParaRPr>
          </a:p>
          <a:p>
            <a:pPr algn="ctr">
              <a:spcBef>
                <a:spcPts val="300"/>
              </a:spcBef>
              <a:buSzPts val="900"/>
            </a:pPr>
            <a:r>
              <a:rPr lang="en-GB" sz="675" b="1">
                <a:solidFill>
                  <a:schemeClr val="lt1"/>
                </a:solidFill>
                <a:latin typeface="Roboto"/>
                <a:ea typeface="Roboto"/>
                <a:cs typeface="Roboto"/>
                <a:sym typeface="Roboto"/>
              </a:rPr>
              <a:t>5G VISTA and 5G Festival showcases</a:t>
            </a:r>
            <a:endParaRPr sz="675" b="1">
              <a:solidFill>
                <a:schemeClr val="lt1"/>
              </a:solidFill>
              <a:latin typeface="Roboto"/>
              <a:ea typeface="Roboto"/>
              <a:cs typeface="Roboto"/>
              <a:sym typeface="Roboto"/>
            </a:endParaRPr>
          </a:p>
          <a:p>
            <a:pPr algn="ctr">
              <a:spcBef>
                <a:spcPts val="300"/>
              </a:spcBef>
              <a:spcAft>
                <a:spcPts val="300"/>
              </a:spcAft>
              <a:buSzPts val="900"/>
            </a:pPr>
            <a:r>
              <a:rPr lang="en-GB" sz="675" b="1">
                <a:solidFill>
                  <a:schemeClr val="lt1"/>
                </a:solidFill>
                <a:latin typeface="Roboto"/>
                <a:ea typeface="Roboto"/>
                <a:cs typeface="Roboto"/>
                <a:sym typeface="Roboto"/>
              </a:rPr>
              <a:t>AMP </a:t>
            </a:r>
            <a:endParaRPr sz="675" b="1">
              <a:solidFill>
                <a:schemeClr val="lt1"/>
              </a:solidFill>
              <a:latin typeface="Roboto"/>
              <a:ea typeface="Roboto"/>
              <a:cs typeface="Roboto"/>
              <a:sym typeface="Roboto"/>
            </a:endParaRPr>
          </a:p>
        </p:txBody>
      </p:sp>
      <p:sp>
        <p:nvSpPr>
          <p:cNvPr id="894" name="Google Shape;894;p97"/>
          <p:cNvSpPr/>
          <p:nvPr/>
        </p:nvSpPr>
        <p:spPr>
          <a:xfrm>
            <a:off x="300300" y="4308900"/>
            <a:ext cx="4442175" cy="697500"/>
          </a:xfrm>
          <a:prstGeom prst="rect">
            <a:avLst/>
          </a:prstGeom>
          <a:solidFill>
            <a:schemeClr val="accent1"/>
          </a:solidFill>
          <a:ln>
            <a:noFill/>
          </a:ln>
        </p:spPr>
        <p:txBody>
          <a:bodyPr spcFirstLastPara="1" wrap="square" lIns="68569" tIns="68569" rIns="68569" bIns="68569" anchor="ctr" anchorCtr="0">
            <a:noAutofit/>
          </a:bodyPr>
          <a:lstStyle/>
          <a:p>
            <a:pPr marR="295275">
              <a:buSzPts val="1100"/>
            </a:pPr>
            <a:r>
              <a:rPr lang="en-GB" sz="900">
                <a:solidFill>
                  <a:schemeClr val="lt1"/>
                </a:solidFill>
                <a:latin typeface="Roboto Light"/>
                <a:ea typeface="Roboto Light"/>
                <a:cs typeface="Roboto Light"/>
                <a:sym typeface="Roboto Light"/>
              </a:rPr>
              <a:t>Telecoms @ Digital Catapult</a:t>
            </a:r>
            <a:endParaRPr sz="900">
              <a:solidFill>
                <a:schemeClr val="lt1"/>
              </a:solidFill>
              <a:latin typeface="Roboto Light"/>
              <a:ea typeface="Roboto Light"/>
              <a:cs typeface="Roboto Light"/>
              <a:sym typeface="Roboto Light"/>
            </a:endParaRPr>
          </a:p>
          <a:p>
            <a:pPr marL="200025" marR="66675" indent="-128588">
              <a:spcBef>
                <a:spcPts val="225"/>
              </a:spcBef>
              <a:buClr>
                <a:schemeClr val="lt1"/>
              </a:buClr>
              <a:buSzPts val="1100"/>
              <a:buFont typeface="Roboto Light"/>
              <a:buChar char="●"/>
            </a:pPr>
            <a:r>
              <a:rPr lang="en-GB" sz="825">
                <a:solidFill>
                  <a:schemeClr val="lt1"/>
                </a:solidFill>
                <a:latin typeface="Roboto Light"/>
                <a:ea typeface="Roboto Light"/>
                <a:cs typeface="Roboto Light"/>
                <a:sym typeface="Roboto Light"/>
              </a:rPr>
              <a:t>70 staff -  specialised technical / innovation / industry / policy experts </a:t>
            </a:r>
            <a:endParaRPr sz="825">
              <a:solidFill>
                <a:schemeClr val="lt1"/>
              </a:solidFill>
              <a:latin typeface="Roboto Light"/>
              <a:ea typeface="Roboto Light"/>
              <a:cs typeface="Roboto Light"/>
              <a:sym typeface="Roboto Light"/>
            </a:endParaRPr>
          </a:p>
          <a:p>
            <a:pPr marL="200025" marR="66675" indent="-128588">
              <a:spcBef>
                <a:spcPts val="225"/>
              </a:spcBef>
              <a:buClr>
                <a:schemeClr val="lt1"/>
              </a:buClr>
              <a:buSzPts val="1100"/>
              <a:buFont typeface="Roboto Light"/>
              <a:buChar char="●"/>
            </a:pPr>
            <a:r>
              <a:rPr lang="en-GB" sz="825">
                <a:solidFill>
                  <a:schemeClr val="lt1"/>
                </a:solidFill>
                <a:latin typeface="Roboto Light"/>
                <a:ea typeface="Roboto Light"/>
                <a:cs typeface="Roboto Light"/>
                <a:sym typeface="Roboto Light"/>
              </a:rPr>
              <a:t>30+ 5G/telecoms infrastructure projects </a:t>
            </a:r>
            <a:endParaRPr sz="825">
              <a:solidFill>
                <a:schemeClr val="lt1"/>
              </a:solidFill>
              <a:latin typeface="Roboto Light"/>
              <a:ea typeface="Roboto Light"/>
              <a:cs typeface="Roboto Light"/>
              <a:sym typeface="Roboto Light"/>
            </a:endParaRPr>
          </a:p>
          <a:p>
            <a:pPr marL="200025" marR="66675" indent="-128588">
              <a:spcBef>
                <a:spcPts val="225"/>
              </a:spcBef>
              <a:spcAft>
                <a:spcPts val="225"/>
              </a:spcAft>
              <a:buClr>
                <a:schemeClr val="lt1"/>
              </a:buClr>
              <a:buSzPts val="1100"/>
              <a:buFont typeface="Roboto Light"/>
              <a:buChar char="●"/>
            </a:pPr>
            <a:r>
              <a:rPr lang="en-GB" sz="825">
                <a:solidFill>
                  <a:schemeClr val="lt1"/>
                </a:solidFill>
                <a:latin typeface="Roboto Light"/>
                <a:ea typeface="Roboto Light"/>
                <a:cs typeface="Roboto Light"/>
                <a:sym typeface="Roboto Light"/>
              </a:rPr>
              <a:t>Funding stands at £48m (in a £215m consortia funding envelope)</a:t>
            </a:r>
            <a:endParaRPr sz="825">
              <a:solidFill>
                <a:schemeClr val="lt1"/>
              </a:solidFill>
              <a:latin typeface="Roboto Light"/>
              <a:ea typeface="Roboto Light"/>
              <a:cs typeface="Roboto Light"/>
              <a:sym typeface="Roboto Light"/>
            </a:endParaRPr>
          </a:p>
        </p:txBody>
      </p:sp>
      <p:sp>
        <p:nvSpPr>
          <p:cNvPr id="895" name="Google Shape;895;p97"/>
          <p:cNvSpPr/>
          <p:nvPr/>
        </p:nvSpPr>
        <p:spPr>
          <a:xfrm>
            <a:off x="4805603" y="4308900"/>
            <a:ext cx="3989925" cy="697500"/>
          </a:xfrm>
          <a:prstGeom prst="rect">
            <a:avLst/>
          </a:prstGeom>
          <a:solidFill>
            <a:schemeClr val="accent1"/>
          </a:solidFill>
          <a:ln>
            <a:noFill/>
          </a:ln>
        </p:spPr>
        <p:txBody>
          <a:bodyPr spcFirstLastPara="1" wrap="square" lIns="68569" tIns="68569" rIns="68569" bIns="68569" anchor="ctr" anchorCtr="0">
            <a:noAutofit/>
          </a:bodyPr>
          <a:lstStyle/>
          <a:p>
            <a:pPr marR="295275">
              <a:buSzPts val="1100"/>
            </a:pPr>
            <a:r>
              <a:rPr lang="en-GB" sz="900">
                <a:solidFill>
                  <a:schemeClr val="lt1"/>
                </a:solidFill>
                <a:latin typeface="Roboto Light"/>
                <a:ea typeface="Roboto Light"/>
                <a:cs typeface="Roboto Light"/>
                <a:sym typeface="Roboto Light"/>
              </a:rPr>
              <a:t>Telecoms @ Digital Catapult</a:t>
            </a:r>
            <a:endParaRPr sz="900">
              <a:solidFill>
                <a:schemeClr val="lt1"/>
              </a:solidFill>
              <a:latin typeface="Roboto Light"/>
              <a:ea typeface="Roboto Light"/>
              <a:cs typeface="Roboto Light"/>
              <a:sym typeface="Roboto Light"/>
            </a:endParaRPr>
          </a:p>
          <a:p>
            <a:pPr marL="200025" marR="66675" indent="-128588">
              <a:spcBef>
                <a:spcPts val="225"/>
              </a:spcBef>
              <a:buClr>
                <a:schemeClr val="lt1"/>
              </a:buClr>
              <a:buSzPts val="1100"/>
              <a:buFont typeface="Roboto Light"/>
              <a:buChar char="●"/>
            </a:pPr>
            <a:r>
              <a:rPr lang="en-GB" sz="825">
                <a:solidFill>
                  <a:schemeClr val="lt1"/>
                </a:solidFill>
                <a:latin typeface="Roboto Light"/>
                <a:ea typeface="Roboto Light"/>
                <a:cs typeface="Roboto Light"/>
                <a:sym typeface="Roboto Light"/>
              </a:rPr>
              <a:t>Never working alone - 200+ partners.</a:t>
            </a:r>
            <a:endParaRPr sz="825">
              <a:solidFill>
                <a:schemeClr val="lt1"/>
              </a:solidFill>
              <a:latin typeface="Roboto Light"/>
              <a:ea typeface="Roboto Light"/>
              <a:cs typeface="Roboto Light"/>
              <a:sym typeface="Roboto Light"/>
            </a:endParaRPr>
          </a:p>
          <a:p>
            <a:pPr marL="200025" marR="66675" indent="-128588">
              <a:spcBef>
                <a:spcPts val="225"/>
              </a:spcBef>
              <a:buClr>
                <a:schemeClr val="lt1"/>
              </a:buClr>
              <a:buSzPts val="1100"/>
              <a:buFont typeface="Roboto Light"/>
              <a:buChar char="●"/>
            </a:pPr>
            <a:r>
              <a:rPr lang="en-GB" sz="825">
                <a:solidFill>
                  <a:schemeClr val="lt1"/>
                </a:solidFill>
                <a:latin typeface="Roboto Light"/>
                <a:ea typeface="Roboto Light"/>
                <a:cs typeface="Roboto Light"/>
                <a:sym typeface="Roboto Light"/>
              </a:rPr>
              <a:t>SONIC Labs - Telecoms Interoperability Testing - £21M</a:t>
            </a:r>
            <a:endParaRPr sz="825">
              <a:solidFill>
                <a:schemeClr val="lt1"/>
              </a:solidFill>
              <a:latin typeface="Roboto Light"/>
              <a:ea typeface="Roboto Light"/>
              <a:cs typeface="Roboto Light"/>
              <a:sym typeface="Roboto Light"/>
            </a:endParaRPr>
          </a:p>
          <a:p>
            <a:pPr marL="200025" marR="66675" indent="-128588">
              <a:spcBef>
                <a:spcPts val="225"/>
              </a:spcBef>
              <a:spcAft>
                <a:spcPts val="225"/>
              </a:spcAft>
              <a:buClr>
                <a:schemeClr val="lt1"/>
              </a:buClr>
              <a:buSzPts val="1100"/>
              <a:buFont typeface="Roboto Light"/>
              <a:buChar char="●"/>
            </a:pPr>
            <a:r>
              <a:rPr lang="en-GB" sz="825">
                <a:solidFill>
                  <a:schemeClr val="lt1"/>
                </a:solidFill>
                <a:latin typeface="Roboto Light"/>
                <a:ea typeface="Roboto Light"/>
                <a:cs typeface="Roboto Light"/>
                <a:sym typeface="Roboto Light"/>
              </a:rPr>
              <a:t>UK Telecommunications Innovation Network (UKTIN) - 10M</a:t>
            </a:r>
            <a:endParaRPr sz="825">
              <a:solidFill>
                <a:schemeClr val="lt1"/>
              </a:solidFill>
              <a:latin typeface="Roboto Light"/>
              <a:ea typeface="Roboto Light"/>
              <a:cs typeface="Roboto Light"/>
              <a:sym typeface="Roboto Light"/>
            </a:endParaRPr>
          </a:p>
        </p:txBody>
      </p:sp>
      <p:sp>
        <p:nvSpPr>
          <p:cNvPr id="896" name="Google Shape;896;p97"/>
          <p:cNvSpPr/>
          <p:nvPr/>
        </p:nvSpPr>
        <p:spPr>
          <a:xfrm>
            <a:off x="300287" y="4008175"/>
            <a:ext cx="677925" cy="242775"/>
          </a:xfrm>
          <a:prstGeom prst="rect">
            <a:avLst/>
          </a:prstGeom>
          <a:solidFill>
            <a:schemeClr val="accent2"/>
          </a:solidFill>
          <a:ln>
            <a:noFill/>
          </a:ln>
        </p:spPr>
        <p:txBody>
          <a:bodyPr spcFirstLastPara="1" wrap="square" lIns="36000" tIns="36000" rIns="36000" bIns="36000" anchor="ctr" anchorCtr="0">
            <a:noAutofit/>
          </a:bodyPr>
          <a:lstStyle/>
          <a:p>
            <a:pPr algn="ctr">
              <a:spcAft>
                <a:spcPts val="300"/>
              </a:spcAft>
              <a:buSzPts val="900"/>
            </a:pPr>
            <a:r>
              <a:rPr lang="en-GB" sz="675">
                <a:solidFill>
                  <a:schemeClr val="lt1"/>
                </a:solidFill>
                <a:latin typeface="Roboto"/>
                <a:ea typeface="Roboto"/>
                <a:cs typeface="Roboto"/>
                <a:sym typeface="Roboto"/>
              </a:rPr>
              <a:t>2014</a:t>
            </a:r>
            <a:endParaRPr sz="675">
              <a:solidFill>
                <a:schemeClr val="lt1"/>
              </a:solidFill>
              <a:latin typeface="Roboto"/>
              <a:ea typeface="Roboto"/>
              <a:cs typeface="Roboto"/>
              <a:sym typeface="Roboto"/>
            </a:endParaRPr>
          </a:p>
        </p:txBody>
      </p:sp>
      <p:sp>
        <p:nvSpPr>
          <p:cNvPr id="897" name="Google Shape;897;p97"/>
          <p:cNvSpPr/>
          <p:nvPr/>
        </p:nvSpPr>
        <p:spPr>
          <a:xfrm>
            <a:off x="1026379" y="4008175"/>
            <a:ext cx="776475" cy="242775"/>
          </a:xfrm>
          <a:prstGeom prst="rect">
            <a:avLst/>
          </a:prstGeom>
          <a:solidFill>
            <a:schemeClr val="accent2"/>
          </a:solidFill>
          <a:ln>
            <a:noFill/>
          </a:ln>
        </p:spPr>
        <p:txBody>
          <a:bodyPr spcFirstLastPara="1" wrap="square" lIns="36000" tIns="36000" rIns="36000" bIns="36000" anchor="ctr" anchorCtr="0">
            <a:noAutofit/>
          </a:bodyPr>
          <a:lstStyle/>
          <a:p>
            <a:pPr algn="ctr">
              <a:spcAft>
                <a:spcPts val="300"/>
              </a:spcAft>
              <a:buSzPts val="900"/>
            </a:pPr>
            <a:r>
              <a:rPr lang="en-GB" sz="675">
                <a:solidFill>
                  <a:schemeClr val="lt1"/>
                </a:solidFill>
                <a:latin typeface="Roboto"/>
                <a:ea typeface="Roboto"/>
                <a:cs typeface="Roboto"/>
                <a:sym typeface="Roboto"/>
              </a:rPr>
              <a:t>2015 – 2017</a:t>
            </a:r>
            <a:endParaRPr sz="675">
              <a:solidFill>
                <a:schemeClr val="lt1"/>
              </a:solidFill>
              <a:latin typeface="Roboto"/>
              <a:ea typeface="Roboto"/>
              <a:cs typeface="Roboto"/>
              <a:sym typeface="Roboto"/>
            </a:endParaRPr>
          </a:p>
        </p:txBody>
      </p:sp>
      <p:sp>
        <p:nvSpPr>
          <p:cNvPr id="898" name="Google Shape;898;p97"/>
          <p:cNvSpPr/>
          <p:nvPr/>
        </p:nvSpPr>
        <p:spPr>
          <a:xfrm>
            <a:off x="1850870" y="4008175"/>
            <a:ext cx="776475" cy="242775"/>
          </a:xfrm>
          <a:prstGeom prst="rect">
            <a:avLst/>
          </a:prstGeom>
          <a:solidFill>
            <a:schemeClr val="accent2"/>
          </a:solidFill>
          <a:ln>
            <a:noFill/>
          </a:ln>
        </p:spPr>
        <p:txBody>
          <a:bodyPr spcFirstLastPara="1" wrap="square" lIns="36000" tIns="36000" rIns="36000" bIns="36000" anchor="ctr" anchorCtr="0">
            <a:noAutofit/>
          </a:bodyPr>
          <a:lstStyle/>
          <a:p>
            <a:pPr algn="ctr">
              <a:spcAft>
                <a:spcPts val="300"/>
              </a:spcAft>
              <a:buSzPts val="900"/>
            </a:pPr>
            <a:r>
              <a:rPr lang="en-GB" sz="675">
                <a:solidFill>
                  <a:schemeClr val="lt1"/>
                </a:solidFill>
                <a:latin typeface="Roboto"/>
                <a:ea typeface="Roboto"/>
                <a:cs typeface="Roboto"/>
                <a:sym typeface="Roboto"/>
              </a:rPr>
              <a:t>2018</a:t>
            </a:r>
            <a:endParaRPr sz="675">
              <a:solidFill>
                <a:schemeClr val="lt1"/>
              </a:solidFill>
              <a:latin typeface="Roboto"/>
              <a:ea typeface="Roboto"/>
              <a:cs typeface="Roboto"/>
              <a:sym typeface="Roboto"/>
            </a:endParaRPr>
          </a:p>
        </p:txBody>
      </p:sp>
      <p:sp>
        <p:nvSpPr>
          <p:cNvPr id="899" name="Google Shape;899;p97"/>
          <p:cNvSpPr/>
          <p:nvPr/>
        </p:nvSpPr>
        <p:spPr>
          <a:xfrm>
            <a:off x="2675361" y="4008175"/>
            <a:ext cx="1185525" cy="242775"/>
          </a:xfrm>
          <a:prstGeom prst="rect">
            <a:avLst/>
          </a:prstGeom>
          <a:solidFill>
            <a:schemeClr val="accent2"/>
          </a:solidFill>
          <a:ln>
            <a:noFill/>
          </a:ln>
        </p:spPr>
        <p:txBody>
          <a:bodyPr spcFirstLastPara="1" wrap="square" lIns="36000" tIns="36000" rIns="36000" bIns="36000" anchor="ctr" anchorCtr="0">
            <a:noAutofit/>
          </a:bodyPr>
          <a:lstStyle/>
          <a:p>
            <a:pPr algn="ctr">
              <a:spcAft>
                <a:spcPts val="300"/>
              </a:spcAft>
              <a:buSzPts val="900"/>
            </a:pPr>
            <a:r>
              <a:rPr lang="en-GB" sz="675">
                <a:solidFill>
                  <a:schemeClr val="lt1"/>
                </a:solidFill>
                <a:latin typeface="Roboto"/>
                <a:ea typeface="Roboto"/>
                <a:cs typeface="Roboto"/>
                <a:sym typeface="Roboto"/>
              </a:rPr>
              <a:t>2019</a:t>
            </a:r>
            <a:endParaRPr sz="675">
              <a:solidFill>
                <a:schemeClr val="lt1"/>
              </a:solidFill>
              <a:latin typeface="Roboto"/>
              <a:ea typeface="Roboto"/>
              <a:cs typeface="Roboto"/>
              <a:sym typeface="Roboto"/>
            </a:endParaRPr>
          </a:p>
        </p:txBody>
      </p:sp>
      <p:sp>
        <p:nvSpPr>
          <p:cNvPr id="900" name="Google Shape;900;p97"/>
          <p:cNvSpPr/>
          <p:nvPr/>
        </p:nvSpPr>
        <p:spPr>
          <a:xfrm>
            <a:off x="3909052" y="4008175"/>
            <a:ext cx="1185525" cy="242775"/>
          </a:xfrm>
          <a:prstGeom prst="rect">
            <a:avLst/>
          </a:prstGeom>
          <a:solidFill>
            <a:schemeClr val="accent2"/>
          </a:solidFill>
          <a:ln>
            <a:noFill/>
          </a:ln>
        </p:spPr>
        <p:txBody>
          <a:bodyPr spcFirstLastPara="1" wrap="square" lIns="36000" tIns="36000" rIns="36000" bIns="36000" anchor="ctr" anchorCtr="0">
            <a:noAutofit/>
          </a:bodyPr>
          <a:lstStyle/>
          <a:p>
            <a:pPr algn="ctr">
              <a:spcAft>
                <a:spcPts val="300"/>
              </a:spcAft>
              <a:buSzPts val="900"/>
            </a:pPr>
            <a:r>
              <a:rPr lang="en-GB" sz="675">
                <a:solidFill>
                  <a:schemeClr val="lt1"/>
                </a:solidFill>
                <a:latin typeface="Roboto"/>
                <a:ea typeface="Roboto"/>
                <a:cs typeface="Roboto"/>
                <a:sym typeface="Roboto"/>
              </a:rPr>
              <a:t>2020</a:t>
            </a:r>
            <a:endParaRPr sz="675">
              <a:solidFill>
                <a:schemeClr val="lt1"/>
              </a:solidFill>
              <a:latin typeface="Roboto"/>
              <a:ea typeface="Roboto"/>
              <a:cs typeface="Roboto"/>
              <a:sym typeface="Roboto"/>
            </a:endParaRPr>
          </a:p>
        </p:txBody>
      </p:sp>
      <p:sp>
        <p:nvSpPr>
          <p:cNvPr id="901" name="Google Shape;901;p97"/>
          <p:cNvSpPr/>
          <p:nvPr/>
        </p:nvSpPr>
        <p:spPr>
          <a:xfrm>
            <a:off x="5142743" y="4008175"/>
            <a:ext cx="1185525" cy="242775"/>
          </a:xfrm>
          <a:prstGeom prst="rect">
            <a:avLst/>
          </a:prstGeom>
          <a:solidFill>
            <a:schemeClr val="accent2"/>
          </a:solidFill>
          <a:ln>
            <a:noFill/>
          </a:ln>
        </p:spPr>
        <p:txBody>
          <a:bodyPr spcFirstLastPara="1" wrap="square" lIns="36000" tIns="36000" rIns="36000" bIns="36000" anchor="ctr" anchorCtr="0">
            <a:noAutofit/>
          </a:bodyPr>
          <a:lstStyle/>
          <a:p>
            <a:pPr algn="ctr">
              <a:spcAft>
                <a:spcPts val="300"/>
              </a:spcAft>
              <a:buSzPts val="900"/>
            </a:pPr>
            <a:r>
              <a:rPr lang="en-GB" sz="675">
                <a:solidFill>
                  <a:schemeClr val="lt1"/>
                </a:solidFill>
                <a:latin typeface="Roboto"/>
                <a:ea typeface="Roboto"/>
                <a:cs typeface="Roboto"/>
                <a:sym typeface="Roboto"/>
              </a:rPr>
              <a:t>2021</a:t>
            </a:r>
            <a:endParaRPr sz="675">
              <a:solidFill>
                <a:schemeClr val="lt1"/>
              </a:solidFill>
              <a:latin typeface="Roboto"/>
              <a:ea typeface="Roboto"/>
              <a:cs typeface="Roboto"/>
              <a:sym typeface="Roboto"/>
            </a:endParaRPr>
          </a:p>
        </p:txBody>
      </p:sp>
      <p:sp>
        <p:nvSpPr>
          <p:cNvPr id="902" name="Google Shape;902;p97"/>
          <p:cNvSpPr/>
          <p:nvPr/>
        </p:nvSpPr>
        <p:spPr>
          <a:xfrm>
            <a:off x="6376434" y="4008175"/>
            <a:ext cx="1185525" cy="242775"/>
          </a:xfrm>
          <a:prstGeom prst="rect">
            <a:avLst/>
          </a:prstGeom>
          <a:solidFill>
            <a:schemeClr val="accent2"/>
          </a:solidFill>
          <a:ln>
            <a:noFill/>
          </a:ln>
        </p:spPr>
        <p:txBody>
          <a:bodyPr spcFirstLastPara="1" wrap="square" lIns="36000" tIns="36000" rIns="36000" bIns="36000" anchor="ctr" anchorCtr="0">
            <a:noAutofit/>
          </a:bodyPr>
          <a:lstStyle/>
          <a:p>
            <a:pPr algn="ctr">
              <a:spcAft>
                <a:spcPts val="300"/>
              </a:spcAft>
              <a:buSzPts val="900"/>
            </a:pPr>
            <a:r>
              <a:rPr lang="en-GB" sz="675">
                <a:solidFill>
                  <a:schemeClr val="lt1"/>
                </a:solidFill>
                <a:latin typeface="Roboto"/>
                <a:ea typeface="Roboto"/>
                <a:cs typeface="Roboto"/>
                <a:sym typeface="Roboto"/>
              </a:rPr>
              <a:t>2022</a:t>
            </a:r>
            <a:endParaRPr sz="675">
              <a:solidFill>
                <a:schemeClr val="lt1"/>
              </a:solidFill>
              <a:latin typeface="Roboto"/>
              <a:ea typeface="Roboto"/>
              <a:cs typeface="Roboto"/>
              <a:sym typeface="Roboto"/>
            </a:endParaRPr>
          </a:p>
        </p:txBody>
      </p:sp>
      <p:sp>
        <p:nvSpPr>
          <p:cNvPr id="903" name="Google Shape;903;p97"/>
          <p:cNvSpPr/>
          <p:nvPr/>
        </p:nvSpPr>
        <p:spPr>
          <a:xfrm>
            <a:off x="7610125" y="4001275"/>
            <a:ext cx="1185525" cy="249525"/>
          </a:xfrm>
          <a:prstGeom prst="rect">
            <a:avLst/>
          </a:prstGeom>
          <a:solidFill>
            <a:schemeClr val="accent2"/>
          </a:solidFill>
          <a:ln>
            <a:noFill/>
          </a:ln>
        </p:spPr>
        <p:txBody>
          <a:bodyPr spcFirstLastPara="1" wrap="square" lIns="36000" tIns="36000" rIns="36000" bIns="36000" anchor="ctr" anchorCtr="0">
            <a:noAutofit/>
          </a:bodyPr>
          <a:lstStyle/>
          <a:p>
            <a:pPr algn="ctr">
              <a:spcAft>
                <a:spcPts val="300"/>
              </a:spcAft>
              <a:buSzPts val="900"/>
            </a:pPr>
            <a:r>
              <a:rPr lang="en-GB" sz="675">
                <a:solidFill>
                  <a:schemeClr val="lt1"/>
                </a:solidFill>
                <a:latin typeface="Roboto"/>
                <a:ea typeface="Roboto"/>
                <a:cs typeface="Roboto"/>
                <a:sym typeface="Roboto"/>
              </a:rPr>
              <a:t>2023</a:t>
            </a:r>
            <a:endParaRPr sz="675">
              <a:solidFill>
                <a:schemeClr val="lt1"/>
              </a:solidFill>
              <a:latin typeface="Roboto"/>
              <a:ea typeface="Roboto"/>
              <a:cs typeface="Roboto"/>
              <a:sym typeface="Roboto"/>
            </a:endParaRPr>
          </a:p>
        </p:txBody>
      </p:sp>
      <p:sp>
        <p:nvSpPr>
          <p:cNvPr id="905" name="Google Shape;905;p97"/>
          <p:cNvSpPr txBox="1">
            <a:spLocks noGrp="1"/>
          </p:cNvSpPr>
          <p:nvPr>
            <p:ph type="title" idx="4294967295"/>
          </p:nvPr>
        </p:nvSpPr>
        <p:spPr>
          <a:xfrm>
            <a:off x="245275" y="367900"/>
            <a:ext cx="6765525" cy="280575"/>
          </a:xfrm>
          <a:prstGeom prst="rect">
            <a:avLst/>
          </a:prstGeom>
          <a:noFill/>
          <a:ln>
            <a:noFill/>
          </a:ln>
        </p:spPr>
        <p:txBody>
          <a:bodyPr spcFirstLastPara="1" wrap="square" lIns="0" tIns="0" rIns="0" bIns="0" anchor="t" anchorCtr="0">
            <a:noAutofit/>
          </a:bodyPr>
          <a:lstStyle/>
          <a:p>
            <a:pPr>
              <a:buSzPts val="2300"/>
            </a:pPr>
            <a:r>
              <a:rPr lang="en-GB">
                <a:solidFill>
                  <a:schemeClr val="lt1"/>
                </a:solidFill>
              </a:rPr>
              <a:t>Our Track Record in Future Networks  / Telecommunication Systems</a:t>
            </a:r>
            <a:endParaRPr>
              <a:solidFill>
                <a:schemeClr val="lt1"/>
              </a:solidFill>
            </a:endParaRPr>
          </a:p>
        </p:txBody>
      </p:sp>
      <p:sp>
        <p:nvSpPr>
          <p:cNvPr id="906" name="Google Shape;906;p97"/>
          <p:cNvSpPr/>
          <p:nvPr/>
        </p:nvSpPr>
        <p:spPr>
          <a:xfrm>
            <a:off x="474126" y="1138020"/>
            <a:ext cx="8921902" cy="2726707"/>
          </a:xfrm>
          <a:custGeom>
            <a:avLst/>
            <a:gdLst/>
            <a:ahLst/>
            <a:cxnLst/>
            <a:rect l="l" t="t" r="r" b="b"/>
            <a:pathLst>
              <a:path w="356885" h="109071" extrusionOk="0">
                <a:moveTo>
                  <a:pt x="0" y="109071"/>
                </a:moveTo>
                <a:cubicBezTo>
                  <a:pt x="13601" y="107826"/>
                  <a:pt x="56415" y="105144"/>
                  <a:pt x="81606" y="101600"/>
                </a:cubicBezTo>
                <a:cubicBezTo>
                  <a:pt x="106797" y="98056"/>
                  <a:pt x="124325" y="94896"/>
                  <a:pt x="151144" y="87808"/>
                </a:cubicBezTo>
                <a:cubicBezTo>
                  <a:pt x="177963" y="80720"/>
                  <a:pt x="209954" y="72770"/>
                  <a:pt x="242520" y="59073"/>
                </a:cubicBezTo>
                <a:cubicBezTo>
                  <a:pt x="275086" y="45376"/>
                  <a:pt x="328246" y="15205"/>
                  <a:pt x="346540" y="5627"/>
                </a:cubicBezTo>
                <a:cubicBezTo>
                  <a:pt x="364835" y="-3951"/>
                  <a:pt x="351329" y="2275"/>
                  <a:pt x="352287" y="1604"/>
                </a:cubicBezTo>
              </a:path>
            </a:pathLst>
          </a:custGeom>
          <a:noFill/>
          <a:ln w="38100" cap="flat" cmpd="sng">
            <a:solidFill>
              <a:srgbClr val="E1014B"/>
            </a:solidFill>
            <a:prstDash val="solid"/>
            <a:round/>
            <a:headEnd type="none" w="sm" len="sm"/>
            <a:tailEnd type="none" w="sm" len="sm"/>
          </a:ln>
        </p:spPr>
        <p:txBody>
          <a:bodyPr spcFirstLastPara="1" wrap="square" lIns="68569" tIns="68569" rIns="68569" bIns="68569" anchor="ctr" anchorCtr="0">
            <a:noAutofit/>
          </a:bodyPr>
          <a:lstStyle/>
          <a:p>
            <a:pPr>
              <a:buSzPts val="1400"/>
            </a:pPr>
            <a:endParaRPr sz="1050"/>
          </a:p>
        </p:txBody>
      </p:sp>
      <p:sp>
        <p:nvSpPr>
          <p:cNvPr id="907" name="Google Shape;907;p97"/>
          <p:cNvSpPr/>
          <p:nvPr/>
        </p:nvSpPr>
        <p:spPr>
          <a:xfrm>
            <a:off x="7610113" y="865475"/>
            <a:ext cx="1185525" cy="990900"/>
          </a:xfrm>
          <a:prstGeom prst="rect">
            <a:avLst/>
          </a:prstGeom>
          <a:solidFill>
            <a:srgbClr val="000000">
              <a:alpha val="40000"/>
            </a:srgbClr>
          </a:solidFill>
          <a:ln>
            <a:noFill/>
          </a:ln>
        </p:spPr>
        <p:txBody>
          <a:bodyPr spcFirstLastPara="1" wrap="square" lIns="36000" tIns="36000" rIns="36000" bIns="36000" anchor="ctr" anchorCtr="0">
            <a:noAutofit/>
          </a:bodyPr>
          <a:lstStyle/>
          <a:p>
            <a:pPr algn="ctr">
              <a:buSzPts val="1100"/>
            </a:pPr>
            <a:r>
              <a:rPr lang="en-GB" sz="825" b="1">
                <a:solidFill>
                  <a:schemeClr val="lt1"/>
                </a:solidFill>
                <a:latin typeface="Roboto"/>
                <a:ea typeface="Roboto"/>
                <a:cs typeface="Roboto"/>
                <a:sym typeface="Roboto"/>
              </a:rPr>
              <a:t>SONIC Labs</a:t>
            </a:r>
            <a:endParaRPr sz="825" b="1">
              <a:solidFill>
                <a:schemeClr val="lt1"/>
              </a:solidFill>
              <a:latin typeface="Roboto"/>
              <a:ea typeface="Roboto"/>
              <a:cs typeface="Roboto"/>
              <a:sym typeface="Roboto"/>
            </a:endParaRPr>
          </a:p>
          <a:p>
            <a:pPr algn="ctr">
              <a:spcBef>
                <a:spcPts val="300"/>
              </a:spcBef>
              <a:buSzPts val="1100"/>
            </a:pPr>
            <a:r>
              <a:rPr lang="en-GB" sz="825" b="1">
                <a:solidFill>
                  <a:schemeClr val="lt1"/>
                </a:solidFill>
                <a:latin typeface="Roboto"/>
                <a:ea typeface="Roboto"/>
                <a:cs typeface="Roboto"/>
                <a:sym typeface="Roboto"/>
              </a:rPr>
              <a:t>UKTIN</a:t>
            </a:r>
            <a:endParaRPr sz="825" b="1">
              <a:solidFill>
                <a:schemeClr val="lt1"/>
              </a:solidFill>
              <a:latin typeface="Roboto"/>
              <a:ea typeface="Roboto"/>
              <a:cs typeface="Roboto"/>
              <a:sym typeface="Roboto"/>
            </a:endParaRPr>
          </a:p>
          <a:p>
            <a:pPr algn="ctr">
              <a:spcBef>
                <a:spcPts val="300"/>
              </a:spcBef>
              <a:buSzPts val="1100"/>
            </a:pPr>
            <a:r>
              <a:rPr lang="en-GB" sz="825" b="1">
                <a:solidFill>
                  <a:schemeClr val="lt1"/>
                </a:solidFill>
                <a:latin typeface="Roboto"/>
                <a:ea typeface="Roboto"/>
                <a:cs typeface="Roboto"/>
                <a:sym typeface="Roboto"/>
              </a:rPr>
              <a:t>REASON</a:t>
            </a:r>
            <a:endParaRPr sz="825" b="1">
              <a:solidFill>
                <a:schemeClr val="lt1"/>
              </a:solidFill>
              <a:latin typeface="Roboto"/>
              <a:ea typeface="Roboto"/>
              <a:cs typeface="Roboto"/>
              <a:sym typeface="Roboto"/>
            </a:endParaRPr>
          </a:p>
          <a:p>
            <a:pPr algn="ctr">
              <a:spcBef>
                <a:spcPts val="300"/>
              </a:spcBef>
              <a:buSzPts val="1100"/>
            </a:pPr>
            <a:r>
              <a:rPr lang="en-GB" sz="825" b="1">
                <a:solidFill>
                  <a:schemeClr val="lt1"/>
                </a:solidFill>
                <a:latin typeface="Roboto"/>
                <a:ea typeface="Roboto"/>
                <a:cs typeface="Roboto"/>
                <a:sym typeface="Roboto"/>
              </a:rPr>
              <a:t>5G VICTORI</a:t>
            </a:r>
            <a:endParaRPr sz="825" b="1">
              <a:solidFill>
                <a:schemeClr val="lt1"/>
              </a:solidFill>
              <a:latin typeface="Roboto"/>
              <a:ea typeface="Roboto"/>
              <a:cs typeface="Roboto"/>
              <a:sym typeface="Roboto"/>
            </a:endParaRPr>
          </a:p>
          <a:p>
            <a:pPr algn="ctr">
              <a:spcBef>
                <a:spcPts val="300"/>
              </a:spcBef>
              <a:spcAft>
                <a:spcPts val="300"/>
              </a:spcAft>
              <a:buSzPts val="1100"/>
            </a:pPr>
            <a:r>
              <a:rPr lang="en-GB" sz="825" b="1">
                <a:solidFill>
                  <a:schemeClr val="lt1"/>
                </a:solidFill>
                <a:latin typeface="Roboto"/>
                <a:ea typeface="Roboto"/>
                <a:cs typeface="Roboto"/>
                <a:sym typeface="Roboto"/>
              </a:rPr>
              <a:t>OTIC Plugfest</a:t>
            </a:r>
            <a:endParaRPr sz="825" b="1">
              <a:solidFill>
                <a:schemeClr val="lt1"/>
              </a:solidFill>
              <a:latin typeface="Roboto"/>
              <a:ea typeface="Roboto"/>
              <a:cs typeface="Roboto"/>
              <a:sym typeface="Roboto"/>
            </a:endParaRPr>
          </a:p>
        </p:txBody>
      </p:sp>
      <p:cxnSp>
        <p:nvCxnSpPr>
          <p:cNvPr id="908" name="Google Shape;908;p97"/>
          <p:cNvCxnSpPr>
            <a:stCxn id="887" idx="2"/>
            <a:endCxn id="896" idx="0"/>
          </p:cNvCxnSpPr>
          <p:nvPr/>
        </p:nvCxnSpPr>
        <p:spPr>
          <a:xfrm>
            <a:off x="639263" y="3564875"/>
            <a:ext cx="0" cy="443250"/>
          </a:xfrm>
          <a:prstGeom prst="straightConnector1">
            <a:avLst/>
          </a:prstGeom>
          <a:noFill/>
          <a:ln w="9525" cap="flat" cmpd="sng">
            <a:solidFill>
              <a:schemeClr val="lt1"/>
            </a:solidFill>
            <a:prstDash val="dash"/>
            <a:round/>
            <a:headEnd type="none" w="sm" len="sm"/>
            <a:tailEnd type="none" w="sm" len="sm"/>
          </a:ln>
        </p:spPr>
      </p:cxnSp>
      <p:cxnSp>
        <p:nvCxnSpPr>
          <p:cNvPr id="909" name="Google Shape;909;p97"/>
          <p:cNvCxnSpPr>
            <a:stCxn id="888" idx="2"/>
            <a:endCxn id="897" idx="0"/>
          </p:cNvCxnSpPr>
          <p:nvPr/>
        </p:nvCxnSpPr>
        <p:spPr>
          <a:xfrm>
            <a:off x="1414613" y="3460550"/>
            <a:ext cx="0" cy="547650"/>
          </a:xfrm>
          <a:prstGeom prst="straightConnector1">
            <a:avLst/>
          </a:prstGeom>
          <a:noFill/>
          <a:ln w="9525" cap="flat" cmpd="sng">
            <a:solidFill>
              <a:schemeClr val="lt1"/>
            </a:solidFill>
            <a:prstDash val="dash"/>
            <a:round/>
            <a:headEnd type="none" w="sm" len="sm"/>
            <a:tailEnd type="none" w="sm" len="sm"/>
          </a:ln>
        </p:spPr>
      </p:cxnSp>
      <p:cxnSp>
        <p:nvCxnSpPr>
          <p:cNvPr id="910" name="Google Shape;910;p97"/>
          <p:cNvCxnSpPr>
            <a:stCxn id="889" idx="2"/>
            <a:endCxn id="898" idx="0"/>
          </p:cNvCxnSpPr>
          <p:nvPr/>
        </p:nvCxnSpPr>
        <p:spPr>
          <a:xfrm>
            <a:off x="2239112" y="3460275"/>
            <a:ext cx="0" cy="547875"/>
          </a:xfrm>
          <a:prstGeom prst="straightConnector1">
            <a:avLst/>
          </a:prstGeom>
          <a:noFill/>
          <a:ln w="9525" cap="flat" cmpd="sng">
            <a:solidFill>
              <a:schemeClr val="lt1"/>
            </a:solidFill>
            <a:prstDash val="dash"/>
            <a:round/>
            <a:headEnd type="none" w="sm" len="sm"/>
            <a:tailEnd type="none" w="sm" len="sm"/>
          </a:ln>
        </p:spPr>
      </p:cxnSp>
      <p:cxnSp>
        <p:nvCxnSpPr>
          <p:cNvPr id="911" name="Google Shape;911;p97"/>
          <p:cNvCxnSpPr>
            <a:stCxn id="890" idx="2"/>
            <a:endCxn id="899" idx="0"/>
          </p:cNvCxnSpPr>
          <p:nvPr/>
        </p:nvCxnSpPr>
        <p:spPr>
          <a:xfrm>
            <a:off x="3268112" y="3212925"/>
            <a:ext cx="0" cy="795150"/>
          </a:xfrm>
          <a:prstGeom prst="straightConnector1">
            <a:avLst/>
          </a:prstGeom>
          <a:noFill/>
          <a:ln w="9525" cap="flat" cmpd="sng">
            <a:solidFill>
              <a:schemeClr val="lt1"/>
            </a:solidFill>
            <a:prstDash val="dash"/>
            <a:round/>
            <a:headEnd type="none" w="sm" len="sm"/>
            <a:tailEnd type="none" w="sm" len="sm"/>
          </a:ln>
        </p:spPr>
      </p:cxnSp>
      <p:cxnSp>
        <p:nvCxnSpPr>
          <p:cNvPr id="912" name="Google Shape;912;p97"/>
          <p:cNvCxnSpPr>
            <a:stCxn id="891" idx="2"/>
            <a:endCxn id="900" idx="0"/>
          </p:cNvCxnSpPr>
          <p:nvPr/>
        </p:nvCxnSpPr>
        <p:spPr>
          <a:xfrm>
            <a:off x="4501813" y="2937263"/>
            <a:ext cx="0" cy="1071000"/>
          </a:xfrm>
          <a:prstGeom prst="straightConnector1">
            <a:avLst/>
          </a:prstGeom>
          <a:noFill/>
          <a:ln w="9525" cap="flat" cmpd="sng">
            <a:solidFill>
              <a:schemeClr val="lt1"/>
            </a:solidFill>
            <a:prstDash val="dash"/>
            <a:round/>
            <a:headEnd type="none" w="sm" len="sm"/>
            <a:tailEnd type="none" w="sm" len="sm"/>
          </a:ln>
        </p:spPr>
      </p:cxnSp>
      <p:cxnSp>
        <p:nvCxnSpPr>
          <p:cNvPr id="913" name="Google Shape;913;p97"/>
          <p:cNvCxnSpPr>
            <a:stCxn id="892" idx="2"/>
            <a:endCxn id="901" idx="0"/>
          </p:cNvCxnSpPr>
          <p:nvPr/>
        </p:nvCxnSpPr>
        <p:spPr>
          <a:xfrm>
            <a:off x="5735488" y="2658000"/>
            <a:ext cx="0" cy="1350225"/>
          </a:xfrm>
          <a:prstGeom prst="straightConnector1">
            <a:avLst/>
          </a:prstGeom>
          <a:noFill/>
          <a:ln w="9525" cap="flat" cmpd="sng">
            <a:solidFill>
              <a:schemeClr val="lt1"/>
            </a:solidFill>
            <a:prstDash val="dash"/>
            <a:round/>
            <a:headEnd type="none" w="sm" len="sm"/>
            <a:tailEnd type="none" w="sm" len="sm"/>
          </a:ln>
        </p:spPr>
      </p:cxnSp>
      <p:cxnSp>
        <p:nvCxnSpPr>
          <p:cNvPr id="914" name="Google Shape;914;p97"/>
          <p:cNvCxnSpPr>
            <a:stCxn id="893" idx="2"/>
            <a:endCxn id="902" idx="0"/>
          </p:cNvCxnSpPr>
          <p:nvPr/>
        </p:nvCxnSpPr>
        <p:spPr>
          <a:xfrm>
            <a:off x="6969188" y="2326575"/>
            <a:ext cx="0" cy="1681650"/>
          </a:xfrm>
          <a:prstGeom prst="straightConnector1">
            <a:avLst/>
          </a:prstGeom>
          <a:noFill/>
          <a:ln w="9525" cap="flat" cmpd="sng">
            <a:solidFill>
              <a:schemeClr val="lt1"/>
            </a:solidFill>
            <a:prstDash val="dash"/>
            <a:round/>
            <a:headEnd type="none" w="sm" len="sm"/>
            <a:tailEnd type="none" w="sm" len="sm"/>
          </a:ln>
        </p:spPr>
      </p:cxnSp>
      <p:cxnSp>
        <p:nvCxnSpPr>
          <p:cNvPr id="915" name="Google Shape;915;p97"/>
          <p:cNvCxnSpPr>
            <a:stCxn id="907" idx="2"/>
            <a:endCxn id="903" idx="0"/>
          </p:cNvCxnSpPr>
          <p:nvPr/>
        </p:nvCxnSpPr>
        <p:spPr>
          <a:xfrm>
            <a:off x="8202875" y="1856375"/>
            <a:ext cx="0" cy="2144925"/>
          </a:xfrm>
          <a:prstGeom prst="straightConnector1">
            <a:avLst/>
          </a:prstGeom>
          <a:noFill/>
          <a:ln w="9525" cap="flat" cmpd="sng">
            <a:solidFill>
              <a:schemeClr val="lt1"/>
            </a:solidFill>
            <a:prstDash val="dash"/>
            <a:round/>
            <a:headEnd type="none" w="sm" len="sm"/>
            <a:tailEnd type="none" w="sm" len="sm"/>
          </a:ln>
        </p:spPr>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theme/theme1.xml><?xml version="1.0" encoding="utf-8"?>
<a:theme xmlns:a="http://schemas.openxmlformats.org/drawingml/2006/main" name="Catapult Digital PPT Theme">
  <a:themeElements>
    <a:clrScheme name="Catapult Digital colour theme">
      <a:dk1>
        <a:srgbClr val="000000"/>
      </a:dk1>
      <a:lt1>
        <a:srgbClr val="FFFFFF"/>
      </a:lt1>
      <a:dk2>
        <a:srgbClr val="3C4B55"/>
      </a:dk2>
      <a:lt2>
        <a:srgbClr val="F0F0F0"/>
      </a:lt2>
      <a:accent1>
        <a:srgbClr val="8C1437"/>
      </a:accent1>
      <a:accent2>
        <a:srgbClr val="E1004B"/>
      </a:accent2>
      <a:accent3>
        <a:srgbClr val="F04B82"/>
      </a:accent3>
      <a:accent4>
        <a:srgbClr val="3C4B55"/>
      </a:accent4>
      <a:accent5>
        <a:srgbClr val="697378"/>
      </a:accent5>
      <a:accent6>
        <a:srgbClr val="F0F0F0"/>
      </a:accent6>
      <a:hlink>
        <a:srgbClr val="F04B82"/>
      </a:hlink>
      <a:folHlink>
        <a:srgbClr val="8C143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atapult Digital PPT Theme">
  <a:themeElements>
    <a:clrScheme name="Catapult Digital colour theme">
      <a:dk1>
        <a:srgbClr val="000000"/>
      </a:dk1>
      <a:lt1>
        <a:srgbClr val="FFFFFF"/>
      </a:lt1>
      <a:dk2>
        <a:srgbClr val="3C4B55"/>
      </a:dk2>
      <a:lt2>
        <a:srgbClr val="F0F0F0"/>
      </a:lt2>
      <a:accent1>
        <a:srgbClr val="8C1437"/>
      </a:accent1>
      <a:accent2>
        <a:srgbClr val="E1004B"/>
      </a:accent2>
      <a:accent3>
        <a:srgbClr val="F04B82"/>
      </a:accent3>
      <a:accent4>
        <a:srgbClr val="3C4B55"/>
      </a:accent4>
      <a:accent5>
        <a:srgbClr val="697378"/>
      </a:accent5>
      <a:accent6>
        <a:srgbClr val="F0F0F0"/>
      </a:accent6>
      <a:hlink>
        <a:srgbClr val="F04B82"/>
      </a:hlink>
      <a:folHlink>
        <a:srgbClr val="8C143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1016</Words>
  <Application>Microsoft Office PowerPoint</Application>
  <PresentationFormat>On-screen Show (16:9)</PresentationFormat>
  <Paragraphs>132</Paragraphs>
  <Slides>5</Slides>
  <Notes>4</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5</vt:i4>
      </vt:variant>
    </vt:vector>
  </HeadingPairs>
  <TitlesOfParts>
    <vt:vector size="13" baseType="lpstr">
      <vt:lpstr>Noto Sans Symbols</vt:lpstr>
      <vt:lpstr>Arial</vt:lpstr>
      <vt:lpstr>Roboto Light</vt:lpstr>
      <vt:lpstr>Roboto Medium</vt:lpstr>
      <vt:lpstr>Roboto</vt:lpstr>
      <vt:lpstr>Calibri</vt:lpstr>
      <vt:lpstr>Catapult Digital PPT Theme</vt:lpstr>
      <vt:lpstr>Catapult Digital PPT Theme</vt:lpstr>
      <vt:lpstr>CelticNext Brokerage Event  Welcome note</vt:lpstr>
      <vt:lpstr>Accelerating the practical application of deep tech </vt:lpstr>
      <vt:lpstr>Accelerating the practical application of deep tech  </vt:lpstr>
      <vt:lpstr>We break down barriers De-risk innovation Open up new markets   Responsibly shaping the products, services and experiences of the future.  </vt:lpstr>
      <vt:lpstr>Our Track Record in Future Networks  / Telecommunication Systems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Christiane Reinsch</dc:creator>
  <cp:lastModifiedBy>Christiane Reinsch</cp:lastModifiedBy>
  <cp:revision>13</cp:revision>
  <dcterms:modified xsi:type="dcterms:W3CDTF">2024-09-17T07:33:52Z</dcterms:modified>
</cp:coreProperties>
</file>