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4" r:id="rId1"/>
    <p:sldMasterId id="2147483828" r:id="rId2"/>
  </p:sldMasterIdLst>
  <p:notesMasterIdLst>
    <p:notesMasterId r:id="rId12"/>
  </p:notesMasterIdLst>
  <p:sldIdLst>
    <p:sldId id="272" r:id="rId3"/>
    <p:sldId id="325" r:id="rId4"/>
    <p:sldId id="326" r:id="rId5"/>
    <p:sldId id="327" r:id="rId6"/>
    <p:sldId id="317" r:id="rId7"/>
    <p:sldId id="328" r:id="rId8"/>
    <p:sldId id="315" r:id="rId9"/>
    <p:sldId id="324" r:id="rId10"/>
    <p:sldId id="320" r:id="rId11"/>
  </p:sldIdLst>
  <p:sldSz cx="24384000" cy="13716000"/>
  <p:notesSz cx="6858000" cy="9144000"/>
  <p:defaultTextStyle>
    <a:defPPr>
      <a:defRPr lang="en-US"/>
    </a:defPPr>
    <a:lvl1pPr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a:srgbClr val="336600"/>
    <a:srgbClr val="663300"/>
    <a:srgbClr val="996633"/>
    <a:srgbClr val="D60093"/>
    <a:srgbClr val="9E2286"/>
    <a:srgbClr val="D0DFFC"/>
    <a:srgbClr val="52BEB0"/>
    <a:srgbClr val="67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72" y="-18"/>
      </p:cViewPr>
      <p:guideLst>
        <p:guide orient="horz" pos="4320"/>
        <p:guide pos="76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leo" panose="020F0502020204030203" pitchFamily="34" charset="0"/>
              </a:defRPr>
            </a:lvl1pPr>
          </a:lstStyle>
          <a:p>
            <a:endParaRPr lang="en-US"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leo" panose="020F0502020204030203" pitchFamily="34" charset="0"/>
              </a:defRPr>
            </a:lvl1pPr>
          </a:lstStyle>
          <a:p>
            <a:fld id="{2CD826BB-5C23-4804-ADF3-D2879A29335B}" type="datetimeFigureOut">
              <a:rPr lang="en-US" smtClean="0"/>
              <a:pPr/>
              <a:t>8/20/2019</a:t>
            </a:fld>
            <a:endParaRPr lang="en-US"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leo" panose="020F0502020204030203" pitchFamily="34" charset="0"/>
              </a:defRPr>
            </a:lvl1pPr>
          </a:lstStyle>
          <a:p>
            <a:endParaRPr lang="en-US"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leo" panose="020F0502020204030203" pitchFamily="34" charset="0"/>
              </a:defRPr>
            </a:lvl1pPr>
          </a:lstStyle>
          <a:p>
            <a:fld id="{41E8C199-60EB-4919-9D02-E23353818F46}" type="slidenum">
              <a:rPr lang="en-US" smtClean="0"/>
              <a:pPr/>
              <a:t>‹#›</a:t>
            </a:fld>
            <a:endParaRPr lang="en-US" dirty="0"/>
          </a:p>
        </p:txBody>
      </p:sp>
    </p:spTree>
    <p:extLst>
      <p:ext uri="{BB962C8B-B14F-4D97-AF65-F5344CB8AC3E}">
        <p14:creationId xmlns:p14="http://schemas.microsoft.com/office/powerpoint/2010/main" val="642046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2</a:t>
            </a:fld>
            <a:endParaRPr lang="en-US" dirty="0"/>
          </a:p>
        </p:txBody>
      </p:sp>
    </p:spTree>
    <p:extLst>
      <p:ext uri="{BB962C8B-B14F-4D97-AF65-F5344CB8AC3E}">
        <p14:creationId xmlns:p14="http://schemas.microsoft.com/office/powerpoint/2010/main" val="333608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3</a:t>
            </a:fld>
            <a:endParaRPr lang="en-US" dirty="0"/>
          </a:p>
        </p:txBody>
      </p:sp>
    </p:spTree>
    <p:extLst>
      <p:ext uri="{BB962C8B-B14F-4D97-AF65-F5344CB8AC3E}">
        <p14:creationId xmlns:p14="http://schemas.microsoft.com/office/powerpoint/2010/main" val="3227009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1E8C199-60EB-4919-9D02-E23353818F46}" type="slidenum">
              <a:rPr lang="en-US" smtClean="0"/>
              <a:pPr/>
              <a:t>7</a:t>
            </a:fld>
            <a:endParaRPr lang="en-US" dirty="0"/>
          </a:p>
        </p:txBody>
      </p:sp>
    </p:spTree>
    <p:extLst>
      <p:ext uri="{BB962C8B-B14F-4D97-AF65-F5344CB8AC3E}">
        <p14:creationId xmlns:p14="http://schemas.microsoft.com/office/powerpoint/2010/main" val="328599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1" name="Marcador de texto 10"/>
          <p:cNvSpPr>
            <a:spLocks noGrp="1"/>
          </p:cNvSpPr>
          <p:nvPr>
            <p:ph type="body" sz="quarter" idx="11" hasCustomPrompt="1"/>
          </p:nvPr>
        </p:nvSpPr>
        <p:spPr>
          <a:xfrm>
            <a:off x="1401304" y="1692101"/>
            <a:ext cx="21608328" cy="1483362"/>
          </a:xfrm>
          <a:prstGeom prst="rect">
            <a:avLst/>
          </a:prstGeom>
        </p:spPr>
        <p:txBody>
          <a:bodyPr lIns="0" tIns="0" rIns="0" bIns="0"/>
          <a:lstStyle>
            <a:lvl1pPr marL="0" indent="0">
              <a:buFontTx/>
              <a:buNone/>
              <a:defRPr sz="10800" b="1" u="sng">
                <a:solidFill>
                  <a:srgbClr val="A8D200"/>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3" name="Marcador de texto 2"/>
          <p:cNvSpPr>
            <a:spLocks noGrp="1"/>
          </p:cNvSpPr>
          <p:nvPr>
            <p:ph type="body" sz="quarter" idx="12" hasCustomPrompt="1"/>
          </p:nvPr>
        </p:nvSpPr>
        <p:spPr>
          <a:xfrm>
            <a:off x="3576637" y="4738977"/>
            <a:ext cx="19432994" cy="5602054"/>
          </a:xfrm>
          <a:prstGeom prst="rect">
            <a:avLst/>
          </a:prstGeom>
        </p:spPr>
        <p:txBody>
          <a:bodyPr lIns="0" tIns="0" rIns="0" bIns="0"/>
          <a:lstStyle>
            <a:lvl1pPr marL="0" indent="0">
              <a:buNone/>
              <a:defRPr sz="7200" b="1" i="0">
                <a:solidFill>
                  <a:schemeClr val="tx1">
                    <a:lumMod val="65000"/>
                    <a:lumOff val="35000"/>
                  </a:schemeClr>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Subtitular presentación</a:t>
            </a:r>
            <a:endParaRPr lang="es-ES_tradnl" dirty="0"/>
          </a:p>
        </p:txBody>
      </p:sp>
      <p:sp>
        <p:nvSpPr>
          <p:cNvPr id="5" name="Marcador de texto 4"/>
          <p:cNvSpPr>
            <a:spLocks noGrp="1"/>
          </p:cNvSpPr>
          <p:nvPr>
            <p:ph type="body" sz="quarter" idx="13" hasCustomPrompt="1"/>
          </p:nvPr>
        </p:nvSpPr>
        <p:spPr>
          <a:xfrm>
            <a:off x="16617488" y="12403688"/>
            <a:ext cx="6874280" cy="447788"/>
          </a:xfrm>
          <a:prstGeom prst="rect">
            <a:avLst/>
          </a:prstGeom>
        </p:spPr>
        <p:txBody>
          <a:bodyPr lIns="0" tIns="0" rIns="0" bIns="0"/>
          <a:lstStyle>
            <a:lvl1pPr marL="0" indent="0" algn="r">
              <a:buNone/>
              <a:defRPr sz="3000">
                <a:solidFill>
                  <a:srgbClr val="A8D200"/>
                </a:solidFill>
                <a:latin typeface="Arial" charset="0"/>
                <a:ea typeface="Arial" charset="0"/>
                <a:cs typeface="Arial" charset="0"/>
              </a:defRPr>
            </a:lvl1pPr>
            <a:lvl2pPr marL="914400" indent="0">
              <a:buNone/>
              <a:defRPr sz="3200">
                <a:latin typeface="Arial" charset="0"/>
                <a:ea typeface="Arial" charset="0"/>
                <a:cs typeface="Arial" charset="0"/>
              </a:defRPr>
            </a:lvl2pPr>
            <a:lvl3pPr marL="1828800" indent="0">
              <a:buNone/>
              <a:defRPr sz="3200">
                <a:latin typeface="Arial" charset="0"/>
                <a:ea typeface="Arial" charset="0"/>
                <a:cs typeface="Arial" charset="0"/>
              </a:defRPr>
            </a:lvl3pPr>
            <a:lvl4pPr marL="2743200" indent="0">
              <a:buNone/>
              <a:defRPr sz="3200">
                <a:latin typeface="Arial" charset="0"/>
                <a:ea typeface="Arial" charset="0"/>
                <a:cs typeface="Arial" charset="0"/>
              </a:defRPr>
            </a:lvl4pPr>
            <a:lvl5pPr marL="3657600" indent="0">
              <a:buNone/>
              <a:defRPr sz="3200">
                <a:latin typeface="Arial" charset="0"/>
                <a:ea typeface="Arial" charset="0"/>
                <a:cs typeface="Arial" charset="0"/>
              </a:defRPr>
            </a:lvl5pPr>
          </a:lstStyle>
          <a:p>
            <a:pPr lvl="0"/>
            <a:r>
              <a:rPr lang="es-ES" dirty="0"/>
              <a:t>Fecha</a:t>
            </a:r>
            <a:endParaRPr lang="es-ES_tradnl" dirty="0"/>
          </a:p>
        </p:txBody>
      </p:sp>
      <p:sp>
        <p:nvSpPr>
          <p:cNvPr id="8" name="Marcador de texto 2"/>
          <p:cNvSpPr>
            <a:spLocks noGrp="1"/>
          </p:cNvSpPr>
          <p:nvPr>
            <p:ph type="body" sz="quarter" idx="14" hasCustomPrompt="1"/>
          </p:nvPr>
        </p:nvSpPr>
        <p:spPr>
          <a:xfrm>
            <a:off x="1400178" y="4741998"/>
            <a:ext cx="1675532" cy="924640"/>
          </a:xfrm>
          <a:prstGeom prst="rect">
            <a:avLst/>
          </a:prstGeom>
          <a:solidFill>
            <a:srgbClr val="A8D200"/>
          </a:solidFill>
        </p:spPr>
        <p:txBody>
          <a:bodyPr lIns="144000" tIns="72000" rIns="144000" bIns="72000"/>
          <a:lstStyle>
            <a:lvl1pPr marL="0" indent="0" algn="ctr">
              <a:buNone/>
              <a:defRPr sz="56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Tree>
    <p:extLst>
      <p:ext uri="{BB962C8B-B14F-4D97-AF65-F5344CB8AC3E}">
        <p14:creationId xmlns:p14="http://schemas.microsoft.com/office/powerpoint/2010/main" val="16349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C9EC9D-4369-4EC4-95F3-88922B4B0C1C}" type="datetimeFigureOut">
              <a:rPr lang="en-GB" smtClean="0"/>
              <a:t>20/08/2019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5260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9EC9D-4369-4EC4-95F3-88922B4B0C1C}" type="datetimeFigureOut">
              <a:rPr lang="en-GB" smtClean="0"/>
              <a:t>20/08/2019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93531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546100"/>
            <a:ext cx="8022168" cy="2324100"/>
          </a:xfrm>
        </p:spPr>
        <p:txBody>
          <a:bodyPr anchor="b"/>
          <a:lstStyle>
            <a:lvl1pPr algn="l">
              <a:defRPr sz="4800" b="1"/>
            </a:lvl1pPr>
          </a:lstStyle>
          <a:p>
            <a:r>
              <a:rPr lang="en-US" smtClean="0"/>
              <a:t>Click to edit Master title style</a:t>
            </a:r>
            <a:endParaRPr lang="en-GB"/>
          </a:p>
        </p:txBody>
      </p:sp>
      <p:sp>
        <p:nvSpPr>
          <p:cNvPr id="3" name="Content Placeholder 2"/>
          <p:cNvSpPr>
            <a:spLocks noGrp="1"/>
          </p:cNvSpPr>
          <p:nvPr>
            <p:ph idx="1"/>
          </p:nvPr>
        </p:nvSpPr>
        <p:spPr>
          <a:xfrm>
            <a:off x="9533467" y="546111"/>
            <a:ext cx="13631333"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19201" y="2870207"/>
            <a:ext cx="8022168" cy="9382126"/>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320606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4800" b="1"/>
            </a:lvl1pPr>
          </a:lstStyle>
          <a:p>
            <a:r>
              <a:rPr lang="en-US" smtClean="0"/>
              <a:t>Click to edit Master title style</a:t>
            </a:r>
            <a:endParaRPr lang="en-GB"/>
          </a:p>
        </p:txBody>
      </p:sp>
      <p:sp>
        <p:nvSpPr>
          <p:cNvPr id="3" name="Picture Placeholder 2"/>
          <p:cNvSpPr>
            <a:spLocks noGrp="1"/>
          </p:cNvSpPr>
          <p:nvPr>
            <p:ph type="pic" idx="1"/>
          </p:nvPr>
        </p:nvSpPr>
        <p:spPr>
          <a:xfrm>
            <a:off x="4779435" y="1225550"/>
            <a:ext cx="14630400" cy="8229600"/>
          </a:xfrm>
        </p:spPr>
        <p:txBody>
          <a:bodyPr/>
          <a:lstStyle>
            <a:lvl1pPr marL="0" indent="0">
              <a:buNone/>
              <a:defRPr sz="7600"/>
            </a:lvl1pPr>
            <a:lvl2pPr marL="1088428" indent="0">
              <a:buNone/>
              <a:defRPr sz="6700"/>
            </a:lvl2pPr>
            <a:lvl3pPr marL="2176857" indent="0">
              <a:buNone/>
              <a:defRPr sz="5700"/>
            </a:lvl3pPr>
            <a:lvl4pPr marL="3265285" indent="0">
              <a:buNone/>
              <a:defRPr sz="4800"/>
            </a:lvl4pPr>
            <a:lvl5pPr marL="4353714" indent="0">
              <a:buNone/>
              <a:defRPr sz="4800"/>
            </a:lvl5pPr>
            <a:lvl6pPr marL="5442142" indent="0">
              <a:buNone/>
              <a:defRPr sz="4800"/>
            </a:lvl6pPr>
            <a:lvl7pPr marL="6530568" indent="0">
              <a:buNone/>
              <a:defRPr sz="4800"/>
            </a:lvl7pPr>
            <a:lvl8pPr marL="7618992" indent="0">
              <a:buNone/>
              <a:defRPr sz="4800"/>
            </a:lvl8pPr>
            <a:lvl9pPr marL="8707425" indent="0">
              <a:buNone/>
              <a:defRPr sz="4800"/>
            </a:lvl9pPr>
          </a:lstStyle>
          <a:p>
            <a:endParaRPr lang="en-GB"/>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428" indent="0">
              <a:buNone/>
              <a:defRPr sz="2900"/>
            </a:lvl2pPr>
            <a:lvl3pPr marL="2176857" indent="0">
              <a:buNone/>
              <a:defRPr sz="2400"/>
            </a:lvl3pPr>
            <a:lvl4pPr marL="3265285" indent="0">
              <a:buNone/>
              <a:defRPr sz="2100"/>
            </a:lvl4pPr>
            <a:lvl5pPr marL="4353714" indent="0">
              <a:buNone/>
              <a:defRPr sz="2100"/>
            </a:lvl5pPr>
            <a:lvl6pPr marL="5442142" indent="0">
              <a:buNone/>
              <a:defRPr sz="2100"/>
            </a:lvl6pPr>
            <a:lvl7pPr marL="6530568" indent="0">
              <a:buNone/>
              <a:defRPr sz="2100"/>
            </a:lvl7pPr>
            <a:lvl8pPr marL="7618992" indent="0">
              <a:buNone/>
              <a:defRPr sz="2100"/>
            </a:lvl8pPr>
            <a:lvl9pPr marL="8707425"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9EC9D-4369-4EC4-95F3-88922B4B0C1C}"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597589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80167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142400" y="1098550"/>
            <a:ext cx="14630400" cy="234061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51200" y="1098550"/>
            <a:ext cx="434848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8760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mario">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0"/>
          </p:nvPr>
        </p:nvSpPr>
        <p:spPr>
          <a:xfrm>
            <a:off x="23303950" y="12780835"/>
            <a:ext cx="504000" cy="412158"/>
          </a:xfrm>
          <a:prstGeom prst="rect">
            <a:avLst/>
          </a:prstGeom>
        </p:spPr>
        <p:txBody>
          <a:bodyPr lIns="182880" tIns="91440" rIns="182880" bIns="91440"/>
          <a:lstStyle/>
          <a:p>
            <a:pPr defTabSz="1828800" eaLnBrk="1" fontAlgn="auto" hangingPunct="1">
              <a:spcBef>
                <a:spcPts val="0"/>
              </a:spcBef>
              <a:spcAft>
                <a:spcPts val="0"/>
              </a:spcAft>
            </a:pPr>
            <a:fld id="{EEA4495D-35CE-2741-BA1A-FCDF99A4A1F7}" type="slidenum">
              <a:rPr lang="es-ES_tradnl" sz="3600" smtClean="0">
                <a:solidFill>
                  <a:prstClr val="black"/>
                </a:solidFill>
                <a:latin typeface="Calibri" panose="020F0502020204030204"/>
                <a:ea typeface="+mn-ea"/>
                <a:cs typeface="+mn-cs"/>
              </a:rPr>
              <a:pPr defTabSz="1828800" eaLnBrk="1" fontAlgn="auto" hangingPunct="1">
                <a:spcBef>
                  <a:spcPts val="0"/>
                </a:spcBef>
                <a:spcAft>
                  <a:spcPts val="0"/>
                </a:spcAft>
              </a:pPr>
              <a:t>‹#›</a:t>
            </a:fld>
            <a:endParaRPr lang="es-ES_tradnl" sz="3600" dirty="0">
              <a:solidFill>
                <a:prstClr val="black"/>
              </a:solidFill>
              <a:latin typeface="Calibri" panose="020F0502020204030204"/>
              <a:ea typeface="+mn-ea"/>
              <a:cs typeface="+mn-cs"/>
            </a:endParaRPr>
          </a:p>
        </p:txBody>
      </p:sp>
      <p:sp>
        <p:nvSpPr>
          <p:cNvPr id="6" name="Marcador de texto 5"/>
          <p:cNvSpPr>
            <a:spLocks noGrp="1"/>
          </p:cNvSpPr>
          <p:nvPr>
            <p:ph type="body" sz="quarter" idx="11" hasCustomPrompt="1"/>
          </p:nvPr>
        </p:nvSpPr>
        <p:spPr>
          <a:xfrm>
            <a:off x="1400177"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1</a:t>
            </a:r>
            <a:r>
              <a:rPr lang="es-ES"/>
              <a:t>// Apartado</a:t>
            </a:r>
            <a:endParaRPr lang="es-ES_tradnl" dirty="0"/>
          </a:p>
        </p:txBody>
      </p:sp>
      <p:sp>
        <p:nvSpPr>
          <p:cNvPr id="8" name="Marcador de texto 7"/>
          <p:cNvSpPr>
            <a:spLocks noGrp="1"/>
          </p:cNvSpPr>
          <p:nvPr>
            <p:ph type="body" sz="quarter" idx="12" hasCustomPrompt="1"/>
          </p:nvPr>
        </p:nvSpPr>
        <p:spPr>
          <a:xfrm>
            <a:off x="1400177"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a:t>1.1 Titular apartado</a:t>
            </a:r>
            <a:endParaRPr lang="es-ES_tradnl" dirty="0"/>
          </a:p>
        </p:txBody>
      </p:sp>
      <p:sp>
        <p:nvSpPr>
          <p:cNvPr id="11" name="Marcador de texto 5"/>
          <p:cNvSpPr>
            <a:spLocks noGrp="1"/>
          </p:cNvSpPr>
          <p:nvPr>
            <p:ph type="body" sz="quarter" idx="13" hasCustomPrompt="1"/>
          </p:nvPr>
        </p:nvSpPr>
        <p:spPr>
          <a:xfrm>
            <a:off x="729677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2// Apartado</a:t>
            </a:r>
            <a:endParaRPr lang="es-ES_tradnl" dirty="0"/>
          </a:p>
        </p:txBody>
      </p:sp>
      <p:sp>
        <p:nvSpPr>
          <p:cNvPr id="12" name="Marcador de texto 7"/>
          <p:cNvSpPr>
            <a:spLocks noGrp="1"/>
          </p:cNvSpPr>
          <p:nvPr>
            <p:ph type="body" sz="quarter" idx="14" hasCustomPrompt="1"/>
          </p:nvPr>
        </p:nvSpPr>
        <p:spPr>
          <a:xfrm>
            <a:off x="729677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2.1 Titular apartado</a:t>
            </a:r>
            <a:endParaRPr lang="es-ES_tradnl" dirty="0"/>
          </a:p>
        </p:txBody>
      </p:sp>
      <p:sp>
        <p:nvSpPr>
          <p:cNvPr id="17" name="Marcador de texto 5"/>
          <p:cNvSpPr>
            <a:spLocks noGrp="1"/>
          </p:cNvSpPr>
          <p:nvPr>
            <p:ph type="body" sz="quarter" idx="15" hasCustomPrompt="1"/>
          </p:nvPr>
        </p:nvSpPr>
        <p:spPr>
          <a:xfrm>
            <a:off x="13073731"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3// Apartado</a:t>
            </a:r>
            <a:endParaRPr lang="es-ES_tradnl" dirty="0"/>
          </a:p>
        </p:txBody>
      </p:sp>
      <p:sp>
        <p:nvSpPr>
          <p:cNvPr id="18" name="Marcador de texto 7"/>
          <p:cNvSpPr>
            <a:spLocks noGrp="1"/>
          </p:cNvSpPr>
          <p:nvPr>
            <p:ph type="body" sz="quarter" idx="16" hasCustomPrompt="1"/>
          </p:nvPr>
        </p:nvSpPr>
        <p:spPr>
          <a:xfrm>
            <a:off x="13073731"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3.1 Titular apartado</a:t>
            </a:r>
            <a:endParaRPr lang="es-ES_tradnl" dirty="0"/>
          </a:p>
        </p:txBody>
      </p:sp>
      <p:sp>
        <p:nvSpPr>
          <p:cNvPr id="19" name="Marcador de texto 5"/>
          <p:cNvSpPr>
            <a:spLocks noGrp="1"/>
          </p:cNvSpPr>
          <p:nvPr>
            <p:ph type="body" sz="quarter" idx="17" hasCustomPrompt="1"/>
          </p:nvPr>
        </p:nvSpPr>
        <p:spPr>
          <a:xfrm>
            <a:off x="18816505" y="5171104"/>
            <a:ext cx="3197462" cy="598028"/>
          </a:xfrm>
          <a:prstGeom prst="rect">
            <a:avLst/>
          </a:prstGeom>
        </p:spPr>
        <p:txBody>
          <a:bodyPr lIns="0" tIns="0" rIns="0" bIns="0"/>
          <a:lstStyle>
            <a:lvl1pPr marL="0" indent="0">
              <a:buNone/>
              <a:defRPr sz="3600" b="1">
                <a:solidFill>
                  <a:srgbClr val="A8D200"/>
                </a:solidFill>
              </a:defRPr>
            </a:lvl1pPr>
            <a:lvl2pPr marL="914400" indent="0">
              <a:buNone/>
              <a:defRPr sz="3600" b="1">
                <a:solidFill>
                  <a:srgbClr val="B6D900"/>
                </a:solidFill>
              </a:defRPr>
            </a:lvl2pPr>
            <a:lvl3pPr marL="1828800" indent="0">
              <a:buNone/>
              <a:defRPr sz="3600" b="1">
                <a:solidFill>
                  <a:srgbClr val="B6D900"/>
                </a:solidFill>
              </a:defRPr>
            </a:lvl3pPr>
            <a:lvl4pPr marL="2743200" indent="0">
              <a:buNone/>
              <a:defRPr sz="3600" b="1">
                <a:solidFill>
                  <a:srgbClr val="B6D900"/>
                </a:solidFill>
              </a:defRPr>
            </a:lvl4pPr>
            <a:lvl5pPr marL="3657600" indent="0">
              <a:buNone/>
              <a:defRPr sz="3600" b="1">
                <a:solidFill>
                  <a:srgbClr val="B6D900"/>
                </a:solidFill>
              </a:defRPr>
            </a:lvl5pPr>
          </a:lstStyle>
          <a:p>
            <a:pPr lvl="0"/>
            <a:r>
              <a:rPr lang="es-ES" dirty="0"/>
              <a:t>4// Apartado</a:t>
            </a:r>
            <a:endParaRPr lang="es-ES_tradnl" dirty="0"/>
          </a:p>
        </p:txBody>
      </p:sp>
      <p:sp>
        <p:nvSpPr>
          <p:cNvPr id="20" name="Marcador de texto 7"/>
          <p:cNvSpPr>
            <a:spLocks noGrp="1"/>
          </p:cNvSpPr>
          <p:nvPr>
            <p:ph type="body" sz="quarter" idx="18" hasCustomPrompt="1"/>
          </p:nvPr>
        </p:nvSpPr>
        <p:spPr>
          <a:xfrm>
            <a:off x="18816505" y="6196750"/>
            <a:ext cx="3693118" cy="546604"/>
          </a:xfrm>
          <a:prstGeom prst="rect">
            <a:avLst/>
          </a:prstGeom>
        </p:spPr>
        <p:txBody>
          <a:bodyPr lIns="0" tIns="0" rIns="0" bIns="0"/>
          <a:lstStyle>
            <a:lvl1pPr marL="0" indent="0">
              <a:buNone/>
              <a:defRPr sz="2800" baseline="0">
                <a:solidFill>
                  <a:schemeClr val="tx1">
                    <a:lumMod val="65000"/>
                    <a:lumOff val="35000"/>
                  </a:schemeClr>
                </a:solidFill>
              </a:defRPr>
            </a:lvl1pPr>
            <a:lvl2pPr marL="914400" indent="0">
              <a:buNone/>
              <a:defRPr sz="2800">
                <a:solidFill>
                  <a:schemeClr val="tx1">
                    <a:lumMod val="65000"/>
                    <a:lumOff val="35000"/>
                  </a:schemeClr>
                </a:solidFill>
              </a:defRPr>
            </a:lvl2pPr>
            <a:lvl3pPr marL="1828800" indent="0">
              <a:buNone/>
              <a:defRPr sz="2800">
                <a:solidFill>
                  <a:schemeClr val="tx1">
                    <a:lumMod val="65000"/>
                    <a:lumOff val="35000"/>
                  </a:schemeClr>
                </a:solidFill>
              </a:defRPr>
            </a:lvl3pPr>
            <a:lvl4pPr marL="2743200" indent="0">
              <a:buNone/>
              <a:defRPr sz="2800">
                <a:solidFill>
                  <a:schemeClr val="tx1">
                    <a:lumMod val="65000"/>
                    <a:lumOff val="35000"/>
                  </a:schemeClr>
                </a:solidFill>
              </a:defRPr>
            </a:lvl4pPr>
            <a:lvl5pPr marL="3657600" indent="0">
              <a:buNone/>
              <a:defRPr sz="2800">
                <a:solidFill>
                  <a:schemeClr val="tx1">
                    <a:lumMod val="65000"/>
                    <a:lumOff val="35000"/>
                  </a:schemeClr>
                </a:solidFill>
              </a:defRPr>
            </a:lvl5pPr>
          </a:lstStyle>
          <a:p>
            <a:pPr lvl="0"/>
            <a:r>
              <a:rPr lang="es-ES" dirty="0"/>
              <a:t>4.1 Titular apartado</a:t>
            </a:r>
            <a:endParaRPr lang="es-ES_tradnl" dirty="0"/>
          </a:p>
        </p:txBody>
      </p:sp>
      <p:sp>
        <p:nvSpPr>
          <p:cNvPr id="13" name="Marcador de texto 10"/>
          <p:cNvSpPr>
            <a:spLocks noGrp="1"/>
          </p:cNvSpPr>
          <p:nvPr>
            <p:ph type="body" sz="quarter" idx="19" hasCustomPrompt="1"/>
          </p:nvPr>
        </p:nvSpPr>
        <p:spPr>
          <a:xfrm>
            <a:off x="1401304" y="1692101"/>
            <a:ext cx="21608328" cy="1483362"/>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Sumario</a:t>
            </a:r>
          </a:p>
        </p:txBody>
      </p:sp>
    </p:spTree>
    <p:extLst>
      <p:ext uri="{BB962C8B-B14F-4D97-AF65-F5344CB8AC3E}">
        <p14:creationId xmlns:p14="http://schemas.microsoft.com/office/powerpoint/2010/main" val="129116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lIns="182880" tIns="91440" rIns="182880" bIns="91440"/>
          <a:lstStyle/>
          <a:p>
            <a:r>
              <a:rPr lang="nl-BE"/>
              <a:t>Titelstijl van model bewerken</a:t>
            </a:r>
            <a:endParaRPr lang="nl-NL"/>
          </a:p>
        </p:txBody>
      </p:sp>
      <p:sp>
        <p:nvSpPr>
          <p:cNvPr id="3" name="Tijdelijke aanduiding voor inhoud 2"/>
          <p:cNvSpPr>
            <a:spLocks noGrp="1"/>
          </p:cNvSpPr>
          <p:nvPr>
            <p:ph idx="1"/>
          </p:nvPr>
        </p:nvSpPr>
        <p:spPr/>
        <p:txBody>
          <a:bodyPr lIns="182880" tIns="91440" rIns="182880" bIns="9144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Slide Number Placeholder 5"/>
          <p:cNvSpPr>
            <a:spLocks noGrp="1"/>
          </p:cNvSpPr>
          <p:nvPr>
            <p:ph type="sldNum" sz="quarter" idx="4"/>
          </p:nvPr>
        </p:nvSpPr>
        <p:spPr>
          <a:xfrm>
            <a:off x="23170486" y="12635504"/>
            <a:ext cx="753412" cy="738664"/>
          </a:xfrm>
          <a:prstGeom prst="rect">
            <a:avLst/>
          </a:prstGeom>
        </p:spPr>
        <p:txBody>
          <a:bodyPr vert="horz" wrap="none" lIns="0" tIns="0" rIns="0" bIns="0" rtlCol="0" anchor="ctr">
            <a:spAutoFit/>
          </a:bodyPr>
          <a:lstStyle>
            <a:lvl1pPr algn="r">
              <a:defRPr sz="4800" b="1" i="0">
                <a:solidFill>
                  <a:schemeClr val="tx2"/>
                </a:solidFill>
                <a:latin typeface="Arial"/>
                <a:cs typeface="Arial"/>
              </a:defRPr>
            </a:lvl1pPr>
          </a:lstStyle>
          <a:p>
            <a:pPr defTabSz="1828800" eaLnBrk="1" fontAlgn="auto" hangingPunct="1">
              <a:spcBef>
                <a:spcPts val="0"/>
              </a:spcBef>
              <a:spcAft>
                <a:spcPts val="0"/>
              </a:spcAft>
            </a:pPr>
            <a:fld id="{38C080AE-66C8-8249-B90B-B6D109566B0C}" type="slidenum">
              <a:rPr lang="en-US">
                <a:solidFill>
                  <a:srgbClr val="C1C1C1"/>
                </a:solidFill>
                <a:ea typeface="+mn-ea"/>
              </a:rPr>
              <a:pPr defTabSz="1828800" eaLnBrk="1" fontAlgn="auto" hangingPunct="1">
                <a:spcBef>
                  <a:spcPts val="0"/>
                </a:spcBef>
                <a:spcAft>
                  <a:spcPts val="0"/>
                </a:spcAft>
              </a:pPr>
              <a:t>‹#›</a:t>
            </a:fld>
            <a:endParaRPr lang="en-US">
              <a:solidFill>
                <a:srgbClr val="C1C1C1"/>
              </a:solidFill>
              <a:ea typeface="+mn-ea"/>
            </a:endParaRPr>
          </a:p>
        </p:txBody>
      </p:sp>
    </p:spTree>
    <p:extLst>
      <p:ext uri="{BB962C8B-B14F-4D97-AF65-F5344CB8AC3E}">
        <p14:creationId xmlns:p14="http://schemas.microsoft.com/office/powerpoint/2010/main" val="37726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ortadillas">
    <p:spTree>
      <p:nvGrpSpPr>
        <p:cNvPr id="1" name=""/>
        <p:cNvGrpSpPr/>
        <p:nvPr/>
      </p:nvGrpSpPr>
      <p:grpSpPr>
        <a:xfrm>
          <a:off x="0" y="0"/>
          <a:ext cx="0" cy="0"/>
          <a:chOff x="0" y="0"/>
          <a:chExt cx="0" cy="0"/>
        </a:xfrm>
      </p:grpSpPr>
      <p:sp>
        <p:nvSpPr>
          <p:cNvPr id="4" name="Marcador de texto 10"/>
          <p:cNvSpPr>
            <a:spLocks noGrp="1"/>
          </p:cNvSpPr>
          <p:nvPr>
            <p:ph type="body" sz="quarter" idx="13"/>
          </p:nvPr>
        </p:nvSpPr>
        <p:spPr>
          <a:xfrm>
            <a:off x="4044753" y="5083347"/>
            <a:ext cx="9787626" cy="6620974"/>
          </a:xfrm>
          <a:prstGeom prst="rect">
            <a:avLst/>
          </a:prstGeom>
        </p:spPr>
        <p:txBody>
          <a:bodyPr lIns="0" tIns="0" rIns="0" bIns="0"/>
          <a:lstStyle>
            <a:lvl1pPr marL="0" indent="0">
              <a:buNone/>
              <a:defRPr sz="3200">
                <a:solidFill>
                  <a:schemeClr val="tx1">
                    <a:lumMod val="65000"/>
                    <a:lumOff val="35000"/>
                  </a:schemeClr>
                </a:solidFill>
              </a:defRPr>
            </a:lvl1pPr>
          </a:lstStyle>
          <a:p>
            <a:pPr lvl="0"/>
            <a:r>
              <a:rPr lang="es-ES" dirty="0"/>
              <a:t>Haga clic para modificar el estilo de texto del patrón</a:t>
            </a:r>
            <a:endParaRPr lang="es-ES_tradnl" dirty="0"/>
          </a:p>
        </p:txBody>
      </p:sp>
      <p:sp>
        <p:nvSpPr>
          <p:cNvPr id="6" name="Marcador de texto 10"/>
          <p:cNvSpPr>
            <a:spLocks noGrp="1"/>
          </p:cNvSpPr>
          <p:nvPr>
            <p:ph type="body" sz="quarter" idx="11" hasCustomPrompt="1"/>
          </p:nvPr>
        </p:nvSpPr>
        <p:spPr>
          <a:xfrm>
            <a:off x="4044753" y="1692101"/>
            <a:ext cx="12065314" cy="1084350"/>
          </a:xfrm>
          <a:prstGeom prst="rect">
            <a:avLst/>
          </a:prstGeom>
        </p:spPr>
        <p:txBody>
          <a:bodyPr lIns="0" tIns="0" rIns="0" bIns="0"/>
          <a:lstStyle>
            <a:lvl1pPr marL="0" indent="0">
              <a:buFontTx/>
              <a:buNone/>
              <a:defRPr sz="9600" b="1">
                <a:solidFill>
                  <a:schemeClr val="tx1">
                    <a:lumMod val="65000"/>
                    <a:lumOff val="35000"/>
                  </a:schemeClr>
                </a:solidFill>
                <a:latin typeface="Arial" charset="0"/>
                <a:ea typeface="Arial" charset="0"/>
                <a:cs typeface="Arial" charset="0"/>
              </a:defRPr>
            </a:lvl1pPr>
            <a:lvl2pPr marL="914400" indent="0">
              <a:buFontTx/>
              <a:buNone/>
              <a:defRPr sz="5600">
                <a:solidFill>
                  <a:schemeClr val="tx1">
                    <a:lumMod val="65000"/>
                    <a:lumOff val="35000"/>
                  </a:schemeClr>
                </a:solidFill>
                <a:latin typeface="Arial" charset="0"/>
                <a:ea typeface="Arial" charset="0"/>
                <a:cs typeface="Arial" charset="0"/>
              </a:defRPr>
            </a:lvl2pPr>
            <a:lvl3pPr marL="1828800" indent="0">
              <a:buFontTx/>
              <a:buNone/>
              <a:defRPr/>
            </a:lvl3pPr>
            <a:lvl4pPr marL="2743200" indent="0">
              <a:buFontTx/>
              <a:buNone/>
              <a:defRPr/>
            </a:lvl4pPr>
            <a:lvl5pPr marL="3657600" indent="0">
              <a:buFontTx/>
              <a:buNone/>
              <a:defRPr/>
            </a:lvl5pPr>
          </a:lstStyle>
          <a:p>
            <a:pPr lvl="0"/>
            <a:r>
              <a:rPr lang="es-ES" dirty="0"/>
              <a:t>Titular Presentación</a:t>
            </a:r>
          </a:p>
        </p:txBody>
      </p:sp>
      <p:sp>
        <p:nvSpPr>
          <p:cNvPr id="7" name="Marcador de texto 2"/>
          <p:cNvSpPr>
            <a:spLocks noGrp="1"/>
          </p:cNvSpPr>
          <p:nvPr>
            <p:ph type="body" sz="quarter" idx="12" hasCustomPrompt="1"/>
          </p:nvPr>
        </p:nvSpPr>
        <p:spPr>
          <a:xfrm>
            <a:off x="1400176" y="761420"/>
            <a:ext cx="15757524" cy="930680"/>
          </a:xfrm>
          <a:prstGeom prst="rect">
            <a:avLst/>
          </a:prstGeom>
        </p:spPr>
        <p:txBody>
          <a:bodyPr lIns="0" tIns="0" rIns="0" bIns="0"/>
          <a:lstStyle>
            <a:lvl1pPr marL="0" indent="0">
              <a:buNone/>
              <a:defRPr sz="3200" b="0" i="0" u="sng">
                <a:solidFill>
                  <a:srgbClr val="A8D200"/>
                </a:solidFill>
                <a:latin typeface="Arial" charset="0"/>
                <a:ea typeface="Arial" charset="0"/>
                <a:cs typeface="Arial" charset="0"/>
              </a:defRPr>
            </a:lvl1pPr>
            <a:lvl2pPr marL="914400" indent="0">
              <a:buNone/>
              <a:defRPr sz="3600" b="0" i="0">
                <a:latin typeface="Arial" charset="0"/>
                <a:ea typeface="Arial" charset="0"/>
                <a:cs typeface="Arial" charset="0"/>
              </a:defRPr>
            </a:lvl2pPr>
            <a:lvl3pPr marL="1828800" indent="0">
              <a:buNone/>
              <a:defRPr sz="3600" b="0" i="0">
                <a:latin typeface="Arial" charset="0"/>
                <a:ea typeface="Arial" charset="0"/>
                <a:cs typeface="Arial" charset="0"/>
              </a:defRPr>
            </a:lvl3pPr>
            <a:lvl4pPr marL="2743200" indent="0">
              <a:buNone/>
              <a:defRPr sz="3600" b="0" i="0">
                <a:latin typeface="Arial" charset="0"/>
                <a:ea typeface="Arial" charset="0"/>
                <a:cs typeface="Arial" charset="0"/>
              </a:defRPr>
            </a:lvl4pPr>
            <a:lvl5pPr marL="3657600" indent="0">
              <a:buNone/>
              <a:defRPr sz="3600" b="0" i="0">
                <a:latin typeface="Arial" charset="0"/>
                <a:ea typeface="Arial" charset="0"/>
                <a:cs typeface="Arial" charset="0"/>
              </a:defRPr>
            </a:lvl5pPr>
          </a:lstStyle>
          <a:p>
            <a:pPr lvl="0"/>
            <a:r>
              <a:rPr lang="es-ES" dirty="0"/>
              <a:t>Titular presentación / Subtitular</a:t>
            </a:r>
            <a:endParaRPr lang="es-ES_tradnl" dirty="0"/>
          </a:p>
        </p:txBody>
      </p:sp>
      <p:sp>
        <p:nvSpPr>
          <p:cNvPr id="8" name="Marcador de texto 2"/>
          <p:cNvSpPr>
            <a:spLocks noGrp="1"/>
          </p:cNvSpPr>
          <p:nvPr>
            <p:ph type="body" sz="quarter" idx="14" hasCustomPrompt="1"/>
          </p:nvPr>
        </p:nvSpPr>
        <p:spPr>
          <a:xfrm>
            <a:off x="1400178" y="1851810"/>
            <a:ext cx="1924912" cy="924640"/>
          </a:xfrm>
          <a:prstGeom prst="rect">
            <a:avLst/>
          </a:prstGeom>
          <a:solidFill>
            <a:srgbClr val="A8D200"/>
          </a:solidFill>
        </p:spPr>
        <p:txBody>
          <a:bodyPr lIns="72000" tIns="72000" rIns="72000" bIns="72000"/>
          <a:lstStyle>
            <a:lvl1pPr marL="0" indent="0" algn="ctr">
              <a:buNone/>
              <a:defRPr sz="6400" b="1">
                <a:solidFill>
                  <a:schemeClr val="tx1">
                    <a:lumMod val="65000"/>
                    <a:lumOff val="35000"/>
                  </a:schemeClr>
                </a:solidFill>
              </a:defRPr>
            </a:lvl1pPr>
            <a:lvl2pPr marL="914400" indent="0">
              <a:buNone/>
              <a:defRPr sz="9600"/>
            </a:lvl2pPr>
            <a:lvl3pPr marL="1828800" indent="0">
              <a:buNone/>
              <a:defRPr sz="9600"/>
            </a:lvl3pPr>
            <a:lvl4pPr marL="2743200" indent="0">
              <a:buNone/>
              <a:defRPr sz="9600"/>
            </a:lvl4pPr>
            <a:lvl5pPr marL="3657600" indent="0">
              <a:buNone/>
              <a:defRPr sz="9600"/>
            </a:lvl5pPr>
          </a:lstStyle>
          <a:p>
            <a:pPr lvl="0"/>
            <a:r>
              <a:rPr lang="es-ES" dirty="0"/>
              <a:t>12.3</a:t>
            </a:r>
            <a:endParaRPr lang="es-ES_tradnl" dirty="0"/>
          </a:p>
        </p:txBody>
      </p:sp>
      <p:sp>
        <p:nvSpPr>
          <p:cNvPr id="9" name="Marcador de texto 10"/>
          <p:cNvSpPr>
            <a:spLocks noGrp="1"/>
          </p:cNvSpPr>
          <p:nvPr>
            <p:ph type="body" sz="quarter" idx="15" hasCustomPrompt="1"/>
          </p:nvPr>
        </p:nvSpPr>
        <p:spPr>
          <a:xfrm>
            <a:off x="4044753" y="3707131"/>
            <a:ext cx="5117002" cy="770234"/>
          </a:xfrm>
          <a:prstGeom prst="rect">
            <a:avLst/>
          </a:prstGeom>
        </p:spPr>
        <p:txBody>
          <a:bodyPr lIns="0" tIns="0" rIns="0" bIns="0"/>
          <a:lstStyle>
            <a:lvl1pPr marL="0" indent="0">
              <a:buNone/>
              <a:defRPr sz="5600" b="1">
                <a:solidFill>
                  <a:srgbClr val="A8D20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s-ES" dirty="0"/>
              <a:t>Subtitular</a:t>
            </a:r>
            <a:endParaRPr lang="es-ES_tradnl" dirty="0"/>
          </a:p>
        </p:txBody>
      </p:sp>
      <p:sp>
        <p:nvSpPr>
          <p:cNvPr id="10" name="Marcador de gráfico 9"/>
          <p:cNvSpPr>
            <a:spLocks noGrp="1"/>
          </p:cNvSpPr>
          <p:nvPr>
            <p:ph type="chart" sz="quarter" idx="16"/>
          </p:nvPr>
        </p:nvSpPr>
        <p:spPr>
          <a:xfrm>
            <a:off x="14281151" y="5083177"/>
            <a:ext cx="9442450" cy="6619874"/>
          </a:xfrm>
          <a:prstGeom prst="rect">
            <a:avLst/>
          </a:prstGeom>
        </p:spPr>
        <p:txBody>
          <a:bodyPr lIns="182880" tIns="91440" rIns="182880" bIns="91440"/>
          <a:lstStyle/>
          <a:p>
            <a:endParaRPr lang="es-ES_tradnl"/>
          </a:p>
        </p:txBody>
      </p:sp>
    </p:spTree>
    <p:extLst>
      <p:ext uri="{BB962C8B-B14F-4D97-AF65-F5344CB8AC3E}">
        <p14:creationId xmlns:p14="http://schemas.microsoft.com/office/powerpoint/2010/main" val="257558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61"/>
            <a:ext cx="20726400" cy="2940050"/>
          </a:xfrm>
        </p:spPr>
        <p:txBody>
          <a:bodyPr/>
          <a:lstStyle/>
          <a:p>
            <a:r>
              <a:rPr lang="en-US" smtClean="0"/>
              <a:t>Click to edit Master title style</a:t>
            </a:r>
            <a:endParaRPr lang="en-GB"/>
          </a:p>
        </p:txBody>
      </p:sp>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1088428" indent="0" algn="ctr">
              <a:buNone/>
              <a:defRPr>
                <a:solidFill>
                  <a:schemeClr val="tx1">
                    <a:tint val="75000"/>
                  </a:schemeClr>
                </a:solidFill>
              </a:defRPr>
            </a:lvl2pPr>
            <a:lvl3pPr marL="2176857" indent="0" algn="ctr">
              <a:buNone/>
              <a:defRPr>
                <a:solidFill>
                  <a:schemeClr val="tx1">
                    <a:tint val="75000"/>
                  </a:schemeClr>
                </a:solidFill>
              </a:defRPr>
            </a:lvl3pPr>
            <a:lvl4pPr marL="3265285" indent="0" algn="ctr">
              <a:buNone/>
              <a:defRPr>
                <a:solidFill>
                  <a:schemeClr val="tx1">
                    <a:tint val="75000"/>
                  </a:schemeClr>
                </a:solidFill>
              </a:defRPr>
            </a:lvl4pPr>
            <a:lvl5pPr marL="4353714" indent="0" algn="ctr">
              <a:buNone/>
              <a:defRPr>
                <a:solidFill>
                  <a:schemeClr val="tx1">
                    <a:tint val="75000"/>
                  </a:schemeClr>
                </a:solidFill>
              </a:defRPr>
            </a:lvl5pPr>
            <a:lvl6pPr marL="5442142" indent="0" algn="ctr">
              <a:buNone/>
              <a:defRPr>
                <a:solidFill>
                  <a:schemeClr val="tx1">
                    <a:tint val="75000"/>
                  </a:schemeClr>
                </a:solidFill>
              </a:defRPr>
            </a:lvl6pPr>
            <a:lvl7pPr marL="6530568" indent="0" algn="ctr">
              <a:buNone/>
              <a:defRPr>
                <a:solidFill>
                  <a:schemeClr val="tx1">
                    <a:tint val="75000"/>
                  </a:schemeClr>
                </a:solidFill>
              </a:defRPr>
            </a:lvl7pPr>
            <a:lvl8pPr marL="7618992" indent="0" algn="ctr">
              <a:buNone/>
              <a:defRPr>
                <a:solidFill>
                  <a:schemeClr val="tx1">
                    <a:tint val="75000"/>
                  </a:schemeClr>
                </a:solidFill>
              </a:defRPr>
            </a:lvl8pPr>
            <a:lvl9pPr marL="870742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71456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C9EC9D-4369-4EC4-95F3-88922B4B0C1C}"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646121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168" y="8813811"/>
            <a:ext cx="20726400" cy="2724150"/>
          </a:xfrm>
        </p:spPr>
        <p:txBody>
          <a:bodyPr anchor="t"/>
          <a:lstStyle>
            <a:lvl1pPr algn="l">
              <a:defRPr sz="9500" b="1" cap="all"/>
            </a:lvl1pPr>
          </a:lstStyle>
          <a:p>
            <a:r>
              <a:rPr lang="en-US" smtClean="0"/>
              <a:t>Click to edit Master title style</a:t>
            </a:r>
            <a:endParaRPr lang="en-GB"/>
          </a:p>
        </p:txBody>
      </p:sp>
      <p:sp>
        <p:nvSpPr>
          <p:cNvPr id="3" name="Text Placeholder 2"/>
          <p:cNvSpPr>
            <a:spLocks noGrp="1"/>
          </p:cNvSpPr>
          <p:nvPr>
            <p:ph type="body" idx="1"/>
          </p:nvPr>
        </p:nvSpPr>
        <p:spPr>
          <a:xfrm>
            <a:off x="1926168" y="5813427"/>
            <a:ext cx="20726400" cy="3000374"/>
          </a:xfrm>
        </p:spPr>
        <p:txBody>
          <a:bodyPr anchor="b"/>
          <a:lstStyle>
            <a:lvl1pPr marL="0" indent="0">
              <a:buNone/>
              <a:defRPr sz="4800">
                <a:solidFill>
                  <a:schemeClr val="tx1">
                    <a:tint val="75000"/>
                  </a:schemeClr>
                </a:solidFill>
              </a:defRPr>
            </a:lvl1pPr>
            <a:lvl2pPr marL="1088428" indent="0">
              <a:buNone/>
              <a:defRPr sz="4300">
                <a:solidFill>
                  <a:schemeClr val="tx1">
                    <a:tint val="75000"/>
                  </a:schemeClr>
                </a:solidFill>
              </a:defRPr>
            </a:lvl2pPr>
            <a:lvl3pPr marL="2176857" indent="0">
              <a:buNone/>
              <a:defRPr sz="3800">
                <a:solidFill>
                  <a:schemeClr val="tx1">
                    <a:tint val="75000"/>
                  </a:schemeClr>
                </a:solidFill>
              </a:defRPr>
            </a:lvl3pPr>
            <a:lvl4pPr marL="3265285" indent="0">
              <a:buNone/>
              <a:defRPr sz="3300">
                <a:solidFill>
                  <a:schemeClr val="tx1">
                    <a:tint val="75000"/>
                  </a:schemeClr>
                </a:solidFill>
              </a:defRPr>
            </a:lvl4pPr>
            <a:lvl5pPr marL="4353714" indent="0">
              <a:buNone/>
              <a:defRPr sz="3300">
                <a:solidFill>
                  <a:schemeClr val="tx1">
                    <a:tint val="75000"/>
                  </a:schemeClr>
                </a:solidFill>
              </a:defRPr>
            </a:lvl5pPr>
            <a:lvl6pPr marL="5442142" indent="0">
              <a:buNone/>
              <a:defRPr sz="3300">
                <a:solidFill>
                  <a:schemeClr val="tx1">
                    <a:tint val="75000"/>
                  </a:schemeClr>
                </a:solidFill>
              </a:defRPr>
            </a:lvl6pPr>
            <a:lvl7pPr marL="6530568" indent="0">
              <a:buNone/>
              <a:defRPr sz="3300">
                <a:solidFill>
                  <a:schemeClr val="tx1">
                    <a:tint val="75000"/>
                  </a:schemeClr>
                </a:solidFill>
              </a:defRPr>
            </a:lvl7pPr>
            <a:lvl8pPr marL="7618992" indent="0">
              <a:buNone/>
              <a:defRPr sz="3300">
                <a:solidFill>
                  <a:schemeClr val="tx1">
                    <a:tint val="75000"/>
                  </a:schemeClr>
                </a:solidFill>
              </a:defRPr>
            </a:lvl8pPr>
            <a:lvl9pPr marL="8707425"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C9EC9D-4369-4EC4-95F3-88922B4B0C1C}" type="datetimeFigureOut">
              <a:rPr lang="en-GB" smtClean="0"/>
              <a:t>20/08/2019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21898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51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2715200" y="6400811"/>
            <a:ext cx="29057600"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C9EC9D-4369-4EC4-95F3-88922B4B0C1C}" type="datetimeFigureOut">
              <a:rPr lang="en-GB" smtClean="0"/>
              <a:t>20/08/2019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3869641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6"/>
            <a:ext cx="21945600" cy="2286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219200" y="3070226"/>
            <a:ext cx="10773835"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219200" y="4349750"/>
            <a:ext cx="10773835"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2386748" y="3070226"/>
            <a:ext cx="10778067" cy="1279524"/>
          </a:xfrm>
        </p:spPr>
        <p:txBody>
          <a:bodyPr anchor="b"/>
          <a:lstStyle>
            <a:lvl1pPr marL="0" indent="0">
              <a:buNone/>
              <a:defRPr sz="5700" b="1"/>
            </a:lvl1pPr>
            <a:lvl2pPr marL="1088428" indent="0">
              <a:buNone/>
              <a:defRPr sz="4800" b="1"/>
            </a:lvl2pPr>
            <a:lvl3pPr marL="2176857" indent="0">
              <a:buNone/>
              <a:defRPr sz="4300" b="1"/>
            </a:lvl3pPr>
            <a:lvl4pPr marL="3265285" indent="0">
              <a:buNone/>
              <a:defRPr sz="3800" b="1"/>
            </a:lvl4pPr>
            <a:lvl5pPr marL="4353714" indent="0">
              <a:buNone/>
              <a:defRPr sz="3800" b="1"/>
            </a:lvl5pPr>
            <a:lvl6pPr marL="5442142" indent="0">
              <a:buNone/>
              <a:defRPr sz="3800" b="1"/>
            </a:lvl6pPr>
            <a:lvl7pPr marL="6530568" indent="0">
              <a:buNone/>
              <a:defRPr sz="3800" b="1"/>
            </a:lvl7pPr>
            <a:lvl8pPr marL="7618992" indent="0">
              <a:buNone/>
              <a:defRPr sz="3800" b="1"/>
            </a:lvl8pPr>
            <a:lvl9pPr marL="8707425"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2386748" y="4349750"/>
            <a:ext cx="10778067"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C9EC9D-4369-4EC4-95F3-88922B4B0C1C}" type="datetimeFigureOut">
              <a:rPr lang="en-GB" smtClean="0"/>
              <a:t>20/08/2019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C5A916-48A2-48A2-9A75-3DD55F3698BD}" type="slidenum">
              <a:rPr lang="en-GB" smtClean="0"/>
              <a:t>‹#›</a:t>
            </a:fld>
            <a:endParaRPr lang="en-GB"/>
          </a:p>
        </p:txBody>
      </p:sp>
    </p:spTree>
    <p:extLst>
      <p:ext uri="{BB962C8B-B14F-4D97-AF65-F5344CB8AC3E}">
        <p14:creationId xmlns:p14="http://schemas.microsoft.com/office/powerpoint/2010/main" val="1403250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1303" y="11647698"/>
            <a:ext cx="9904006" cy="1556532"/>
          </a:xfrm>
          <a:prstGeom prst="rect">
            <a:avLst/>
          </a:prstGeom>
        </p:spPr>
      </p:pic>
    </p:spTree>
    <p:extLst>
      <p:ext uri="{BB962C8B-B14F-4D97-AF65-F5344CB8AC3E}">
        <p14:creationId xmlns:p14="http://schemas.microsoft.com/office/powerpoint/2010/main" val="240055128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a:buChar char="•"/>
        <a:defRPr sz="3600" kern="1200">
          <a:solidFill>
            <a:schemeClr val="tx1"/>
          </a:solidFill>
          <a:latin typeface="+mn-lt"/>
          <a:ea typeface="+mn-ea"/>
          <a:cs typeface="+mn-cs"/>
        </a:defRPr>
      </a:lvl9pPr>
    </p:bodyStyle>
    <p:otherStyle>
      <a:defPPr>
        <a:defRPr lang="es-ES_tradnl"/>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49276"/>
            <a:ext cx="21945600" cy="2286000"/>
          </a:xfrm>
          <a:prstGeom prst="rect">
            <a:avLst/>
          </a:prstGeom>
        </p:spPr>
        <p:txBody>
          <a:bodyPr vert="horz" lIns="217686" tIns="108843" rIns="217686" bIns="10884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219200" y="3200411"/>
            <a:ext cx="21945600" cy="9051926"/>
          </a:xfrm>
          <a:prstGeom prst="rect">
            <a:avLst/>
          </a:prstGeom>
        </p:spPr>
        <p:txBody>
          <a:bodyPr vert="horz" lIns="217686" tIns="108843" rIns="217686" bIns="10884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19200" y="12712711"/>
            <a:ext cx="5689600" cy="730250"/>
          </a:xfrm>
          <a:prstGeom prst="rect">
            <a:avLst/>
          </a:prstGeom>
        </p:spPr>
        <p:txBody>
          <a:bodyPr vert="horz" lIns="217686" tIns="108843" rIns="217686" bIns="108843" rtlCol="0" anchor="ctr"/>
          <a:lstStyle>
            <a:lvl1pPr algn="l">
              <a:defRPr sz="2900">
                <a:solidFill>
                  <a:schemeClr val="tx1">
                    <a:tint val="75000"/>
                  </a:schemeClr>
                </a:solidFill>
              </a:defRPr>
            </a:lvl1pPr>
          </a:lstStyle>
          <a:p>
            <a:fld id="{65C9EC9D-4369-4EC4-95F3-88922B4B0C1C}" type="datetimeFigureOut">
              <a:rPr lang="en-GB" smtClean="0"/>
              <a:t>20/08/2019</a:t>
            </a:fld>
            <a:endParaRPr lang="en-GB"/>
          </a:p>
        </p:txBody>
      </p:sp>
      <p:sp>
        <p:nvSpPr>
          <p:cNvPr id="5" name="Footer Placeholder 4"/>
          <p:cNvSpPr>
            <a:spLocks noGrp="1"/>
          </p:cNvSpPr>
          <p:nvPr>
            <p:ph type="ftr" sz="quarter" idx="3"/>
          </p:nvPr>
        </p:nvSpPr>
        <p:spPr>
          <a:xfrm>
            <a:off x="8331200" y="12712711"/>
            <a:ext cx="7721600" cy="730250"/>
          </a:xfrm>
          <a:prstGeom prst="rect">
            <a:avLst/>
          </a:prstGeom>
        </p:spPr>
        <p:txBody>
          <a:bodyPr vert="horz" lIns="217686" tIns="108843" rIns="217686" bIns="108843" rtlCol="0" anchor="ctr"/>
          <a:lstStyle>
            <a:lvl1pPr algn="ctr">
              <a:defRPr sz="2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475200" y="12712711"/>
            <a:ext cx="5689600" cy="730250"/>
          </a:xfrm>
          <a:prstGeom prst="rect">
            <a:avLst/>
          </a:prstGeom>
        </p:spPr>
        <p:txBody>
          <a:bodyPr vert="horz" lIns="217686" tIns="108843" rIns="217686" bIns="108843" rtlCol="0" anchor="ctr"/>
          <a:lstStyle>
            <a:lvl1pPr algn="r">
              <a:defRPr sz="2900">
                <a:solidFill>
                  <a:schemeClr val="tx1">
                    <a:tint val="75000"/>
                  </a:schemeClr>
                </a:solidFill>
              </a:defRPr>
            </a:lvl1pPr>
          </a:lstStyle>
          <a:p>
            <a:fld id="{E0C5A916-48A2-48A2-9A75-3DD55F3698BD}" type="slidenum">
              <a:rPr lang="en-GB" smtClean="0"/>
              <a:t>‹#›</a:t>
            </a:fld>
            <a:endParaRPr lang="en-GB"/>
          </a:p>
        </p:txBody>
      </p:sp>
    </p:spTree>
    <p:extLst>
      <p:ext uri="{BB962C8B-B14F-4D97-AF65-F5344CB8AC3E}">
        <p14:creationId xmlns:p14="http://schemas.microsoft.com/office/powerpoint/2010/main" val="612629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2176857" rtl="0" eaLnBrk="1" latinLnBrk="0" hangingPunct="1">
        <a:spcBef>
          <a:spcPct val="0"/>
        </a:spcBef>
        <a:buNone/>
        <a:defRPr sz="10500" kern="1200">
          <a:solidFill>
            <a:schemeClr val="tx1"/>
          </a:solidFill>
          <a:latin typeface="+mj-lt"/>
          <a:ea typeface="+mj-ea"/>
          <a:cs typeface="+mj-cs"/>
        </a:defRPr>
      </a:lvl1pPr>
    </p:titleStyle>
    <p:bodyStyle>
      <a:lvl1pPr marL="816320" indent="-816320" algn="l" defTabSz="2176857"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697" indent="-680271" algn="l" defTabSz="2176857"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071" indent="-544214" algn="l" defTabSz="2176857"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500"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7928"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6356"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4782"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3209"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1635" indent="-544214" algn="l" defTabSz="2176857"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en-US"/>
      </a:defPPr>
      <a:lvl1pPr marL="0" algn="l" defTabSz="2176857" rtl="0" eaLnBrk="1" latinLnBrk="0" hangingPunct="1">
        <a:defRPr sz="4300" kern="1200">
          <a:solidFill>
            <a:schemeClr val="tx1"/>
          </a:solidFill>
          <a:latin typeface="+mn-lt"/>
          <a:ea typeface="+mn-ea"/>
          <a:cs typeface="+mn-cs"/>
        </a:defRPr>
      </a:lvl1pPr>
      <a:lvl2pPr marL="1088428" algn="l" defTabSz="2176857" rtl="0" eaLnBrk="1" latinLnBrk="0" hangingPunct="1">
        <a:defRPr sz="4300" kern="1200">
          <a:solidFill>
            <a:schemeClr val="tx1"/>
          </a:solidFill>
          <a:latin typeface="+mn-lt"/>
          <a:ea typeface="+mn-ea"/>
          <a:cs typeface="+mn-cs"/>
        </a:defRPr>
      </a:lvl2pPr>
      <a:lvl3pPr marL="2176857" algn="l" defTabSz="2176857" rtl="0" eaLnBrk="1" latinLnBrk="0" hangingPunct="1">
        <a:defRPr sz="4300" kern="1200">
          <a:solidFill>
            <a:schemeClr val="tx1"/>
          </a:solidFill>
          <a:latin typeface="+mn-lt"/>
          <a:ea typeface="+mn-ea"/>
          <a:cs typeface="+mn-cs"/>
        </a:defRPr>
      </a:lvl3pPr>
      <a:lvl4pPr marL="3265285" algn="l" defTabSz="2176857" rtl="0" eaLnBrk="1" latinLnBrk="0" hangingPunct="1">
        <a:defRPr sz="4300" kern="1200">
          <a:solidFill>
            <a:schemeClr val="tx1"/>
          </a:solidFill>
          <a:latin typeface="+mn-lt"/>
          <a:ea typeface="+mn-ea"/>
          <a:cs typeface="+mn-cs"/>
        </a:defRPr>
      </a:lvl4pPr>
      <a:lvl5pPr marL="4353714" algn="l" defTabSz="2176857" rtl="0" eaLnBrk="1" latinLnBrk="0" hangingPunct="1">
        <a:defRPr sz="4300" kern="1200">
          <a:solidFill>
            <a:schemeClr val="tx1"/>
          </a:solidFill>
          <a:latin typeface="+mn-lt"/>
          <a:ea typeface="+mn-ea"/>
          <a:cs typeface="+mn-cs"/>
        </a:defRPr>
      </a:lvl5pPr>
      <a:lvl6pPr marL="5442142" algn="l" defTabSz="2176857" rtl="0" eaLnBrk="1" latinLnBrk="0" hangingPunct="1">
        <a:defRPr sz="4300" kern="1200">
          <a:solidFill>
            <a:schemeClr val="tx1"/>
          </a:solidFill>
          <a:latin typeface="+mn-lt"/>
          <a:ea typeface="+mn-ea"/>
          <a:cs typeface="+mn-cs"/>
        </a:defRPr>
      </a:lvl6pPr>
      <a:lvl7pPr marL="6530568" algn="l" defTabSz="2176857" rtl="0" eaLnBrk="1" latinLnBrk="0" hangingPunct="1">
        <a:defRPr sz="4300" kern="1200">
          <a:solidFill>
            <a:schemeClr val="tx1"/>
          </a:solidFill>
          <a:latin typeface="+mn-lt"/>
          <a:ea typeface="+mn-ea"/>
          <a:cs typeface="+mn-cs"/>
        </a:defRPr>
      </a:lvl7pPr>
      <a:lvl8pPr marL="7618992" algn="l" defTabSz="2176857" rtl="0" eaLnBrk="1" latinLnBrk="0" hangingPunct="1">
        <a:defRPr sz="4300" kern="1200">
          <a:solidFill>
            <a:schemeClr val="tx1"/>
          </a:solidFill>
          <a:latin typeface="+mn-lt"/>
          <a:ea typeface="+mn-ea"/>
          <a:cs typeface="+mn-cs"/>
        </a:defRPr>
      </a:lvl8pPr>
      <a:lvl9pPr marL="8707425" algn="l" defTabSz="2176857"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it.pt/Members/Index/4014" TargetMode="Externa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p:cNvSpPr>
          <p:nvPr/>
        </p:nvSpPr>
        <p:spPr bwMode="auto">
          <a:xfrm>
            <a:off x="-27856" y="11030981"/>
            <a:ext cx="2438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5400" b="1" dirty="0">
              <a:solidFill>
                <a:srgbClr val="3C3C3C"/>
              </a:solidFill>
              <a:latin typeface="Century Gothic" panose="020B0502020202020204" pitchFamily="34" charset="0"/>
              <a:ea typeface="Aleo" panose="020F0502020204030203" pitchFamily="34" charset="0"/>
              <a:cs typeface="Aleo" panose="020F0502020204030203" pitchFamily="34" charset="0"/>
              <a:sym typeface="Aleo"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688" y="89248"/>
            <a:ext cx="3657656" cy="435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p:cNvSpPr>
          <p:nvPr/>
        </p:nvSpPr>
        <p:spPr bwMode="auto">
          <a:xfrm>
            <a:off x="3672046" y="5866438"/>
            <a:ext cx="17039908"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S</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ecured </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A</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utonomous </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F</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og-based </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E</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fficient </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H</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ome/</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O</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utdoor </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M</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onitoring for </a:t>
            </a:r>
            <a:r>
              <a:rPr lang="en-GB" sz="5400" b="1" dirty="0" smtClean="0">
                <a:solidFill>
                  <a:srgbClr val="FF000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E</a:t>
            </a:r>
            <a:r>
              <a:rPr lang="en-GB" sz="5400" b="1"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lders</a:t>
            </a:r>
          </a:p>
          <a:p>
            <a:pPr eaLnBrk="1" hangingPunct="1"/>
            <a: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a:r>
            <a:br>
              <a:rPr lang="en-GB" sz="4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8000" b="1" dirty="0" smtClean="0">
                <a:solidFill>
                  <a:srgbClr val="00B05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SAFE-HOME</a:t>
            </a:r>
            <a:endParaRPr lang="en-GB" sz="8000" b="1" dirty="0">
              <a:solidFill>
                <a:srgbClr val="00B05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p:txBody>
      </p:sp>
      <p:sp>
        <p:nvSpPr>
          <p:cNvPr id="9" name="Rectangle 7"/>
          <p:cNvSpPr>
            <a:spLocks/>
          </p:cNvSpPr>
          <p:nvPr/>
        </p:nvSpPr>
        <p:spPr bwMode="auto">
          <a:xfrm>
            <a:off x="3551040" y="687371"/>
            <a:ext cx="17039908"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72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CELTIC-NEXT </a:t>
            </a:r>
            <a:br>
              <a:rPr lang="en-GB" sz="72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br>
            <a:r>
              <a:rPr lang="en-GB" sz="72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Innovate UK Summer Briefing</a:t>
            </a:r>
            <a:endParaRPr lang="en-GB" sz="2400" b="1" dirty="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a:p>
            <a:pPr eaLnBrk="1" hangingPunct="1"/>
            <a:r>
              <a:rPr lang="en-GB" sz="540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20</a:t>
            </a:r>
            <a:r>
              <a:rPr lang="en-GB" sz="5400" baseline="3000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th</a:t>
            </a:r>
            <a:r>
              <a:rPr lang="en-GB" sz="540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rPr>
              <a:t> August 2019, London  </a:t>
            </a:r>
          </a:p>
          <a:p>
            <a:pPr eaLnBrk="1" hangingPunct="1"/>
            <a:endParaRPr lang="en-GB" sz="7000" dirty="0" smtClean="0">
              <a:solidFill>
                <a:srgbClr val="0070C0"/>
              </a:solidFill>
              <a:latin typeface="Arial" panose="020B0604020202020204" pitchFamily="34" charset="0"/>
              <a:ea typeface="Aleo" panose="020F0502020204030203" pitchFamily="34" charset="0"/>
              <a:cs typeface="Arial" panose="020B0604020202020204" pitchFamily="34" charset="0"/>
              <a:sym typeface="Aleo" panose="020F0502020204030203" pitchFamily="34" charset="0"/>
            </a:endParaRPr>
          </a:p>
        </p:txBody>
      </p:sp>
      <p:sp>
        <p:nvSpPr>
          <p:cNvPr id="11" name="Rectangle 6"/>
          <p:cNvSpPr>
            <a:spLocks/>
          </p:cNvSpPr>
          <p:nvPr/>
        </p:nvSpPr>
        <p:spPr bwMode="auto">
          <a:xfrm>
            <a:off x="9640147" y="11768479"/>
            <a:ext cx="4618059"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5600">
                <a:solidFill>
                  <a:srgbClr val="000000"/>
                </a:solidFill>
                <a:latin typeface="Gill Sans" charset="0"/>
                <a:ea typeface="ヒラギノ角ゴ ProN W3" charset="0"/>
                <a:cs typeface="ヒラギノ角ゴ ProN W3" charset="0"/>
                <a:sym typeface="Gill Sans" charset="0"/>
              </a:defRPr>
            </a:lvl1pPr>
            <a:lvl2pPr marL="742950" indent="-285750" algn="ctr">
              <a:defRPr sz="5600">
                <a:solidFill>
                  <a:srgbClr val="000000"/>
                </a:solidFill>
                <a:latin typeface="Gill Sans" charset="0"/>
                <a:ea typeface="ヒラギノ角ゴ ProN W3" charset="0"/>
                <a:cs typeface="ヒラギノ角ゴ ProN W3" charset="0"/>
                <a:sym typeface="Gill Sans" charset="0"/>
              </a:defRPr>
            </a:lvl2pPr>
            <a:lvl3pPr marL="1143000" indent="-228600" algn="ctr">
              <a:defRPr sz="5600">
                <a:solidFill>
                  <a:srgbClr val="000000"/>
                </a:solidFill>
                <a:latin typeface="Gill Sans" charset="0"/>
                <a:ea typeface="ヒラギノ角ゴ ProN W3" charset="0"/>
                <a:cs typeface="ヒラギノ角ゴ ProN W3" charset="0"/>
                <a:sym typeface="Gill Sans" charset="0"/>
              </a:defRPr>
            </a:lvl3pPr>
            <a:lvl4pPr marL="1600200" indent="-228600" algn="ctr">
              <a:defRPr sz="5600">
                <a:solidFill>
                  <a:srgbClr val="000000"/>
                </a:solidFill>
                <a:latin typeface="Gill Sans" charset="0"/>
                <a:ea typeface="ヒラギノ角ゴ ProN W3" charset="0"/>
                <a:cs typeface="ヒラギノ角ゴ ProN W3" charset="0"/>
                <a:sym typeface="Gill Sans" charset="0"/>
              </a:defRPr>
            </a:lvl4pPr>
            <a:lvl5pPr marL="2057400" indent="-228600" algn="ctr">
              <a:defRPr sz="56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0"/>
                <a:cs typeface="ヒラギノ角ゴ ProN W3" charset="0"/>
                <a:sym typeface="Gill Sans" charset="0"/>
              </a:defRPr>
            </a:lvl9pPr>
          </a:lstStyle>
          <a:p>
            <a:pPr eaLnBrk="1" hangingPunct="1"/>
            <a:r>
              <a:rPr lang="en-GB" sz="4400" b="1" dirty="0" smtClean="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Ayman Radwan</a:t>
            </a:r>
            <a:endPar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a:p>
            <a:pPr eaLnBrk="1" hangingPunct="1"/>
            <a:r>
              <a:rPr lang="en-GB" sz="4400" b="1" dirty="0" smtClean="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rPr>
              <a:t>aradwan@av.it.pt</a:t>
            </a:r>
            <a:endParaRPr lang="en-GB" sz="4400" b="1" dirty="0">
              <a:solidFill>
                <a:schemeClr val="tx2"/>
              </a:solidFill>
              <a:latin typeface="Arial" panose="020B0604020202020204" pitchFamily="34" charset="0"/>
              <a:ea typeface="Lato" panose="020F0502020204030203" pitchFamily="34" charset="0"/>
              <a:cs typeface="Arial" panose="020B0604020202020204" pitchFamily="34" charset="0"/>
              <a:sym typeface="Lato" panose="020F0502020204030203"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79" t="12515"/>
          <a:stretch/>
        </p:blipFill>
        <p:spPr>
          <a:xfrm>
            <a:off x="0" y="0"/>
            <a:ext cx="4991201" cy="4409729"/>
          </a:xfrm>
          <a:prstGeom prst="rect">
            <a:avLst/>
          </a:prstGeom>
        </p:spPr>
      </p:pic>
      <p:pic>
        <p:nvPicPr>
          <p:cNvPr id="10" name="Picture 6" descr="Resultado de imagem para instituto telecomunicaÃ§Ãµes aveiro">
            <a:extLst>
              <a:ext uri="{FF2B5EF4-FFF2-40B4-BE49-F238E27FC236}">
                <a16:creationId xmlns="" xmlns:a16="http://schemas.microsoft.com/office/drawing/2014/main" id="{1B7920AE-04D5-46AA-A30B-7DC1CDE2E4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1644" y="9364761"/>
            <a:ext cx="6260713"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4383">
            <a:off x="20406559" y="4785705"/>
            <a:ext cx="2868662" cy="3200400"/>
          </a:xfrm>
          <a:prstGeom prst="rect">
            <a:avLst/>
          </a:prstGeom>
        </p:spPr>
      </p:pic>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dirty="0"/>
          </a:p>
        </p:txBody>
      </p:sp>
      <p:sp>
        <p:nvSpPr>
          <p:cNvPr id="5" name="TextBox 4"/>
          <p:cNvSpPr txBox="1"/>
          <p:nvPr/>
        </p:nvSpPr>
        <p:spPr>
          <a:xfrm>
            <a:off x="1390800" y="3617640"/>
            <a:ext cx="21530391" cy="3913155"/>
          </a:xfrm>
          <a:prstGeom prst="rect">
            <a:avLst/>
          </a:prstGeom>
          <a:noFill/>
        </p:spPr>
        <p:txBody>
          <a:bodyPr wrap="square" lIns="217709" tIns="108855" rIns="217709" bIns="108855" rtlCol="0">
            <a:spAutoFit/>
          </a:bodyPr>
          <a:lstStyle/>
          <a:p>
            <a:pPr algn="ctr"/>
            <a:r>
              <a:rPr lang="en-GB" sz="4800" dirty="0" smtClean="0">
                <a:solidFill>
                  <a:srgbClr val="0070C0"/>
                </a:solidFill>
              </a:rPr>
              <a:t>Our generation is getting older</a:t>
            </a:r>
          </a:p>
          <a:p>
            <a:pPr algn="ctr"/>
            <a:r>
              <a:rPr lang="en-GB" sz="4800" dirty="0" smtClean="0">
                <a:solidFill>
                  <a:srgbClr val="0070C0"/>
                </a:solidFill>
              </a:rPr>
              <a:t>Population of 60 and more years old has doubled in 2017 compared to 1980</a:t>
            </a:r>
          </a:p>
          <a:p>
            <a:pPr algn="ctr"/>
            <a:r>
              <a:rPr lang="en-GB" sz="4800" dirty="0" smtClean="0">
                <a:solidFill>
                  <a:srgbClr val="0070C0"/>
                </a:solidFill>
              </a:rPr>
              <a:t>[UN report]</a:t>
            </a:r>
            <a:endParaRPr lang="en-GB" sz="4800" dirty="0">
              <a:solidFill>
                <a:srgbClr val="0070C0"/>
              </a:solidFill>
            </a:endParaRPr>
          </a:p>
          <a:p>
            <a:pPr algn="ctr"/>
            <a:endParaRPr lang="en-GB" sz="4800" dirty="0" smtClean="0">
              <a:solidFill>
                <a:srgbClr val="0070C0"/>
              </a:solidFill>
            </a:endParaRPr>
          </a:p>
          <a:p>
            <a:pPr algn="ctr"/>
            <a:endParaRPr lang="en-GB" sz="4800" dirty="0">
              <a:solidFill>
                <a:srgbClr val="0070C0"/>
              </a:solidFill>
            </a:endParaRPr>
          </a:p>
        </p:txBody>
      </p:sp>
      <p:sp>
        <p:nvSpPr>
          <p:cNvPr id="6" name="Rectangle 5"/>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8" name="Down Arrow 7"/>
          <p:cNvSpPr/>
          <p:nvPr/>
        </p:nvSpPr>
        <p:spPr>
          <a:xfrm>
            <a:off x="11291900" y="6137920"/>
            <a:ext cx="1800200"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426805" y="7794104"/>
            <a:ext cx="21530391" cy="3913155"/>
          </a:xfrm>
          <a:prstGeom prst="rect">
            <a:avLst/>
          </a:prstGeom>
          <a:noFill/>
        </p:spPr>
        <p:txBody>
          <a:bodyPr wrap="square" lIns="217709" tIns="108855" rIns="217709" bIns="108855" rtlCol="0">
            <a:spAutoFit/>
          </a:bodyPr>
          <a:lstStyle/>
          <a:p>
            <a:pPr algn="ctr"/>
            <a:r>
              <a:rPr lang="en-GB" sz="4800" dirty="0" smtClean="0">
                <a:solidFill>
                  <a:srgbClr val="0070C0"/>
                </a:solidFill>
              </a:rPr>
              <a:t>Burdens are increasing on healthcare systems</a:t>
            </a:r>
          </a:p>
          <a:p>
            <a:pPr algn="ctr"/>
            <a:endParaRPr lang="en-GB" sz="4800" dirty="0">
              <a:solidFill>
                <a:srgbClr val="0070C0"/>
              </a:solidFill>
            </a:endParaRPr>
          </a:p>
          <a:p>
            <a:pPr algn="ctr"/>
            <a:r>
              <a:rPr lang="en-GB" sz="4800" dirty="0" smtClean="0">
                <a:solidFill>
                  <a:srgbClr val="0070C0"/>
                </a:solidFill>
              </a:rPr>
              <a:t>UN 2030 Sustainable goals:</a:t>
            </a:r>
          </a:p>
          <a:p>
            <a:pPr algn="ctr"/>
            <a:r>
              <a:rPr lang="en-GB" sz="4800" dirty="0" smtClean="0">
                <a:solidFill>
                  <a:srgbClr val="0070C0"/>
                </a:solidFill>
              </a:rPr>
              <a:t>“Ensuring healthy lives and promote well-being for all at all ages”</a:t>
            </a:r>
          </a:p>
          <a:p>
            <a:pPr algn="ctr"/>
            <a:endParaRPr lang="en-GB" sz="4800" dirty="0">
              <a:solidFill>
                <a:srgbClr val="0070C0"/>
              </a:solidFill>
            </a:endParaRPr>
          </a:p>
        </p:txBody>
      </p:sp>
      <p:sp>
        <p:nvSpPr>
          <p:cNvPr id="11" name="Titre 1"/>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smtClean="0">
                <a:solidFill>
                  <a:srgbClr val="00B050"/>
                </a:solidFill>
                <a:latin typeface="Aleo" panose="020F0502020204030203" pitchFamily="34" charset="0"/>
                <a:ea typeface="Aleo" panose="020F0502020204030203" pitchFamily="34" charset="0"/>
                <a:cs typeface="Aleo" panose="020F0502020204030203" pitchFamily="34" charset="0"/>
                <a:sym typeface="Gill Sans" charset="0"/>
              </a:rPr>
              <a:t>SAFE-HOME</a:t>
            </a:r>
            <a:endParaRPr lang="en-GB" sz="9200" b="1" dirty="0">
              <a:solidFill>
                <a:srgbClr val="00B050"/>
              </a:solidFill>
              <a:latin typeface="Aleo" panose="020F0502020204030203" pitchFamily="34" charset="0"/>
              <a:ea typeface="Aleo" panose="020F0502020204030203" pitchFamily="34" charset="0"/>
              <a:cs typeface="Aleo" panose="020F0502020204030203" pitchFamily="34" charset="0"/>
              <a:sym typeface="Gill Sans" charset="0"/>
            </a:endParaRPr>
          </a:p>
        </p:txBody>
      </p:sp>
    </p:spTree>
    <p:extLst>
      <p:ext uri="{BB962C8B-B14F-4D97-AF65-F5344CB8AC3E}">
        <p14:creationId xmlns:p14="http://schemas.microsoft.com/office/powerpoint/2010/main" val="1168648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3</a:t>
            </a:fld>
            <a:endParaRPr lang="en-GB" altLang="en-US" dirty="0"/>
          </a:p>
        </p:txBody>
      </p:sp>
      <p:sp>
        <p:nvSpPr>
          <p:cNvPr id="6" name="Rectangle 5"/>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12" name="Titre 1"/>
          <p:cNvSpPr>
            <a:spLocks noGrp="1"/>
          </p:cNvSpPr>
          <p:nvPr>
            <p:ph type="title"/>
          </p:nvPr>
        </p:nvSpPr>
        <p:spPr>
          <a:xfrm>
            <a:off x="1219200" y="549276"/>
            <a:ext cx="21945600" cy="2286000"/>
          </a:xfrm>
        </p:spPr>
        <p:txBody>
          <a:bodyPr>
            <a:normAutofit/>
          </a:bodyPr>
          <a:lstStyle/>
          <a:p>
            <a:pPr algn="l" fontAlgn="base">
              <a:spcAft>
                <a:spcPct val="0"/>
              </a:spcAft>
            </a:pPr>
            <a:r>
              <a:rPr lang="de-DE"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rPr>
              <a:t>Teaser</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sym typeface="Gill Sans" charset="0"/>
            </a:endParaRPr>
          </a:p>
        </p:txBody>
      </p:sp>
      <p:sp>
        <p:nvSpPr>
          <p:cNvPr id="13" name="TextBox 12"/>
          <p:cNvSpPr txBox="1"/>
          <p:nvPr/>
        </p:nvSpPr>
        <p:spPr>
          <a:xfrm>
            <a:off x="1930861" y="2897560"/>
            <a:ext cx="20522279" cy="8806802"/>
          </a:xfrm>
          <a:prstGeom prst="rect">
            <a:avLst/>
          </a:prstGeom>
          <a:noFill/>
        </p:spPr>
        <p:txBody>
          <a:bodyPr wrap="square" lIns="217709" tIns="108855" rIns="217709" bIns="108855" rtlCol="0">
            <a:spAutoFit/>
          </a:bodyPr>
          <a:lstStyle/>
          <a:p>
            <a:pPr algn="ctr"/>
            <a:r>
              <a:rPr lang="en-GB" sz="4800" b="1" dirty="0" smtClean="0">
                <a:solidFill>
                  <a:srgbClr val="0070C0"/>
                </a:solidFill>
              </a:rPr>
              <a:t>Socio-economic impact: </a:t>
            </a:r>
            <a:r>
              <a:rPr lang="en-GB" sz="4800" dirty="0" smtClean="0">
                <a:solidFill>
                  <a:srgbClr val="0070C0"/>
                </a:solidFill>
              </a:rPr>
              <a:t>enabling seniors to live a fully autonomous life, from the comfort of their home, with autonomous monitoring of their health</a:t>
            </a:r>
          </a:p>
          <a:p>
            <a:pPr algn="ctr"/>
            <a:endParaRPr lang="en-GB" sz="4800" dirty="0" smtClean="0">
              <a:solidFill>
                <a:srgbClr val="0070C0"/>
              </a:solidFill>
            </a:endParaRPr>
          </a:p>
          <a:p>
            <a:pPr algn="ctr"/>
            <a:r>
              <a:rPr lang="en-US" sz="4800" b="1" dirty="0" smtClean="0">
                <a:solidFill>
                  <a:srgbClr val="0070C0"/>
                </a:solidFill>
              </a:rPr>
              <a:t>Economic impact: </a:t>
            </a:r>
            <a:r>
              <a:rPr lang="en-US" sz="4800" dirty="0" smtClean="0">
                <a:solidFill>
                  <a:srgbClr val="0070C0"/>
                </a:solidFill>
              </a:rPr>
              <a:t>on healthcare systems, reducing costs through reducing hospital visits, etc..</a:t>
            </a:r>
          </a:p>
          <a:p>
            <a:pPr algn="ctr"/>
            <a:endParaRPr lang="en-US" sz="4800" dirty="0" smtClean="0">
              <a:solidFill>
                <a:srgbClr val="0070C0"/>
              </a:solidFill>
            </a:endParaRPr>
          </a:p>
          <a:p>
            <a:pPr algn="ctr"/>
            <a:endParaRPr lang="en-US" sz="4800" dirty="0" smtClean="0">
              <a:solidFill>
                <a:srgbClr val="0070C0"/>
              </a:solidFill>
            </a:endParaRPr>
          </a:p>
          <a:p>
            <a:pPr algn="ctr"/>
            <a:r>
              <a:rPr lang="en-US" sz="5400" b="1" dirty="0" smtClean="0">
                <a:solidFill>
                  <a:srgbClr val="00B050"/>
                </a:solidFill>
              </a:rPr>
              <a:t>Optimum Goal</a:t>
            </a:r>
            <a:endParaRPr lang="en-US" sz="5400" b="1" dirty="0">
              <a:solidFill>
                <a:srgbClr val="00B050"/>
              </a:solidFill>
            </a:endParaRPr>
          </a:p>
          <a:p>
            <a:pPr algn="ctr"/>
            <a:r>
              <a:rPr lang="en-US" b="1" dirty="0" smtClean="0">
                <a:solidFill>
                  <a:srgbClr val="0070C0"/>
                </a:solidFill>
              </a:rPr>
              <a:t>An </a:t>
            </a:r>
            <a:r>
              <a:rPr lang="en-US" b="1" dirty="0">
                <a:solidFill>
                  <a:srgbClr val="0070C0"/>
                </a:solidFill>
              </a:rPr>
              <a:t>autonomous monitoring system for elder citizens </a:t>
            </a:r>
            <a:r>
              <a:rPr lang="en-US" b="1" dirty="0" smtClean="0">
                <a:solidFill>
                  <a:srgbClr val="0070C0"/>
                </a:solidFill>
              </a:rPr>
              <a:t/>
            </a:r>
            <a:br>
              <a:rPr lang="en-US" b="1" dirty="0" smtClean="0">
                <a:solidFill>
                  <a:srgbClr val="0070C0"/>
                </a:solidFill>
              </a:rPr>
            </a:br>
            <a:r>
              <a:rPr lang="en-US" b="1" dirty="0" smtClean="0">
                <a:solidFill>
                  <a:srgbClr val="0070C0"/>
                </a:solidFill>
              </a:rPr>
              <a:t>at </a:t>
            </a:r>
            <a:r>
              <a:rPr lang="en-US" b="1" dirty="0">
                <a:solidFill>
                  <a:srgbClr val="0070C0"/>
                </a:solidFill>
              </a:rPr>
              <a:t>home (</a:t>
            </a:r>
            <a:r>
              <a:rPr lang="en-US" b="1" dirty="0" smtClean="0">
                <a:solidFill>
                  <a:srgbClr val="0070C0"/>
                </a:solidFill>
              </a:rPr>
              <a:t>and outdoor) </a:t>
            </a:r>
            <a:r>
              <a:rPr lang="en-US" b="1" dirty="0">
                <a:solidFill>
                  <a:srgbClr val="0070C0"/>
                </a:solidFill>
              </a:rPr>
              <a:t>to enable them to live a fully </a:t>
            </a:r>
            <a:r>
              <a:rPr lang="en-US" b="1" dirty="0" smtClean="0">
                <a:solidFill>
                  <a:srgbClr val="0070C0"/>
                </a:solidFill>
              </a:rPr>
              <a:t>independent autonomous </a:t>
            </a:r>
            <a:r>
              <a:rPr lang="en-US" b="1" dirty="0">
                <a:solidFill>
                  <a:srgbClr val="0070C0"/>
                </a:solidFill>
              </a:rPr>
              <a:t>life</a:t>
            </a:r>
            <a:endParaRPr lang="en-GB" sz="4800" b="1" dirty="0">
              <a:solidFill>
                <a:srgbClr val="0070C0"/>
              </a:solidFill>
            </a:endParaRPr>
          </a:p>
        </p:txBody>
      </p:sp>
    </p:spTree>
    <p:extLst>
      <p:ext uri="{BB962C8B-B14F-4D97-AF65-F5344CB8AC3E}">
        <p14:creationId xmlns:p14="http://schemas.microsoft.com/office/powerpoint/2010/main" val="34723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Resultado de imagem para instituto telecomunicaÃ§Ãµes aveiro">
            <a:extLst>
              <a:ext uri="{FF2B5EF4-FFF2-40B4-BE49-F238E27FC236}">
                <a16:creationId xmlns="" xmlns:a16="http://schemas.microsoft.com/office/drawing/2014/main" id="{1B7920AE-04D5-46AA-A30B-7DC1CDE2E4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9240" y="1843808"/>
            <a:ext cx="6260713"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219200" y="233264"/>
            <a:ext cx="21945600" cy="2286000"/>
          </a:xfrm>
        </p:spPr>
        <p:txBody>
          <a:bodyPr>
            <a:normAutofit/>
          </a:bodyPr>
          <a:lstStyle/>
          <a:p>
            <a:pPr algn="l" fontAlgn="base">
              <a:spcAft>
                <a:spcPct val="0"/>
              </a:spcAft>
            </a:pPr>
            <a:r>
              <a:rPr lang="de-DE" sz="9200" b="1" dirty="0" smtClean="0">
                <a:solidFill>
                  <a:srgbClr val="0070C0"/>
                </a:solidFill>
                <a:latin typeface="Aleo" panose="020F0502020204030203" pitchFamily="34" charset="0"/>
                <a:ea typeface="Aleo" panose="020F0502020204030203" pitchFamily="34" charset="0"/>
                <a:cs typeface="Aleo" panose="020F0502020204030203" pitchFamily="34" charset="0"/>
              </a:rPr>
              <a:t>Organisation Profile</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4</a:t>
            </a:fld>
            <a:endParaRPr lang="en-GB" altLang="en-US"/>
          </a:p>
        </p:txBody>
      </p:sp>
      <p:sp>
        <p:nvSpPr>
          <p:cNvPr id="5" name="TextBox 4"/>
          <p:cNvSpPr txBox="1"/>
          <p:nvPr/>
        </p:nvSpPr>
        <p:spPr>
          <a:xfrm>
            <a:off x="1750840" y="3905672"/>
            <a:ext cx="21242360" cy="9545466"/>
          </a:xfrm>
          <a:prstGeom prst="rect">
            <a:avLst/>
          </a:prstGeom>
          <a:noFill/>
        </p:spPr>
        <p:txBody>
          <a:bodyPr wrap="square" lIns="217709" tIns="108855" rIns="217709" bIns="108855" rtlCol="0">
            <a:spAutoFit/>
          </a:bodyPr>
          <a:lstStyle/>
          <a:p>
            <a:pPr algn="just">
              <a:spcAft>
                <a:spcPts val="1200"/>
              </a:spcAft>
            </a:pPr>
            <a:r>
              <a:rPr lang="en-GB" sz="4800" dirty="0" smtClean="0">
                <a:solidFill>
                  <a:srgbClr val="0070C0"/>
                </a:solidFill>
              </a:rPr>
              <a:t>I</a:t>
            </a:r>
            <a:r>
              <a:rPr lang="en-US" sz="4800" dirty="0" err="1">
                <a:solidFill>
                  <a:srgbClr val="0070C0"/>
                </a:solidFill>
              </a:rPr>
              <a:t>nstituto</a:t>
            </a:r>
            <a:r>
              <a:rPr lang="en-US" sz="4800" dirty="0">
                <a:solidFill>
                  <a:srgbClr val="0070C0"/>
                </a:solidFill>
              </a:rPr>
              <a:t> de Telecomunicações (IT) is a private, not-for-profit organization, of public interest, a partnership of nine institutions with research and development in the field of </a:t>
            </a:r>
            <a:r>
              <a:rPr lang="en-US" sz="4800" dirty="0" smtClean="0">
                <a:solidFill>
                  <a:srgbClr val="0070C0"/>
                </a:solidFill>
              </a:rPr>
              <a:t>Telecommunications.</a:t>
            </a:r>
            <a:endParaRPr lang="en-US" sz="4800" dirty="0">
              <a:solidFill>
                <a:srgbClr val="0070C0"/>
              </a:solidFill>
            </a:endParaRPr>
          </a:p>
          <a:p>
            <a:pPr algn="just">
              <a:spcAft>
                <a:spcPts val="1200"/>
              </a:spcAft>
            </a:pPr>
            <a:r>
              <a:rPr lang="en-US" sz="4800" dirty="0">
                <a:solidFill>
                  <a:srgbClr val="0070C0"/>
                </a:solidFill>
              </a:rPr>
              <a:t>IT mission is to create and disseminate scientific knowledge in the field of telecommunications.</a:t>
            </a:r>
          </a:p>
          <a:p>
            <a:pPr algn="just">
              <a:spcAft>
                <a:spcPts val="1200"/>
              </a:spcAft>
            </a:pPr>
            <a:r>
              <a:rPr lang="en-US" sz="4800" dirty="0">
                <a:solidFill>
                  <a:srgbClr val="0070C0"/>
                </a:solidFill>
              </a:rPr>
              <a:t>IT is actively involved in fundamental and applied research both at national and international levels. Simultaneously it is committed to foster higher education and training, by hosting and tutoring graduate and postgraduate students. it also plays its role towards public society with public awareness initiatives, knowledge transfer to industry, and by providing consulting services on a non-competing basis.</a:t>
            </a:r>
          </a:p>
          <a:p>
            <a:pPr algn="ctr"/>
            <a:endParaRPr lang="en-GB" sz="4800" dirty="0">
              <a:solidFill>
                <a:srgbClr val="00B0F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10" name="Rectangle 9"/>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spTree>
    <p:extLst>
      <p:ext uri="{BB962C8B-B14F-4D97-AF65-F5344CB8AC3E}">
        <p14:creationId xmlns:p14="http://schemas.microsoft.com/office/powerpoint/2010/main" val="111925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Proposal Introduction </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5</a:t>
            </a:fld>
            <a:endParaRPr lang="en-GB" altLang="en-U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grpSp>
        <p:nvGrpSpPr>
          <p:cNvPr id="67" name="Group 66"/>
          <p:cNvGrpSpPr/>
          <p:nvPr/>
        </p:nvGrpSpPr>
        <p:grpSpPr>
          <a:xfrm>
            <a:off x="238672" y="1241376"/>
            <a:ext cx="14356080" cy="10207896"/>
            <a:chOff x="1330550" y="814039"/>
            <a:chExt cx="9774284" cy="5945160"/>
          </a:xfrm>
        </p:grpSpPr>
        <p:grpSp>
          <p:nvGrpSpPr>
            <p:cNvPr id="68" name="Group 67"/>
            <p:cNvGrpSpPr/>
            <p:nvPr/>
          </p:nvGrpSpPr>
          <p:grpSpPr>
            <a:xfrm>
              <a:off x="5555228" y="1602469"/>
              <a:ext cx="5549606" cy="4778918"/>
              <a:chOff x="5328361" y="797197"/>
              <a:chExt cx="5549606" cy="4778918"/>
            </a:xfrm>
          </p:grpSpPr>
          <p:pic>
            <p:nvPicPr>
              <p:cNvPr id="84" name="Picture 83"/>
              <p:cNvPicPr>
                <a:picLocks noChangeAspect="1"/>
              </p:cNvPicPr>
              <p:nvPr/>
            </p:nvPicPr>
            <p:blipFill rotWithShape="1">
              <a:blip r:embed="rId4" cstate="print">
                <a:extLst>
                  <a:ext uri="{28A0092B-C50C-407E-A947-70E740481C1C}">
                    <a14:useLocalDpi xmlns:a14="http://schemas.microsoft.com/office/drawing/2010/main" val="0"/>
                  </a:ext>
                </a:extLst>
              </a:blip>
              <a:srcRect l="18236" r="31888" b="14268"/>
              <a:stretch/>
            </p:blipFill>
            <p:spPr>
              <a:xfrm flipH="1">
                <a:off x="5328361" y="797197"/>
                <a:ext cx="5549606" cy="4778918"/>
              </a:xfrm>
              <a:prstGeom prst="rect">
                <a:avLst/>
              </a:prstGeom>
            </p:spPr>
          </p:pic>
          <p:sp>
            <p:nvSpPr>
              <p:cNvPr id="85" name="TextBox 84"/>
              <p:cNvSpPr txBox="1"/>
              <p:nvPr/>
            </p:nvSpPr>
            <p:spPr>
              <a:xfrm>
                <a:off x="6440570" y="1808598"/>
                <a:ext cx="1343024" cy="304728"/>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Cloud</a:t>
                </a:r>
                <a:endParaRPr lang="en-GB" sz="2800" b="1" dirty="0">
                  <a:latin typeface="Arial" panose="020B0604020202020204" pitchFamily="34" charset="0"/>
                  <a:cs typeface="Arial" panose="020B0604020202020204" pitchFamily="34" charset="0"/>
                </a:endParaRPr>
              </a:p>
            </p:txBody>
          </p:sp>
          <p:sp>
            <p:nvSpPr>
              <p:cNvPr id="86" name="TextBox 85"/>
              <p:cNvSpPr txBox="1"/>
              <p:nvPr/>
            </p:nvSpPr>
            <p:spPr>
              <a:xfrm>
                <a:off x="6583815" y="3510767"/>
                <a:ext cx="1343024" cy="304728"/>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Network</a:t>
                </a:r>
                <a:endParaRPr lang="en-GB" sz="2800" b="1" dirty="0">
                  <a:latin typeface="Arial" panose="020B0604020202020204" pitchFamily="34" charset="0"/>
                  <a:cs typeface="Arial" panose="020B0604020202020204" pitchFamily="34" charset="0"/>
                </a:endParaRPr>
              </a:p>
            </p:txBody>
          </p:sp>
          <p:grpSp>
            <p:nvGrpSpPr>
              <p:cNvPr id="87" name="Group 86"/>
              <p:cNvGrpSpPr/>
              <p:nvPr/>
            </p:nvGrpSpPr>
            <p:grpSpPr>
              <a:xfrm>
                <a:off x="5358884" y="4459181"/>
                <a:ext cx="2644065" cy="577331"/>
                <a:chOff x="6593866" y="4050489"/>
                <a:chExt cx="4714416" cy="722474"/>
              </a:xfrm>
            </p:grpSpPr>
            <p:sp>
              <p:nvSpPr>
                <p:cNvPr id="93" name="Right Arrow 92"/>
                <p:cNvSpPr/>
                <p:nvPr/>
              </p:nvSpPr>
              <p:spPr>
                <a:xfrm flipH="1">
                  <a:off x="6593866" y="4050489"/>
                  <a:ext cx="4567274" cy="722474"/>
                </a:xfrm>
                <a:prstGeom prst="rightArrow">
                  <a:avLst>
                    <a:gd name="adj1" fmla="val 55898"/>
                    <a:gd name="adj2" fmla="val 55228"/>
                  </a:avLst>
                </a:prstGeom>
                <a:solidFill>
                  <a:srgbClr val="800000"/>
                </a:solidFill>
                <a:ln>
                  <a:solidFill>
                    <a:srgbClr val="800000"/>
                  </a:solidFill>
                </a:ln>
                <a:scene3d>
                  <a:camera prst="orthographicFront"/>
                  <a:lightRig rig="freezing"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94" name="TextBox 93"/>
                <p:cNvSpPr txBox="1"/>
                <p:nvPr/>
              </p:nvSpPr>
              <p:spPr>
                <a:xfrm>
                  <a:off x="6737652" y="4201698"/>
                  <a:ext cx="4570630" cy="381337"/>
                </a:xfrm>
                <a:prstGeom prst="rect">
                  <a:avLst/>
                </a:prstGeom>
                <a:noFill/>
              </p:spPr>
              <p:txBody>
                <a:bodyPr wrap="square" rtlCol="0">
                  <a:spAutoFit/>
                </a:bodyPr>
                <a:lstStyle/>
                <a:p>
                  <a:r>
                    <a:rPr lang="en-GB" sz="2800" b="1" dirty="0" smtClean="0">
                      <a:solidFill>
                        <a:schemeClr val="bg1"/>
                      </a:solidFill>
                      <a:latin typeface="Arial" panose="020B0604020202020204" pitchFamily="34" charset="0"/>
                      <a:cs typeface="Arial" panose="020B0604020202020204" pitchFamily="34" charset="0"/>
                    </a:rPr>
                    <a:t>Feedback/Assistance</a:t>
                  </a:r>
                  <a:endParaRPr lang="en-GB" sz="2800" b="1" dirty="0">
                    <a:solidFill>
                      <a:schemeClr val="bg1"/>
                    </a:solidFill>
                    <a:latin typeface="Arial" panose="020B0604020202020204" pitchFamily="34" charset="0"/>
                    <a:cs typeface="Arial" panose="020B0604020202020204" pitchFamily="34" charset="0"/>
                  </a:endParaRPr>
                </a:p>
              </p:txBody>
            </p:sp>
          </p:grpSp>
          <p:sp>
            <p:nvSpPr>
              <p:cNvPr id="88" name="TextBox 87"/>
              <p:cNvSpPr txBox="1"/>
              <p:nvPr/>
            </p:nvSpPr>
            <p:spPr>
              <a:xfrm>
                <a:off x="8608861" y="5130336"/>
                <a:ext cx="1779073" cy="304727"/>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Emergency</a:t>
                </a:r>
                <a:endParaRPr lang="en-GB" sz="2800" b="1" dirty="0">
                  <a:latin typeface="Arial" panose="020B0604020202020204" pitchFamily="34" charset="0"/>
                  <a:cs typeface="Arial" panose="020B0604020202020204" pitchFamily="34" charset="0"/>
                </a:endParaRPr>
              </a:p>
            </p:txBody>
          </p:sp>
          <p:grpSp>
            <p:nvGrpSpPr>
              <p:cNvPr id="89" name="Group 88"/>
              <p:cNvGrpSpPr/>
              <p:nvPr/>
            </p:nvGrpSpPr>
            <p:grpSpPr>
              <a:xfrm>
                <a:off x="5955446" y="3867066"/>
                <a:ext cx="2313106" cy="632945"/>
                <a:chOff x="6732534" y="2642229"/>
                <a:chExt cx="3095415" cy="530762"/>
              </a:xfrm>
            </p:grpSpPr>
            <p:sp>
              <p:nvSpPr>
                <p:cNvPr id="91" name="Right Arrow 90"/>
                <p:cNvSpPr/>
                <p:nvPr/>
              </p:nvSpPr>
              <p:spPr>
                <a:xfrm>
                  <a:off x="6732534" y="2642229"/>
                  <a:ext cx="3095415" cy="530762"/>
                </a:xfrm>
                <a:prstGeom prst="rightArrow">
                  <a:avLst>
                    <a:gd name="adj1" fmla="val 53205"/>
                    <a:gd name="adj2" fmla="val 62821"/>
                  </a:avLst>
                </a:prstGeom>
                <a:solidFill>
                  <a:srgbClr val="92D050"/>
                </a:solidFill>
                <a:scene3d>
                  <a:camera prst="orthographicFront"/>
                  <a:lightRig rig="freezing"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92" name="TextBox 91"/>
                <p:cNvSpPr txBox="1"/>
                <p:nvPr/>
              </p:nvSpPr>
              <p:spPr>
                <a:xfrm flipH="1">
                  <a:off x="6962797" y="2775936"/>
                  <a:ext cx="2613048" cy="255532"/>
                </a:xfrm>
                <a:prstGeom prst="rect">
                  <a:avLst/>
                </a:prstGeom>
                <a:noFill/>
              </p:spPr>
              <p:txBody>
                <a:bodyPr wrap="square" rtlCol="0">
                  <a:spAutoFit/>
                </a:bodyPr>
                <a:lstStyle/>
                <a:p>
                  <a:r>
                    <a:rPr lang="en-GB" sz="2800" b="1" dirty="0" smtClean="0">
                      <a:solidFill>
                        <a:schemeClr val="bg1"/>
                      </a:solidFill>
                      <a:latin typeface="Arial" panose="020B0604020202020204" pitchFamily="34" charset="0"/>
                      <a:cs typeface="Arial" panose="020B0604020202020204" pitchFamily="34" charset="0"/>
                    </a:rPr>
                    <a:t>Collected</a:t>
                  </a:r>
                  <a:r>
                    <a:rPr lang="pt-PT" sz="2800" b="1" dirty="0" smtClean="0">
                      <a:solidFill>
                        <a:schemeClr val="bg1"/>
                      </a:solidFill>
                      <a:latin typeface="Arial" panose="020B0604020202020204" pitchFamily="34" charset="0"/>
                      <a:cs typeface="Arial" panose="020B0604020202020204" pitchFamily="34" charset="0"/>
                    </a:rPr>
                    <a:t> Data </a:t>
                  </a:r>
                  <a:endParaRPr lang="en-GB" sz="2800" b="1" dirty="0">
                    <a:solidFill>
                      <a:schemeClr val="bg1"/>
                    </a:solidFill>
                    <a:latin typeface="Arial" panose="020B0604020202020204" pitchFamily="34" charset="0"/>
                    <a:cs typeface="Arial" panose="020B0604020202020204" pitchFamily="34" charset="0"/>
                  </a:endParaRPr>
                </a:p>
              </p:txBody>
            </p:sp>
          </p:grpSp>
          <p:sp>
            <p:nvSpPr>
              <p:cNvPr id="90" name="TextBox 89"/>
              <p:cNvSpPr txBox="1"/>
              <p:nvPr/>
            </p:nvSpPr>
            <p:spPr>
              <a:xfrm>
                <a:off x="7728943" y="2414610"/>
                <a:ext cx="1772006" cy="555680"/>
              </a:xfrm>
              <a:prstGeom prst="rect">
                <a:avLst/>
              </a:prstGeom>
              <a:noFill/>
            </p:spPr>
            <p:txBody>
              <a:bodyPr wrap="square" rtlCol="0">
                <a:spAutoFit/>
              </a:bodyPr>
              <a:lstStyle/>
              <a:p>
                <a:pPr algn="ctr"/>
                <a:r>
                  <a:rPr lang="en-GB" sz="2800" b="1" dirty="0" smtClean="0">
                    <a:latin typeface="Arial" panose="020B0604020202020204" pitchFamily="34" charset="0"/>
                    <a:cs typeface="Arial" panose="020B0604020202020204" pitchFamily="34" charset="0"/>
                  </a:rPr>
                  <a:t>Therapist/ Doctor</a:t>
                </a:r>
                <a:endParaRPr lang="en-GB" sz="2800" b="1" dirty="0">
                  <a:latin typeface="Arial" panose="020B0604020202020204" pitchFamily="34" charset="0"/>
                  <a:cs typeface="Arial" panose="020B0604020202020204" pitchFamily="34" charset="0"/>
                </a:endParaRPr>
              </a:p>
            </p:txBody>
          </p:sp>
        </p:grpSp>
        <p:grpSp>
          <p:nvGrpSpPr>
            <p:cNvPr id="69" name="Group 68"/>
            <p:cNvGrpSpPr/>
            <p:nvPr/>
          </p:nvGrpSpPr>
          <p:grpSpPr>
            <a:xfrm>
              <a:off x="1330550" y="3001836"/>
              <a:ext cx="4915184" cy="3757363"/>
              <a:chOff x="2591011" y="1271837"/>
              <a:chExt cx="4915184" cy="3757363"/>
            </a:xfrm>
          </p:grpSpPr>
          <p:pic>
            <p:nvPicPr>
              <p:cNvPr id="77" name="Picture 76"/>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187" r="51953" b="12334"/>
              <a:stretch/>
            </p:blipFill>
            <p:spPr>
              <a:xfrm>
                <a:off x="5382868" y="1271837"/>
                <a:ext cx="2123327" cy="3757363"/>
              </a:xfrm>
              <a:prstGeom prst="rect">
                <a:avLst/>
              </a:prstGeom>
            </p:spPr>
          </p:pic>
          <p:sp>
            <p:nvSpPr>
              <p:cNvPr id="78" name="TextBox 77"/>
              <p:cNvSpPr txBox="1"/>
              <p:nvPr/>
            </p:nvSpPr>
            <p:spPr>
              <a:xfrm>
                <a:off x="2591011" y="3414288"/>
                <a:ext cx="3260675" cy="55568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Soft exoskeleton/ Wearable </a:t>
                </a:r>
              </a:p>
              <a:p>
                <a:r>
                  <a:rPr lang="en-GB" sz="2800" b="1" dirty="0" smtClean="0">
                    <a:latin typeface="Arial" panose="020B0604020202020204" pitchFamily="34" charset="0"/>
                    <a:cs typeface="Arial" panose="020B0604020202020204" pitchFamily="34" charset="0"/>
                  </a:rPr>
                  <a:t>state of the art sensors</a:t>
                </a:r>
                <a:endParaRPr lang="en-GB" sz="2800" b="1" dirty="0">
                  <a:latin typeface="Arial" panose="020B0604020202020204" pitchFamily="34" charset="0"/>
                  <a:cs typeface="Arial" panose="020B0604020202020204" pitchFamily="34" charset="0"/>
                </a:endParaRPr>
              </a:p>
            </p:txBody>
          </p:sp>
          <p:sp>
            <p:nvSpPr>
              <p:cNvPr id="79" name="TextBox 78"/>
              <p:cNvSpPr txBox="1"/>
              <p:nvPr/>
            </p:nvSpPr>
            <p:spPr>
              <a:xfrm>
                <a:off x="2792875" y="2371885"/>
                <a:ext cx="3438194" cy="55568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Acquisition module / </a:t>
                </a:r>
              </a:p>
              <a:p>
                <a:r>
                  <a:rPr lang="en-GB" sz="2800" b="1" dirty="0" smtClean="0">
                    <a:latin typeface="Arial" panose="020B0604020202020204" pitchFamily="34" charset="0"/>
                    <a:cs typeface="Arial" panose="020B0604020202020204" pitchFamily="34" charset="0"/>
                  </a:rPr>
                  <a:t>Wireless communication</a:t>
                </a:r>
                <a:endParaRPr lang="en-GB" sz="2800" b="1" dirty="0">
                  <a:latin typeface="Arial" panose="020B0604020202020204" pitchFamily="34" charset="0"/>
                  <a:cs typeface="Arial" panose="020B0604020202020204" pitchFamily="34" charset="0"/>
                </a:endParaRPr>
              </a:p>
            </p:txBody>
          </p:sp>
          <p:cxnSp>
            <p:nvCxnSpPr>
              <p:cNvPr id="80" name="Straight Arrow Connector 79"/>
              <p:cNvCxnSpPr/>
              <p:nvPr/>
            </p:nvCxnSpPr>
            <p:spPr>
              <a:xfrm flipV="1">
                <a:off x="5494867" y="3200924"/>
                <a:ext cx="423519" cy="2654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593050" y="2578151"/>
                <a:ext cx="51295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130301" y="1418545"/>
                <a:ext cx="2908114" cy="555680"/>
              </a:xfrm>
              <a:prstGeom prst="rect">
                <a:avLst/>
              </a:prstGeom>
              <a:noFill/>
            </p:spPr>
            <p:txBody>
              <a:bodyPr wrap="square" rtlCol="0">
                <a:spAutoFit/>
              </a:bodyPr>
              <a:lstStyle/>
              <a:p>
                <a:r>
                  <a:rPr lang="en-GB" sz="2800" b="1" dirty="0" smtClean="0">
                    <a:latin typeface="Arial" panose="020B0604020202020204" pitchFamily="34" charset="0"/>
                    <a:cs typeface="Arial" panose="020B0604020202020204" pitchFamily="34" charset="0"/>
                  </a:rPr>
                  <a:t>Sensor for Cardio-Vascular assessment</a:t>
                </a:r>
                <a:endParaRPr lang="en-GB" sz="2800" b="1" dirty="0">
                  <a:latin typeface="Arial" panose="020B0604020202020204" pitchFamily="34" charset="0"/>
                  <a:cs typeface="Arial" panose="020B0604020202020204" pitchFamily="34" charset="0"/>
                </a:endParaRPr>
              </a:p>
            </p:txBody>
          </p:sp>
          <p:cxnSp>
            <p:nvCxnSpPr>
              <p:cNvPr id="83" name="Straight Arrow Connector 82"/>
              <p:cNvCxnSpPr/>
              <p:nvPr/>
            </p:nvCxnSpPr>
            <p:spPr>
              <a:xfrm>
                <a:off x="5778451" y="1872624"/>
                <a:ext cx="486327" cy="3689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0" name="Picture 2" descr="Related image"/>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0373" y="4149490"/>
              <a:ext cx="652094" cy="407559"/>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p:nvPr/>
          </p:nvGrpSpPr>
          <p:grpSpPr>
            <a:xfrm>
              <a:off x="5514628" y="3500953"/>
              <a:ext cx="208048" cy="60378"/>
              <a:chOff x="5138738" y="2351088"/>
              <a:chExt cx="239869" cy="77787"/>
            </a:xfrm>
          </p:grpSpPr>
          <p:sp>
            <p:nvSpPr>
              <p:cNvPr id="74" name="Parallelogram 73"/>
              <p:cNvSpPr/>
              <p:nvPr/>
            </p:nvSpPr>
            <p:spPr>
              <a:xfrm>
                <a:off x="5138738" y="2351088"/>
                <a:ext cx="239869" cy="77787"/>
              </a:xfrm>
              <a:prstGeom prst="parallelogram">
                <a:avLst>
                  <a:gd name="adj" fmla="val 153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75" name="Oval 74"/>
              <p:cNvSpPr/>
              <p:nvPr/>
            </p:nvSpPr>
            <p:spPr>
              <a:xfrm flipV="1">
                <a:off x="5267998" y="2363236"/>
                <a:ext cx="45719" cy="49238"/>
              </a:xfrm>
              <a:prstGeom prst="ellipse">
                <a:avLst/>
              </a:prstGeom>
              <a:solidFill>
                <a:srgbClr val="FFFF00"/>
              </a:solidFill>
              <a:ln>
                <a:solidFill>
                  <a:schemeClr val="tx1"/>
                </a:solidFill>
              </a:ln>
              <a:scene3d>
                <a:camera prst="orthographicFront">
                  <a:rot lat="21304541" lon="602248" rev="2154776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76" name="Oval 75"/>
              <p:cNvSpPr/>
              <p:nvPr/>
            </p:nvSpPr>
            <p:spPr>
              <a:xfrm flipV="1">
                <a:off x="5185548" y="2364317"/>
                <a:ext cx="45719" cy="49238"/>
              </a:xfrm>
              <a:prstGeom prst="ellipse">
                <a:avLst/>
              </a:prstGeom>
              <a:solidFill>
                <a:schemeClr val="bg2"/>
              </a:solidFill>
              <a:ln>
                <a:solidFill>
                  <a:schemeClr val="tx1"/>
                </a:solidFill>
              </a:ln>
              <a:scene3d>
                <a:camera prst="orthographicFront">
                  <a:rot lat="21304541" lon="602248" rev="2154776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sp>
          <p:nvSpPr>
            <p:cNvPr id="73" name="Parallelogram 72"/>
            <p:cNvSpPr/>
            <p:nvPr/>
          </p:nvSpPr>
          <p:spPr>
            <a:xfrm>
              <a:off x="1525008" y="814039"/>
              <a:ext cx="613317" cy="390293"/>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sp>
        <p:nvSpPr>
          <p:cNvPr id="34" name="Down Arrow 33"/>
          <p:cNvSpPr/>
          <p:nvPr/>
        </p:nvSpPr>
        <p:spPr>
          <a:xfrm rot="16200000">
            <a:off x="14175051" y="5636693"/>
            <a:ext cx="1800200" cy="2442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72520" y="4719672"/>
            <a:ext cx="5852160" cy="4226560"/>
          </a:xfrm>
          <a:prstGeom prst="rect">
            <a:avLst/>
          </a:prstGeom>
        </p:spPr>
      </p:pic>
      <p:sp>
        <p:nvSpPr>
          <p:cNvPr id="36" name="Rectangle 35"/>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spTree>
    <p:extLst>
      <p:ext uri="{BB962C8B-B14F-4D97-AF65-F5344CB8AC3E}">
        <p14:creationId xmlns:p14="http://schemas.microsoft.com/office/powerpoint/2010/main" val="3278199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200" y="377280"/>
            <a:ext cx="21945600" cy="2286000"/>
          </a:xfrm>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Proposal Introduction </a:t>
            </a:r>
            <a:r>
              <a:rPr lang="en-GB" sz="9200" b="1" dirty="0" smtClean="0">
                <a:solidFill>
                  <a:srgbClr val="0070C0"/>
                </a:solidFill>
                <a:latin typeface="Aleo" panose="020F0502020204030203" pitchFamily="34" charset="0"/>
                <a:ea typeface="Aleo" panose="020F0502020204030203" pitchFamily="34" charset="0"/>
                <a:cs typeface="Aleo" panose="020F0502020204030203" pitchFamily="34" charset="0"/>
              </a:rPr>
              <a:t>(</a:t>
            </a: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2</a:t>
            </a:r>
            <a:r>
              <a:rPr lang="en-GB" sz="9200" b="1" dirty="0" smtClean="0">
                <a:solidFill>
                  <a:srgbClr val="0070C0"/>
                </a:solidFill>
                <a:latin typeface="Aleo" panose="020F0502020204030203" pitchFamily="34" charset="0"/>
                <a:ea typeface="Aleo" panose="020F0502020204030203" pitchFamily="34" charset="0"/>
                <a:cs typeface="Aleo" panose="020F0502020204030203" pitchFamily="34" charset="0"/>
              </a:rPr>
              <a:t>)</a:t>
            </a:r>
            <a:endParaRPr lang="en-GB" sz="9200" b="1" dirty="0">
              <a:solidFill>
                <a:srgbClr val="0070C0"/>
              </a:solidFill>
              <a:latin typeface="Aleo" panose="020F0502020204030203" pitchFamily="34" charset="0"/>
              <a:ea typeface="Aleo" panose="020F0502020204030203" pitchFamily="34" charset="0"/>
              <a:cs typeface="Aleo" panose="020F0502020204030203" pitchFamily="34" charset="0"/>
            </a:endParaRP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6</a:t>
            </a:fld>
            <a:endParaRPr lang="en-GB" altLang="en-U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86145" y="17240"/>
            <a:ext cx="10669491" cy="296956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44" y="5273824"/>
            <a:ext cx="6583679" cy="4754880"/>
          </a:xfrm>
          <a:prstGeom prst="rect">
            <a:avLst/>
          </a:prstGeom>
        </p:spPr>
      </p:pic>
      <p:sp>
        <p:nvSpPr>
          <p:cNvPr id="36" name="Rectangle 35"/>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sp>
        <p:nvSpPr>
          <p:cNvPr id="6" name="Right Arrow 5"/>
          <p:cNvSpPr/>
          <p:nvPr/>
        </p:nvSpPr>
        <p:spPr>
          <a:xfrm>
            <a:off x="9095656" y="3359379"/>
            <a:ext cx="266429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192000" y="3206362"/>
            <a:ext cx="5256584" cy="954107"/>
          </a:xfrm>
          <a:prstGeom prst="rect">
            <a:avLst/>
          </a:prstGeom>
          <a:noFill/>
        </p:spPr>
        <p:txBody>
          <a:bodyPr wrap="square" rtlCol="0">
            <a:spAutoFit/>
          </a:bodyPr>
          <a:lstStyle/>
          <a:p>
            <a:r>
              <a:rPr lang="en-US" dirty="0" smtClean="0">
                <a:solidFill>
                  <a:srgbClr val="00B0F0"/>
                </a:solidFill>
              </a:rPr>
              <a:t>Requirements</a:t>
            </a:r>
            <a:endParaRPr lang="en-US" dirty="0">
              <a:solidFill>
                <a:srgbClr val="00B0F0"/>
              </a:solidFill>
            </a:endParaRPr>
          </a:p>
        </p:txBody>
      </p:sp>
      <p:sp>
        <p:nvSpPr>
          <p:cNvPr id="40" name="Right Arrow 39"/>
          <p:cNvSpPr/>
          <p:nvPr/>
        </p:nvSpPr>
        <p:spPr>
          <a:xfrm>
            <a:off x="9095656" y="5336830"/>
            <a:ext cx="266429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2192000" y="5183813"/>
            <a:ext cx="5256584" cy="954107"/>
          </a:xfrm>
          <a:prstGeom prst="rect">
            <a:avLst/>
          </a:prstGeom>
          <a:noFill/>
        </p:spPr>
        <p:txBody>
          <a:bodyPr wrap="square" rtlCol="0">
            <a:spAutoFit/>
          </a:bodyPr>
          <a:lstStyle/>
          <a:p>
            <a:r>
              <a:rPr lang="en-US" dirty="0" smtClean="0">
                <a:solidFill>
                  <a:srgbClr val="00B0F0"/>
                </a:solidFill>
              </a:rPr>
              <a:t>Sensor Design </a:t>
            </a:r>
            <a:endParaRPr lang="en-US" dirty="0">
              <a:solidFill>
                <a:srgbClr val="00B0F0"/>
              </a:solidFill>
            </a:endParaRPr>
          </a:p>
        </p:txBody>
      </p:sp>
      <p:sp>
        <p:nvSpPr>
          <p:cNvPr id="42" name="Right Arrow 41"/>
          <p:cNvSpPr/>
          <p:nvPr/>
        </p:nvSpPr>
        <p:spPr>
          <a:xfrm>
            <a:off x="9167292" y="9442447"/>
            <a:ext cx="266429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2192000" y="9289430"/>
            <a:ext cx="6084676" cy="954107"/>
          </a:xfrm>
          <a:prstGeom prst="rect">
            <a:avLst/>
          </a:prstGeom>
          <a:noFill/>
        </p:spPr>
        <p:txBody>
          <a:bodyPr wrap="square" rtlCol="0">
            <a:spAutoFit/>
          </a:bodyPr>
          <a:lstStyle/>
          <a:p>
            <a:r>
              <a:rPr lang="en-US" dirty="0" smtClean="0">
                <a:solidFill>
                  <a:srgbClr val="00B0F0"/>
                </a:solidFill>
              </a:rPr>
              <a:t>Data Processing</a:t>
            </a:r>
            <a:endParaRPr lang="en-US" dirty="0">
              <a:solidFill>
                <a:srgbClr val="00B0F0"/>
              </a:solidFill>
            </a:endParaRPr>
          </a:p>
        </p:txBody>
      </p:sp>
      <p:sp>
        <p:nvSpPr>
          <p:cNvPr id="45" name="TextBox 44"/>
          <p:cNvSpPr txBox="1"/>
          <p:nvPr/>
        </p:nvSpPr>
        <p:spPr>
          <a:xfrm>
            <a:off x="19248785" y="8858542"/>
            <a:ext cx="4684179" cy="1815882"/>
          </a:xfrm>
          <a:prstGeom prst="rect">
            <a:avLst/>
          </a:prstGeom>
          <a:noFill/>
        </p:spPr>
        <p:txBody>
          <a:bodyPr wrap="square" rtlCol="0">
            <a:spAutoFit/>
          </a:bodyPr>
          <a:lstStyle/>
          <a:p>
            <a:r>
              <a:rPr lang="en-US" dirty="0" smtClean="0">
                <a:solidFill>
                  <a:srgbClr val="00B0F0"/>
                </a:solidFill>
              </a:rPr>
              <a:t>Fog </a:t>
            </a:r>
          </a:p>
          <a:p>
            <a:r>
              <a:rPr lang="en-US" dirty="0" smtClean="0">
                <a:solidFill>
                  <a:srgbClr val="00B0F0"/>
                </a:solidFill>
              </a:rPr>
              <a:t>Cloud</a:t>
            </a:r>
            <a:endParaRPr lang="en-US" dirty="0">
              <a:solidFill>
                <a:srgbClr val="00B0F0"/>
              </a:solidFill>
            </a:endParaRPr>
          </a:p>
        </p:txBody>
      </p:sp>
      <p:sp>
        <p:nvSpPr>
          <p:cNvPr id="47" name="Right Arrow 46"/>
          <p:cNvSpPr/>
          <p:nvPr/>
        </p:nvSpPr>
        <p:spPr>
          <a:xfrm>
            <a:off x="9167664" y="11474353"/>
            <a:ext cx="266429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2192000" y="11321336"/>
            <a:ext cx="6732748" cy="954107"/>
          </a:xfrm>
          <a:prstGeom prst="rect">
            <a:avLst/>
          </a:prstGeom>
          <a:noFill/>
        </p:spPr>
        <p:txBody>
          <a:bodyPr wrap="square" rtlCol="0">
            <a:spAutoFit/>
          </a:bodyPr>
          <a:lstStyle/>
          <a:p>
            <a:r>
              <a:rPr lang="en-US" dirty="0" smtClean="0">
                <a:solidFill>
                  <a:srgbClr val="00B0F0"/>
                </a:solidFill>
              </a:rPr>
              <a:t>Artificial Intelligence</a:t>
            </a:r>
            <a:endParaRPr lang="en-US" dirty="0">
              <a:solidFill>
                <a:srgbClr val="00B0F0"/>
              </a:solidFill>
            </a:endParaRPr>
          </a:p>
        </p:txBody>
      </p:sp>
      <p:sp>
        <p:nvSpPr>
          <p:cNvPr id="49" name="TextBox 48"/>
          <p:cNvSpPr txBox="1"/>
          <p:nvPr/>
        </p:nvSpPr>
        <p:spPr>
          <a:xfrm>
            <a:off x="19248785" y="10890448"/>
            <a:ext cx="5328592" cy="1815882"/>
          </a:xfrm>
          <a:prstGeom prst="rect">
            <a:avLst/>
          </a:prstGeom>
          <a:noFill/>
        </p:spPr>
        <p:txBody>
          <a:bodyPr wrap="square" rtlCol="0">
            <a:spAutoFit/>
          </a:bodyPr>
          <a:lstStyle/>
          <a:p>
            <a:r>
              <a:rPr lang="en-US" dirty="0" smtClean="0">
                <a:solidFill>
                  <a:srgbClr val="00B0F0"/>
                </a:solidFill>
              </a:rPr>
              <a:t>Inferring events</a:t>
            </a:r>
          </a:p>
          <a:p>
            <a:r>
              <a:rPr lang="en-US" dirty="0" smtClean="0">
                <a:solidFill>
                  <a:srgbClr val="00B0F0"/>
                </a:solidFill>
              </a:rPr>
              <a:t>Prediction</a:t>
            </a:r>
            <a:endParaRPr lang="en-US" dirty="0">
              <a:solidFill>
                <a:srgbClr val="00B0F0"/>
              </a:solidFill>
            </a:endParaRPr>
          </a:p>
        </p:txBody>
      </p:sp>
      <p:sp>
        <p:nvSpPr>
          <p:cNvPr id="50" name="Right Arrow 49"/>
          <p:cNvSpPr/>
          <p:nvPr/>
        </p:nvSpPr>
        <p:spPr>
          <a:xfrm>
            <a:off x="9095656" y="7425062"/>
            <a:ext cx="266429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12192000" y="7272045"/>
            <a:ext cx="10009112" cy="954107"/>
          </a:xfrm>
          <a:prstGeom prst="rect">
            <a:avLst/>
          </a:prstGeom>
          <a:noFill/>
        </p:spPr>
        <p:txBody>
          <a:bodyPr wrap="square" rtlCol="0">
            <a:spAutoFit/>
          </a:bodyPr>
          <a:lstStyle/>
          <a:p>
            <a:r>
              <a:rPr lang="en-US" dirty="0" smtClean="0">
                <a:solidFill>
                  <a:srgbClr val="00B0F0"/>
                </a:solidFill>
              </a:rPr>
              <a:t>Efficient Reliable Networking</a:t>
            </a:r>
            <a:endParaRPr lang="en-US" dirty="0">
              <a:solidFill>
                <a:srgbClr val="00B0F0"/>
              </a:solidFill>
            </a:endParaRPr>
          </a:p>
        </p:txBody>
      </p:sp>
      <p:sp>
        <p:nvSpPr>
          <p:cNvPr id="21" name="TextBox 20"/>
          <p:cNvSpPr txBox="1"/>
          <p:nvPr/>
        </p:nvSpPr>
        <p:spPr>
          <a:xfrm>
            <a:off x="18597053" y="8223347"/>
            <a:ext cx="4684179" cy="2646878"/>
          </a:xfrm>
          <a:prstGeom prst="rect">
            <a:avLst/>
          </a:prstGeom>
          <a:noFill/>
        </p:spPr>
        <p:txBody>
          <a:bodyPr wrap="square" rtlCol="0">
            <a:spAutoFit/>
          </a:bodyPr>
          <a:lstStyle/>
          <a:p>
            <a:r>
              <a:rPr lang="en-US" sz="16600" dirty="0" smtClean="0">
                <a:solidFill>
                  <a:srgbClr val="00B0F0"/>
                </a:solidFill>
              </a:rPr>
              <a:t>{</a:t>
            </a:r>
            <a:r>
              <a:rPr lang="en-US" sz="6000" dirty="0" smtClean="0">
                <a:solidFill>
                  <a:srgbClr val="00B0F0"/>
                </a:solidFill>
              </a:rPr>
              <a:t> </a:t>
            </a:r>
          </a:p>
        </p:txBody>
      </p:sp>
      <p:sp>
        <p:nvSpPr>
          <p:cNvPr id="22" name="TextBox 21"/>
          <p:cNvSpPr txBox="1"/>
          <p:nvPr/>
        </p:nvSpPr>
        <p:spPr>
          <a:xfrm>
            <a:off x="18597053" y="10331802"/>
            <a:ext cx="4684179" cy="2646878"/>
          </a:xfrm>
          <a:prstGeom prst="rect">
            <a:avLst/>
          </a:prstGeom>
          <a:noFill/>
        </p:spPr>
        <p:txBody>
          <a:bodyPr wrap="square" rtlCol="0">
            <a:spAutoFit/>
          </a:bodyPr>
          <a:lstStyle/>
          <a:p>
            <a:r>
              <a:rPr lang="en-US" sz="16600" dirty="0" smtClean="0">
                <a:solidFill>
                  <a:srgbClr val="00B0F0"/>
                </a:solidFill>
              </a:rPr>
              <a:t>{</a:t>
            </a:r>
            <a:r>
              <a:rPr lang="en-US" sz="6000" dirty="0" smtClean="0">
                <a:solidFill>
                  <a:srgbClr val="00B0F0"/>
                </a:solidFill>
              </a:rPr>
              <a:t> </a:t>
            </a:r>
          </a:p>
        </p:txBody>
      </p:sp>
    </p:spTree>
    <p:extLst>
      <p:ext uri="{BB962C8B-B14F-4D97-AF65-F5344CB8AC3E}">
        <p14:creationId xmlns:p14="http://schemas.microsoft.com/office/powerpoint/2010/main" val="311070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40" grpId="0" animBg="1"/>
      <p:bldP spid="41" grpId="0"/>
      <p:bldP spid="42" grpId="0" animBg="1"/>
      <p:bldP spid="43" grpId="0"/>
      <p:bldP spid="45" grpId="0"/>
      <p:bldP spid="47" grpId="0" animBg="1"/>
      <p:bldP spid="48" grpId="0"/>
      <p:bldP spid="49" grpId="0"/>
      <p:bldP spid="50" grpId="0" animBg="1"/>
      <p:bldP spid="51"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sp>
        <p:nvSpPr>
          <p:cNvPr id="3" name="Rectangle 2"/>
          <p:cNvSpPr/>
          <p:nvPr/>
        </p:nvSpPr>
        <p:spPr>
          <a:xfrm>
            <a:off x="3409056" y="3201754"/>
            <a:ext cx="18288000" cy="6740307"/>
          </a:xfrm>
          <a:prstGeom prst="rect">
            <a:avLst/>
          </a:prstGeom>
        </p:spPr>
        <p:txBody>
          <a:bodyPr wrap="square">
            <a:spAutoFit/>
          </a:bodyPr>
          <a:lstStyle/>
          <a:p>
            <a:pPr algn="just"/>
            <a:r>
              <a:rPr lang="en-GB" sz="4800" dirty="0">
                <a:solidFill>
                  <a:srgbClr val="0070C0"/>
                </a:solidFill>
              </a:rPr>
              <a:t>Being active and physical exercise help maintain the physical and psychological health of elder citizens.</a:t>
            </a:r>
          </a:p>
          <a:p>
            <a:endParaRPr lang="en-GB" sz="4800" dirty="0">
              <a:solidFill>
                <a:srgbClr val="0070C0"/>
              </a:solidFill>
            </a:endParaRPr>
          </a:p>
          <a:p>
            <a:endParaRPr lang="en-GB" sz="4800" dirty="0" smtClean="0">
              <a:solidFill>
                <a:srgbClr val="0070C0"/>
              </a:solidFill>
            </a:endParaRPr>
          </a:p>
          <a:p>
            <a:endParaRPr lang="en-GB" sz="4800" dirty="0">
              <a:solidFill>
                <a:srgbClr val="0070C0"/>
              </a:solidFill>
            </a:endParaRPr>
          </a:p>
          <a:p>
            <a:endParaRPr lang="en-GB" sz="4800" dirty="0">
              <a:solidFill>
                <a:srgbClr val="0070C0"/>
              </a:solidFill>
            </a:endParaRPr>
          </a:p>
          <a:p>
            <a:pPr algn="just"/>
            <a:r>
              <a:rPr lang="en-GB" sz="4800" dirty="0">
                <a:solidFill>
                  <a:srgbClr val="0070C0"/>
                </a:solidFill>
              </a:rPr>
              <a:t>Interaction with others, especially during rehabilitation exercises, helps diminish the effects of treatments both at a psychological and physical level. </a:t>
            </a:r>
          </a:p>
        </p:txBody>
      </p:sp>
      <p:sp>
        <p:nvSpPr>
          <p:cNvPr id="8" name="Down Arrow 7"/>
          <p:cNvSpPr/>
          <p:nvPr/>
        </p:nvSpPr>
        <p:spPr>
          <a:xfrm>
            <a:off x="11111880" y="5417840"/>
            <a:ext cx="1800200"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spTree>
    <p:extLst>
      <p:ext uri="{BB962C8B-B14F-4D97-AF65-F5344CB8AC3E}">
        <p14:creationId xmlns:p14="http://schemas.microsoft.com/office/powerpoint/2010/main" val="424169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Partners</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grpSp>
        <p:nvGrpSpPr>
          <p:cNvPr id="9" name="Group 8"/>
          <p:cNvGrpSpPr/>
          <p:nvPr/>
        </p:nvGrpSpPr>
        <p:grpSpPr>
          <a:xfrm>
            <a:off x="4380043" y="1844073"/>
            <a:ext cx="13095157" cy="10841515"/>
            <a:chOff x="4416143" y="985476"/>
            <a:chExt cx="6969872" cy="5852243"/>
          </a:xfrm>
        </p:grpSpPr>
        <p:grpSp>
          <p:nvGrpSpPr>
            <p:cNvPr id="10" name="Group 9"/>
            <p:cNvGrpSpPr/>
            <p:nvPr/>
          </p:nvGrpSpPr>
          <p:grpSpPr>
            <a:xfrm rot="20624167">
              <a:off x="5525623" y="4321506"/>
              <a:ext cx="2504952" cy="2516213"/>
              <a:chOff x="3965640" y="1335094"/>
              <a:chExt cx="2167466" cy="2167466"/>
            </a:xfrm>
            <a:scene3d>
              <a:camera prst="orthographicFront">
                <a:rot lat="0" lon="0" rev="0"/>
              </a:camera>
              <a:lightRig rig="contrasting" dir="t">
                <a:rot lat="0" lon="0" rev="1200000"/>
              </a:lightRig>
            </a:scene3d>
          </p:grpSpPr>
          <p:sp>
            <p:nvSpPr>
              <p:cNvPr id="28" name="Shape 27"/>
              <p:cNvSpPr/>
              <p:nvPr/>
            </p:nvSpPr>
            <p:spPr>
              <a:xfrm>
                <a:off x="3965640" y="1335094"/>
                <a:ext cx="2167466" cy="2167466"/>
              </a:xfrm>
              <a:prstGeom prst="gear6">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Shape 4"/>
              <p:cNvSpPr txBox="1"/>
              <p:nvPr/>
            </p:nvSpPr>
            <p:spPr>
              <a:xfrm rot="975833">
                <a:off x="4318422" y="1926322"/>
                <a:ext cx="1418131" cy="10082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3000" b="1" kern="1200" dirty="0" smtClean="0"/>
                  <a:t>Cloud and Fog</a:t>
                </a:r>
                <a:br>
                  <a:rPr lang="en-GB" sz="3000" b="1" kern="1200" dirty="0" smtClean="0"/>
                </a:br>
                <a:r>
                  <a:rPr lang="en-GB" sz="3000" b="1" kern="1200" dirty="0" smtClean="0"/>
                  <a:t>Computing</a:t>
                </a:r>
              </a:p>
              <a:p>
                <a:pPr lvl="0" algn="ctr" defTabSz="622300">
                  <a:lnSpc>
                    <a:spcPct val="90000"/>
                  </a:lnSpc>
                  <a:spcBef>
                    <a:spcPct val="0"/>
                  </a:spcBef>
                  <a:spcAft>
                    <a:spcPct val="35000"/>
                  </a:spcAft>
                </a:pPr>
                <a:r>
                  <a:rPr lang="en-GB" sz="3000" b="1" dirty="0" smtClean="0"/>
                  <a:t>(????)</a:t>
                </a:r>
                <a:endParaRPr lang="en-US" sz="3000" b="1" kern="1200" dirty="0"/>
              </a:p>
            </p:txBody>
          </p:sp>
        </p:grpSp>
        <p:grpSp>
          <p:nvGrpSpPr>
            <p:cNvPr id="12" name="Group 11"/>
            <p:cNvGrpSpPr/>
            <p:nvPr/>
          </p:nvGrpSpPr>
          <p:grpSpPr>
            <a:xfrm>
              <a:off x="5613762" y="1010973"/>
              <a:ext cx="2238763" cy="2167466"/>
              <a:chOff x="1971537" y="1785329"/>
              <a:chExt cx="2238763" cy="2167466"/>
            </a:xfrm>
            <a:scene3d>
              <a:camera prst="orthographicFront"/>
              <a:lightRig rig="threePt" dir="t">
                <a:rot lat="0" lon="0" rev="7500000"/>
              </a:lightRig>
            </a:scene3d>
          </p:grpSpPr>
          <p:sp>
            <p:nvSpPr>
              <p:cNvPr id="26" name="Shape 25"/>
              <p:cNvSpPr/>
              <p:nvPr/>
            </p:nvSpPr>
            <p:spPr>
              <a:xfrm rot="20933308">
                <a:off x="1971537" y="1785329"/>
                <a:ext cx="2238763" cy="2167466"/>
              </a:xfrm>
              <a:prstGeom prst="gear6">
                <a:avLst/>
              </a:prstGeom>
              <a:sp3d prstMaterial="plastic">
                <a:bevelT w="127000" h="25400" prst="softRound"/>
              </a:sp3d>
            </p:spPr>
            <p:style>
              <a:lnRef idx="0">
                <a:schemeClr val="lt1">
                  <a:hueOff val="0"/>
                  <a:satOff val="0"/>
                  <a:lumOff val="0"/>
                  <a:alphaOff val="0"/>
                </a:schemeClr>
              </a:lnRef>
              <a:fillRef idx="3">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sp>
          <p:sp>
            <p:nvSpPr>
              <p:cNvPr id="27" name="Shape 4"/>
              <p:cNvSpPr txBox="1"/>
              <p:nvPr/>
            </p:nvSpPr>
            <p:spPr>
              <a:xfrm>
                <a:off x="2172337" y="2437885"/>
                <a:ext cx="1830892" cy="1069538"/>
              </a:xfrm>
              <a:prstGeom prst="rect">
                <a:avLst/>
              </a:prstGeom>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3000" b="1" kern="1200" dirty="0" smtClean="0"/>
                  <a:t>Sensor Design/</a:t>
                </a:r>
              </a:p>
              <a:p>
                <a:pPr lvl="0" algn="ctr" defTabSz="533400">
                  <a:lnSpc>
                    <a:spcPct val="90000"/>
                  </a:lnSpc>
                  <a:spcBef>
                    <a:spcPct val="0"/>
                  </a:spcBef>
                  <a:spcAft>
                    <a:spcPct val="35000"/>
                  </a:spcAft>
                </a:pPr>
                <a:r>
                  <a:rPr lang="en-GB" sz="3000" b="1" kern="1200" dirty="0" smtClean="0"/>
                  <a:t>wearable </a:t>
                </a:r>
                <a:r>
                  <a:rPr lang="en-GB" sz="3000" b="1" dirty="0" smtClean="0"/>
                  <a:t>(or non) </a:t>
                </a:r>
                <a:r>
                  <a:rPr lang="en-GB" sz="3000" b="1" kern="1200" dirty="0" smtClean="0"/>
                  <a:t>devices</a:t>
                </a:r>
              </a:p>
              <a:p>
                <a:pPr lvl="0" algn="ctr" defTabSz="533400">
                  <a:lnSpc>
                    <a:spcPct val="90000"/>
                  </a:lnSpc>
                  <a:spcBef>
                    <a:spcPct val="0"/>
                  </a:spcBef>
                  <a:spcAft>
                    <a:spcPct val="35000"/>
                  </a:spcAft>
                </a:pPr>
                <a:r>
                  <a:rPr lang="en-GB" sz="3000" b="1" kern="1200" dirty="0" smtClean="0"/>
                  <a:t> (</a:t>
                </a:r>
                <a:r>
                  <a:rPr lang="en-GB" sz="3000" b="1" dirty="0" smtClean="0"/>
                  <a:t>IT/UA</a:t>
                </a:r>
                <a:r>
                  <a:rPr lang="en-GB" sz="3000" b="1" kern="1200" dirty="0" smtClean="0"/>
                  <a:t>)</a:t>
                </a:r>
                <a:endParaRPr lang="en-US" sz="3000" b="1" kern="1200" dirty="0"/>
              </a:p>
            </p:txBody>
          </p:sp>
        </p:grpSp>
        <p:grpSp>
          <p:nvGrpSpPr>
            <p:cNvPr id="13" name="Group 12"/>
            <p:cNvGrpSpPr/>
            <p:nvPr/>
          </p:nvGrpSpPr>
          <p:grpSpPr>
            <a:xfrm>
              <a:off x="4416143" y="2659412"/>
              <a:ext cx="2391819" cy="2159941"/>
              <a:chOff x="2552685" y="365211"/>
              <a:chExt cx="2391819" cy="2159941"/>
            </a:xfrm>
            <a:scene3d>
              <a:camera prst="orthographicFront"/>
              <a:lightRig rig="threePt" dir="t">
                <a:rot lat="0" lon="0" rev="7500000"/>
              </a:lightRig>
            </a:scene3d>
          </p:grpSpPr>
          <p:sp>
            <p:nvSpPr>
              <p:cNvPr id="24" name="Shape 23"/>
              <p:cNvSpPr/>
              <p:nvPr/>
            </p:nvSpPr>
            <p:spPr>
              <a:xfrm rot="20700000">
                <a:off x="2552685" y="365211"/>
                <a:ext cx="2391819" cy="2159941"/>
              </a:xfrm>
              <a:prstGeom prst="gear6">
                <a:avLst/>
              </a:prstGeom>
              <a:gradFill>
                <a:gsLst>
                  <a:gs pos="0">
                    <a:srgbClr val="FFC000"/>
                  </a:gs>
                  <a:gs pos="50000">
                    <a:srgbClr val="FFC000"/>
                  </a:gs>
                  <a:gs pos="100000">
                    <a:schemeClr val="accent4"/>
                  </a:gs>
                </a:gsLst>
              </a:gradFill>
              <a:sp3d prstMaterial="plastic">
                <a:bevelT w="127000" h="25400" prst="softRound"/>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sp>
            <p:nvSpPr>
              <p:cNvPr id="25" name="Shape 4"/>
              <p:cNvSpPr txBox="1"/>
              <p:nvPr/>
            </p:nvSpPr>
            <p:spPr>
              <a:xfrm>
                <a:off x="2695851" y="1021951"/>
                <a:ext cx="2021775" cy="1192106"/>
              </a:xfrm>
              <a:prstGeom prst="rect">
                <a:avLst/>
              </a:prstGeom>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3000" b="1" kern="1200" dirty="0" smtClean="0"/>
                  <a:t>Artificial Intelligence/ Machine Learning</a:t>
                </a:r>
              </a:p>
              <a:p>
                <a:pPr lvl="0" algn="ctr" defTabSz="533400">
                  <a:lnSpc>
                    <a:spcPct val="90000"/>
                  </a:lnSpc>
                  <a:spcBef>
                    <a:spcPct val="0"/>
                  </a:spcBef>
                  <a:spcAft>
                    <a:spcPct val="35000"/>
                  </a:spcAft>
                </a:pPr>
                <a:r>
                  <a:rPr lang="en-GB" sz="3000" b="1" dirty="0" smtClean="0"/>
                  <a:t>(???)</a:t>
                </a:r>
                <a:endParaRPr lang="en-US" sz="3000" b="1" kern="1200" dirty="0"/>
              </a:p>
            </p:txBody>
          </p:sp>
        </p:grpSp>
        <p:grpSp>
          <p:nvGrpSpPr>
            <p:cNvPr id="14" name="Group 13"/>
            <p:cNvGrpSpPr/>
            <p:nvPr/>
          </p:nvGrpSpPr>
          <p:grpSpPr>
            <a:xfrm>
              <a:off x="6532578" y="2646652"/>
              <a:ext cx="2306120" cy="2257973"/>
              <a:chOff x="252913" y="3030451"/>
              <a:chExt cx="2306120" cy="2257973"/>
            </a:xfrm>
            <a:solidFill>
              <a:srgbClr val="C00000"/>
            </a:solidFill>
            <a:scene3d>
              <a:camera prst="orthographicFront">
                <a:rot lat="0" lon="0" rev="0"/>
              </a:camera>
              <a:lightRig rig="contrasting" dir="t">
                <a:rot lat="0" lon="0" rev="1200000"/>
              </a:lightRig>
            </a:scene3d>
          </p:grpSpPr>
          <p:sp>
            <p:nvSpPr>
              <p:cNvPr id="22" name="Shape 21"/>
              <p:cNvSpPr/>
              <p:nvPr/>
            </p:nvSpPr>
            <p:spPr>
              <a:xfrm rot="20700000">
                <a:off x="252913" y="3030451"/>
                <a:ext cx="2306120" cy="2257973"/>
              </a:xfrm>
              <a:prstGeom prst="gear6">
                <a:avLst/>
              </a:prstGeom>
              <a:grpFill/>
              <a:sp3d contourW="19050" prstMaterial="metal">
                <a:bevelT w="88900" h="203200" prst="softRound"/>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Shape 4"/>
              <p:cNvSpPr txBox="1"/>
              <p:nvPr/>
            </p:nvSpPr>
            <p:spPr>
              <a:xfrm>
                <a:off x="725885" y="3643201"/>
                <a:ext cx="1201325" cy="1009737"/>
              </a:xfrm>
              <a:prstGeom prst="rect">
                <a:avLst/>
              </a:prstGeom>
              <a:noFill/>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3000" b="1" kern="1200" dirty="0" smtClean="0"/>
                  <a:t>Efficient wireless connectivity </a:t>
                </a:r>
                <a:br>
                  <a:rPr lang="en-GB" sz="3000" b="1" kern="1200" dirty="0" smtClean="0"/>
                </a:br>
                <a:r>
                  <a:rPr lang="en-GB" sz="3000" b="1" kern="1200" dirty="0" smtClean="0"/>
                  <a:t>(IT)</a:t>
                </a:r>
                <a:endParaRPr lang="en-US" sz="3000" b="1" kern="1200" dirty="0"/>
              </a:p>
            </p:txBody>
          </p:sp>
        </p:grpSp>
        <p:sp>
          <p:nvSpPr>
            <p:cNvPr id="15" name="Circular Arrow 14"/>
            <p:cNvSpPr/>
            <p:nvPr/>
          </p:nvSpPr>
          <p:spPr>
            <a:xfrm rot="19503348">
              <a:off x="5028218" y="3950528"/>
              <a:ext cx="2698429" cy="2448682"/>
            </a:xfrm>
            <a:prstGeom prst="circularArrow">
              <a:avLst>
                <a:gd name="adj1" fmla="val 5984"/>
                <a:gd name="adj2" fmla="val 394124"/>
                <a:gd name="adj3" fmla="val 13313824"/>
                <a:gd name="adj4" fmla="val 10508221"/>
                <a:gd name="adj5" fmla="val 6981"/>
              </a:avLst>
            </a:prstGeom>
            <a:solidFill>
              <a:schemeClr val="accent1"/>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Circular Arrow 15"/>
            <p:cNvSpPr/>
            <p:nvPr/>
          </p:nvSpPr>
          <p:spPr>
            <a:xfrm rot="2293829" flipV="1">
              <a:off x="5206417" y="985476"/>
              <a:ext cx="2698429" cy="2448682"/>
            </a:xfrm>
            <a:prstGeom prst="circularArrow">
              <a:avLst>
                <a:gd name="adj1" fmla="val 5984"/>
                <a:gd name="adj2" fmla="val 394124"/>
                <a:gd name="adj3" fmla="val 13313824"/>
                <a:gd name="adj4" fmla="val 10508221"/>
                <a:gd name="adj5" fmla="val 6981"/>
              </a:avLst>
            </a:prstGeom>
            <a:solidFill>
              <a:srgbClr val="3FC895"/>
            </a:solidFill>
            <a:scene3d>
              <a:camera prst="orthographicFront">
                <a:rot lat="0" lon="0" rev="0"/>
              </a:camera>
              <a:lightRig rig="contrasting" dir="t">
                <a:rot lat="0" lon="0" rev="1200000"/>
              </a:lightRig>
            </a:scene3d>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Circular Arrow 16"/>
            <p:cNvSpPr/>
            <p:nvPr/>
          </p:nvSpPr>
          <p:spPr>
            <a:xfrm rot="12363880">
              <a:off x="6177334" y="3088389"/>
              <a:ext cx="2698429" cy="2448682"/>
            </a:xfrm>
            <a:prstGeom prst="circularArrow">
              <a:avLst>
                <a:gd name="adj1" fmla="val 5984"/>
                <a:gd name="adj2" fmla="val 394124"/>
                <a:gd name="adj3" fmla="val 13313824"/>
                <a:gd name="adj4" fmla="val 10508221"/>
                <a:gd name="adj5" fmla="val 6981"/>
              </a:avLst>
            </a:prstGeom>
            <a:solidFill>
              <a:srgbClr val="C00000"/>
            </a:solidFill>
            <a:scene3d>
              <a:camera prst="orthographicFront">
                <a:rot lat="0" lon="0" rev="0"/>
              </a:camera>
              <a:lightRig rig="contrasting" dir="t">
                <a:rot lat="0" lon="0" rev="1200000"/>
              </a:lightRig>
            </a:scene3d>
            <a:sp3d z="-182000" extrusionH="76200" contourW="19050" prstMaterial="metal">
              <a:bevelT w="88900" h="203200" prst="softRound"/>
              <a:bevelB w="165100" h="254000"/>
              <a:extrusionClr>
                <a:srgbClr val="00B0F0"/>
              </a:extrusion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Circular Arrow 17"/>
            <p:cNvSpPr/>
            <p:nvPr/>
          </p:nvSpPr>
          <p:spPr>
            <a:xfrm rot="9378379" flipV="1">
              <a:off x="6393303" y="2208806"/>
              <a:ext cx="2698429" cy="2448682"/>
            </a:xfrm>
            <a:prstGeom prst="circularArrow">
              <a:avLst>
                <a:gd name="adj1" fmla="val 5984"/>
                <a:gd name="adj2" fmla="val 394124"/>
                <a:gd name="adj3" fmla="val 13313824"/>
                <a:gd name="adj4" fmla="val 10508221"/>
                <a:gd name="adj5" fmla="val 6981"/>
              </a:avLst>
            </a:prstGeom>
            <a:solidFill>
              <a:srgbClr val="C00000"/>
            </a:solidFill>
            <a:scene3d>
              <a:camera prst="orthographicFront">
                <a:rot lat="0" lon="0" rev="0"/>
              </a:camera>
              <a:lightRig rig="contrasting" dir="t">
                <a:rot lat="0" lon="0" rev="1200000"/>
              </a:lightRig>
            </a:scene3d>
            <a:sp3d z="-182000" extrusionH="76200" contourW="19050" prstMaterial="metal">
              <a:bevelT w="88900" h="203200" prst="softRound"/>
              <a:bevelB w="165100" h="254000"/>
              <a:extrusionClr>
                <a:srgbClr val="00B0F0"/>
              </a:extrusionClr>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9" name="Group 18"/>
            <p:cNvGrpSpPr/>
            <p:nvPr/>
          </p:nvGrpSpPr>
          <p:grpSpPr>
            <a:xfrm rot="730034">
              <a:off x="8581170" y="2727243"/>
              <a:ext cx="2804845" cy="2587677"/>
              <a:chOff x="2031631" y="1792297"/>
              <a:chExt cx="2167466" cy="2167466"/>
            </a:xfrm>
            <a:scene3d>
              <a:camera prst="orthographicFront"/>
              <a:lightRig rig="threePt" dir="t">
                <a:rot lat="0" lon="0" rev="7500000"/>
              </a:lightRig>
            </a:scene3d>
          </p:grpSpPr>
          <p:sp>
            <p:nvSpPr>
              <p:cNvPr id="20" name="Shape 19"/>
              <p:cNvSpPr/>
              <p:nvPr/>
            </p:nvSpPr>
            <p:spPr>
              <a:xfrm rot="20933308">
                <a:off x="2031631" y="1792297"/>
                <a:ext cx="2167466" cy="2167466"/>
              </a:xfrm>
              <a:prstGeom prst="gear6">
                <a:avLst/>
              </a:prstGeom>
              <a:gradFill>
                <a:gsLst>
                  <a:gs pos="0">
                    <a:schemeClr val="bg1">
                      <a:lumMod val="75000"/>
                    </a:schemeClr>
                  </a:gs>
                  <a:gs pos="50000">
                    <a:schemeClr val="bg1">
                      <a:lumMod val="75000"/>
                    </a:schemeClr>
                  </a:gs>
                  <a:gs pos="100000">
                    <a:schemeClr val="bg1">
                      <a:lumMod val="75000"/>
                    </a:schemeClr>
                  </a:gs>
                </a:gsLst>
              </a:gradFill>
              <a:sp3d prstMaterial="plastic">
                <a:bevelT w="127000" h="25400" prst="softRound"/>
              </a:sp3d>
            </p:spPr>
            <p:style>
              <a:lnRef idx="0">
                <a:schemeClr val="lt1">
                  <a:hueOff val="0"/>
                  <a:satOff val="0"/>
                  <a:lumOff val="0"/>
                  <a:alphaOff val="0"/>
                </a:schemeClr>
              </a:lnRef>
              <a:fillRef idx="3">
                <a:schemeClr val="accent5">
                  <a:hueOff val="-3676672"/>
                  <a:satOff val="-5114"/>
                  <a:lumOff val="-1961"/>
                  <a:alphaOff val="0"/>
                </a:schemeClr>
              </a:fillRef>
              <a:effectRef idx="2">
                <a:schemeClr val="accent5">
                  <a:hueOff val="-3676672"/>
                  <a:satOff val="-5114"/>
                  <a:lumOff val="-1961"/>
                  <a:alphaOff val="0"/>
                </a:schemeClr>
              </a:effectRef>
              <a:fontRef idx="minor">
                <a:schemeClr val="lt1"/>
              </a:fontRef>
            </p:style>
          </p:sp>
          <p:sp>
            <p:nvSpPr>
              <p:cNvPr id="21" name="Shape 4"/>
              <p:cNvSpPr txBox="1"/>
              <p:nvPr/>
            </p:nvSpPr>
            <p:spPr>
              <a:xfrm rot="20869966">
                <a:off x="2337136" y="2399525"/>
                <a:ext cx="1587136" cy="1069538"/>
              </a:xfrm>
              <a:prstGeom prst="rect">
                <a:avLst/>
              </a:prstGeom>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3000" b="1" dirty="0" smtClean="0">
                    <a:solidFill>
                      <a:schemeClr val="tx1"/>
                    </a:solidFill>
                  </a:rPr>
                  <a:t>Clinics / </a:t>
                </a:r>
                <a:br>
                  <a:rPr lang="en-GB" sz="3000" b="1" dirty="0" smtClean="0">
                    <a:solidFill>
                      <a:schemeClr val="tx1"/>
                    </a:solidFill>
                  </a:rPr>
                </a:br>
                <a:r>
                  <a:rPr lang="en-GB" sz="3000" b="1" dirty="0" smtClean="0">
                    <a:solidFill>
                      <a:schemeClr val="tx1"/>
                    </a:solidFill>
                  </a:rPr>
                  <a:t>Elder Homes /</a:t>
                </a:r>
              </a:p>
              <a:p>
                <a:pPr lvl="0" algn="ctr" defTabSz="533400">
                  <a:lnSpc>
                    <a:spcPct val="90000"/>
                  </a:lnSpc>
                  <a:spcBef>
                    <a:spcPct val="0"/>
                  </a:spcBef>
                  <a:spcAft>
                    <a:spcPct val="35000"/>
                  </a:spcAft>
                </a:pPr>
                <a:r>
                  <a:rPr lang="en-GB" sz="3000" b="1" dirty="0" smtClean="0">
                    <a:solidFill>
                      <a:schemeClr val="tx1"/>
                    </a:solidFill>
                  </a:rPr>
                  <a:t>Home Care </a:t>
                </a:r>
                <a:br>
                  <a:rPr lang="en-GB" sz="3000" b="1" dirty="0" smtClean="0">
                    <a:solidFill>
                      <a:schemeClr val="tx1"/>
                    </a:solidFill>
                  </a:rPr>
                </a:br>
                <a:r>
                  <a:rPr lang="en-GB" sz="3000" b="1" dirty="0" smtClean="0">
                    <a:solidFill>
                      <a:schemeClr val="tx1"/>
                    </a:solidFill>
                  </a:rPr>
                  <a:t>Provider</a:t>
                </a:r>
              </a:p>
              <a:p>
                <a:pPr lvl="0" algn="ctr" defTabSz="533400">
                  <a:lnSpc>
                    <a:spcPct val="90000"/>
                  </a:lnSpc>
                  <a:spcBef>
                    <a:spcPct val="0"/>
                  </a:spcBef>
                  <a:spcAft>
                    <a:spcPct val="35000"/>
                  </a:spcAft>
                </a:pPr>
                <a:r>
                  <a:rPr lang="en-GB" sz="3000" b="1" dirty="0" smtClean="0">
                    <a:solidFill>
                      <a:schemeClr val="tx1"/>
                    </a:solidFill>
                  </a:rPr>
                  <a:t>(Requirements)</a:t>
                </a:r>
                <a:endParaRPr lang="en-US" sz="3000" b="1" dirty="0">
                  <a:solidFill>
                    <a:schemeClr val="tx1"/>
                  </a:solidFill>
                </a:endParaRPr>
              </a:p>
            </p:txBody>
          </p:sp>
        </p:grpSp>
      </p:grpSp>
      <p:sp>
        <p:nvSpPr>
          <p:cNvPr id="30" name="Rectangle 29"/>
          <p:cNvSpPr/>
          <p:nvPr/>
        </p:nvSpPr>
        <p:spPr>
          <a:xfrm>
            <a:off x="1174776" y="12834664"/>
            <a:ext cx="22538504"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www.celticnext.eu                                         SAFE-HOME,  Ayman Radwan, Instituto de </a:t>
            </a:r>
            <a:r>
              <a:rPr lang="en-GB" sz="2800" dirty="0" err="1" smtClean="0">
                <a:solidFill>
                  <a:schemeClr val="accent1">
                    <a:lumMod val="75000"/>
                  </a:schemeClr>
                </a:solidFill>
              </a:rPr>
              <a:t>Telecomunicaçoes</a:t>
            </a:r>
            <a:r>
              <a:rPr lang="en-GB" sz="2800" dirty="0" smtClean="0">
                <a:solidFill>
                  <a:schemeClr val="accent1">
                    <a:lumMod val="75000"/>
                  </a:schemeClr>
                </a:solidFill>
              </a:rPr>
              <a:t>, </a:t>
            </a:r>
            <a:r>
              <a:rPr lang="en-GB" sz="2800" dirty="0" err="1" smtClean="0">
                <a:solidFill>
                  <a:schemeClr val="accent1">
                    <a:lumMod val="75000"/>
                  </a:schemeClr>
                </a:solidFill>
              </a:rPr>
              <a:t>aradwan</a:t>
            </a:r>
            <a:r>
              <a:rPr lang="en-US" sz="2800" dirty="0" smtClean="0">
                <a:solidFill>
                  <a:schemeClr val="accent1">
                    <a:lumMod val="75000"/>
                  </a:schemeClr>
                </a:solidFill>
              </a:rPr>
              <a:t>@av.it.pt</a:t>
            </a:r>
            <a:endParaRPr lang="en-GB" sz="2800" dirty="0">
              <a:solidFill>
                <a:schemeClr val="accent1">
                  <a:lumMod val="75000"/>
                </a:schemeClr>
              </a:solidFill>
            </a:endParaRPr>
          </a:p>
        </p:txBody>
      </p:sp>
    </p:spTree>
    <p:extLst>
      <p:ext uri="{BB962C8B-B14F-4D97-AF65-F5344CB8AC3E}">
        <p14:creationId xmlns:p14="http://schemas.microsoft.com/office/powerpoint/2010/main" val="206297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fontAlgn="base">
              <a:spcAft>
                <a:spcPct val="0"/>
              </a:spcAft>
            </a:pPr>
            <a:r>
              <a:rPr lang="en-GB" sz="9200" b="1" dirty="0">
                <a:solidFill>
                  <a:srgbClr val="0070C0"/>
                </a:solidFill>
                <a:latin typeface="Aleo" panose="020F0502020204030203" pitchFamily="34" charset="0"/>
                <a:ea typeface="Aleo" panose="020F0502020204030203" pitchFamily="34" charset="0"/>
                <a:cs typeface="Aleo" panose="020F0502020204030203" pitchFamily="34" charset="0"/>
              </a:rPr>
              <a:t>Contact Info</a:t>
            </a:r>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9</a:t>
            </a:fld>
            <a:endParaRPr lang="en-GB" altLang="en-US"/>
          </a:p>
        </p:txBody>
      </p:sp>
      <p:sp>
        <p:nvSpPr>
          <p:cNvPr id="5" name="TextBox 4"/>
          <p:cNvSpPr txBox="1"/>
          <p:nvPr/>
        </p:nvSpPr>
        <p:spPr>
          <a:xfrm>
            <a:off x="2542928" y="3185592"/>
            <a:ext cx="20018224" cy="12684787"/>
          </a:xfrm>
          <a:prstGeom prst="rect">
            <a:avLst/>
          </a:prstGeom>
          <a:noFill/>
        </p:spPr>
        <p:txBody>
          <a:bodyPr wrap="square" lIns="217709" tIns="108855" rIns="217709" bIns="108855" rtlCol="0">
            <a:spAutoFit/>
          </a:bodyPr>
          <a:lstStyle/>
          <a:p>
            <a:pPr eaLnBrk="1" hangingPunct="1"/>
            <a:r>
              <a:rPr lang="en-GB" sz="5400" b="1" dirty="0">
                <a:solidFill>
                  <a:srgbClr val="0070C0"/>
                </a:solidFill>
                <a:latin typeface="Arial" panose="020B0604020202020204" pitchFamily="34" charset="0"/>
                <a:ea typeface="Aleo" panose="020F0502020204030203" pitchFamily="34" charset="0"/>
                <a:cs typeface="Arial" panose="020B0604020202020204" pitchFamily="34" charset="0"/>
              </a:rPr>
              <a:t>For more information and for interest to participate please contact:</a:t>
            </a:r>
          </a:p>
          <a:p>
            <a:endParaRPr lang="en-GB" sz="4800" dirty="0">
              <a:solidFill>
                <a:srgbClr val="0070C0"/>
              </a:solidFill>
            </a:endParaRPr>
          </a:p>
          <a:p>
            <a:r>
              <a:rPr lang="en-GB" sz="4800" dirty="0">
                <a:solidFill>
                  <a:srgbClr val="0070C0"/>
                </a:solidFill>
              </a:rPr>
              <a:t>		</a:t>
            </a:r>
            <a:r>
              <a:rPr lang="en-GB" sz="4300" dirty="0" smtClean="0">
                <a:solidFill>
                  <a:srgbClr val="0070C0"/>
                </a:solidFill>
              </a:rPr>
              <a:t>Ayman Radwan</a:t>
            </a:r>
            <a:br>
              <a:rPr lang="en-GB" sz="4300" dirty="0" smtClean="0">
                <a:solidFill>
                  <a:srgbClr val="0070C0"/>
                </a:solidFill>
              </a:rPr>
            </a:br>
            <a:r>
              <a:rPr lang="en-GB" sz="4300" dirty="0" smtClean="0">
                <a:solidFill>
                  <a:srgbClr val="0070C0"/>
                </a:solidFill>
              </a:rPr>
              <a:t>		Instituto de </a:t>
            </a:r>
            <a:r>
              <a:rPr lang="en-GB" sz="4300" dirty="0" err="1">
                <a:solidFill>
                  <a:srgbClr val="0070C0"/>
                </a:solidFill>
              </a:rPr>
              <a:t>Telecomunica</a:t>
            </a:r>
            <a:r>
              <a:rPr lang="pt-PT" sz="4300" dirty="0">
                <a:solidFill>
                  <a:srgbClr val="0070C0"/>
                </a:solidFill>
              </a:rPr>
              <a:t>çõ</a:t>
            </a:r>
            <a:r>
              <a:rPr lang="en-US" sz="4300" dirty="0" err="1">
                <a:solidFill>
                  <a:srgbClr val="0070C0"/>
                </a:solidFill>
              </a:rPr>
              <a:t>es</a:t>
            </a:r>
            <a:endParaRPr lang="en-GB" sz="4300" dirty="0">
              <a:solidFill>
                <a:srgbClr val="0070C0"/>
              </a:solidFill>
            </a:endParaRPr>
          </a:p>
          <a:p>
            <a:r>
              <a:rPr lang="en-GB" sz="4300" dirty="0">
                <a:solidFill>
                  <a:srgbClr val="0070C0"/>
                </a:solidFill>
              </a:rPr>
              <a:t>		</a:t>
            </a:r>
            <a:r>
              <a:rPr lang="en-GB" sz="4300" dirty="0" err="1">
                <a:solidFill>
                  <a:srgbClr val="0070C0"/>
                </a:solidFill>
              </a:rPr>
              <a:t>aradwan</a:t>
            </a:r>
            <a:r>
              <a:rPr lang="en-US" sz="4300" dirty="0">
                <a:solidFill>
                  <a:srgbClr val="0070C0"/>
                </a:solidFill>
              </a:rPr>
              <a:t>@av.it.pt	</a:t>
            </a:r>
            <a:endParaRPr lang="en-GB" sz="4300" dirty="0">
              <a:solidFill>
                <a:srgbClr val="0070C0"/>
              </a:solidFill>
            </a:endParaRPr>
          </a:p>
          <a:p>
            <a:r>
              <a:rPr lang="en-GB" sz="4300" dirty="0">
                <a:solidFill>
                  <a:srgbClr val="0070C0"/>
                </a:solidFill>
              </a:rPr>
              <a:t>		+351-234-377900</a:t>
            </a:r>
          </a:p>
          <a:p>
            <a:r>
              <a:rPr lang="en-GB" sz="4300" dirty="0">
                <a:solidFill>
                  <a:srgbClr val="0070C0"/>
                </a:solidFill>
              </a:rPr>
              <a:t>		</a:t>
            </a:r>
            <a:r>
              <a:rPr lang="pt-PT" sz="4300" dirty="0">
                <a:solidFill>
                  <a:srgbClr val="0070C0"/>
                </a:solidFill>
              </a:rPr>
              <a:t>Campus Universitário de </a:t>
            </a:r>
            <a:r>
              <a:rPr lang="pt-PT" sz="4300" dirty="0" smtClean="0">
                <a:solidFill>
                  <a:srgbClr val="0070C0"/>
                </a:solidFill>
              </a:rPr>
              <a:t>Santiago, 3810-193 Aveiro, Portugal</a:t>
            </a:r>
            <a:endParaRPr lang="en-US" sz="4300" dirty="0">
              <a:solidFill>
                <a:srgbClr val="0070C0"/>
              </a:solidFill>
            </a:endParaRPr>
          </a:p>
          <a:p>
            <a:pPr lvl="1"/>
            <a:r>
              <a:rPr lang="en-GB" sz="4300" dirty="0">
                <a:solidFill>
                  <a:srgbClr val="0070C0"/>
                </a:solidFill>
              </a:rPr>
              <a:t>		</a:t>
            </a:r>
            <a:r>
              <a:rPr lang="en-US" sz="4400" dirty="0">
                <a:hlinkClick r:id="rId2"/>
              </a:rPr>
              <a:t>https://www.it.pt/Members/Index/4014</a:t>
            </a:r>
            <a:endParaRPr lang="en-GB" sz="4300" dirty="0">
              <a:solidFill>
                <a:srgbClr val="0070C0"/>
              </a:solidFill>
            </a:endParaRPr>
          </a:p>
          <a:p>
            <a:endParaRPr lang="en-GB" sz="4800" dirty="0">
              <a:solidFill>
                <a:srgbClr val="0070C0"/>
              </a:solidFill>
            </a:endParaRPr>
          </a:p>
          <a:p>
            <a:pPr lvl="8"/>
            <a:r>
              <a:rPr lang="en-US" sz="5400" b="1" dirty="0" smtClean="0">
                <a:solidFill>
                  <a:srgbClr val="0070C0"/>
                </a:solidFill>
                <a:latin typeface="Arial" panose="020B0604020202020204" pitchFamily="34" charset="0"/>
                <a:ea typeface="Aleo" panose="020F0502020204030203" pitchFamily="34" charset="0"/>
                <a:cs typeface="Arial" panose="020B0604020202020204" pitchFamily="34" charset="0"/>
              </a:rPr>
              <a:t>Presentation available via</a:t>
            </a:r>
            <a:r>
              <a:rPr lang="de-DE" sz="5400" b="1" dirty="0" smtClean="0">
                <a:solidFill>
                  <a:srgbClr val="0070C0"/>
                </a:solidFill>
                <a:latin typeface="Arial" panose="020B0604020202020204" pitchFamily="34" charset="0"/>
                <a:ea typeface="Aleo" panose="020F0502020204030203" pitchFamily="34" charset="0"/>
                <a:cs typeface="Arial" panose="020B0604020202020204" pitchFamily="34" charset="0"/>
              </a:rPr>
              <a:t>: </a:t>
            </a:r>
            <a:endParaRPr lang="de-DE" sz="5400" b="1" dirty="0">
              <a:solidFill>
                <a:srgbClr val="0070C0"/>
              </a:solidFill>
              <a:latin typeface="Arial" panose="020B0604020202020204" pitchFamily="34" charset="0"/>
              <a:ea typeface="Aleo" panose="020F0502020204030203" pitchFamily="34" charset="0"/>
              <a:cs typeface="Arial" panose="020B0604020202020204" pitchFamily="34" charset="0"/>
            </a:endParaRPr>
          </a:p>
          <a:p>
            <a:pPr lvl="8"/>
            <a:endParaRPr lang="en-GB" sz="4800" dirty="0" smtClean="0">
              <a:solidFill>
                <a:srgbClr val="0070C0"/>
              </a:solidFill>
            </a:endParaRPr>
          </a:p>
          <a:p>
            <a:pPr lvl="8"/>
            <a:r>
              <a:rPr lang="en-GB" sz="4800" dirty="0" smtClean="0">
                <a:solidFill>
                  <a:srgbClr val="0070C0"/>
                </a:solidFill>
              </a:rPr>
              <a:t>       </a:t>
            </a:r>
          </a:p>
          <a:p>
            <a:pPr lvl="8"/>
            <a:r>
              <a:rPr lang="en-GB" sz="4800" dirty="0" smtClean="0">
                <a:solidFill>
                  <a:srgbClr val="0070C0"/>
                </a:solidFill>
              </a:rPr>
              <a:t>  </a:t>
            </a:r>
            <a:endParaRPr lang="en-GB" sz="4800" dirty="0">
              <a:solidFill>
                <a:srgbClr val="0070C0"/>
              </a:solidFill>
            </a:endParaRPr>
          </a:p>
          <a:p>
            <a:pPr lvl="8"/>
            <a:endParaRPr lang="de-DE" sz="4800" dirty="0" smtClean="0">
              <a:solidFill>
                <a:srgbClr val="0070C0"/>
              </a:solidFill>
            </a:endParaRPr>
          </a:p>
          <a:p>
            <a:pPr lvl="8"/>
            <a:endParaRPr lang="en-GB" sz="4800" dirty="0"/>
          </a:p>
          <a:p>
            <a:pPr lvl="8"/>
            <a:endParaRPr lang="en-GB" sz="4800" dirty="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6496" y="269999"/>
            <a:ext cx="745648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54696" y="12870025"/>
            <a:ext cx="20522280" cy="650723"/>
          </a:xfrm>
          <a:prstGeom prst="rect">
            <a:avLst/>
          </a:prstGeom>
        </p:spPr>
        <p:txBody>
          <a:bodyPr wrap="square" lIns="217709" tIns="108855" rIns="217709" bIns="108855">
            <a:spAutoFit/>
          </a:bodyPr>
          <a:lstStyle/>
          <a:p>
            <a:r>
              <a:rPr lang="en-GB" sz="2800" dirty="0" smtClean="0">
                <a:solidFill>
                  <a:schemeClr val="accent1">
                    <a:lumMod val="75000"/>
                  </a:schemeClr>
                </a:solidFill>
              </a:rPr>
              <a:t>                                                              </a:t>
            </a:r>
            <a:endParaRPr lang="en-GB" sz="2800" dirty="0">
              <a:solidFill>
                <a:schemeClr val="accent1">
                  <a:lumMod val="75000"/>
                </a:schemeClr>
              </a:solidFill>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095" r="2224"/>
          <a:stretch/>
        </p:blipFill>
        <p:spPr>
          <a:xfrm>
            <a:off x="13714509" y="17240"/>
            <a:ext cx="10669491" cy="2969568"/>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5550" y="10026352"/>
            <a:ext cx="2300370" cy="231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6943" r="19362"/>
          <a:stretch/>
        </p:blipFill>
        <p:spPr>
          <a:xfrm>
            <a:off x="19608824" y="5038813"/>
            <a:ext cx="3960440" cy="4888146"/>
          </a:xfrm>
          <a:prstGeom prst="rect">
            <a:avLst/>
          </a:prstGeom>
        </p:spPr>
      </p:pic>
    </p:spTree>
    <p:extLst>
      <p:ext uri="{BB962C8B-B14F-4D97-AF65-F5344CB8AC3E}">
        <p14:creationId xmlns:p14="http://schemas.microsoft.com/office/powerpoint/2010/main" val="1052411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Spanish Chair Eureka 2016 intern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panish Chair Eureka 2016 interno" id="{BA4051FA-B5A8-8041-902C-54A3E0A35E45}" vid="{A453499C-19AA-F249-A308-67522C957B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Pages>0</Pages>
  <Words>452</Words>
  <Characters>0</Characters>
  <Application>Microsoft Office PowerPoint</Application>
  <PresentationFormat>Custom</PresentationFormat>
  <Lines>0</Lines>
  <Paragraphs>101</Paragraphs>
  <Slides>9</Slides>
  <Notes>3</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1_Spanish Chair Eureka 2016 interno</vt:lpstr>
      <vt:lpstr>Office Theme</vt:lpstr>
      <vt:lpstr>PowerPoint Presentation</vt:lpstr>
      <vt:lpstr>SAFE-HOME</vt:lpstr>
      <vt:lpstr>Teaser</vt:lpstr>
      <vt:lpstr>Organisation Profile</vt:lpstr>
      <vt:lpstr>Proposal Introduction </vt:lpstr>
      <vt:lpstr>Proposal Introduction (2)</vt:lpstr>
      <vt:lpstr>PowerPoint Presentation</vt:lpstr>
      <vt:lpstr>Partners</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conference@thesai.org</dc:creator>
  <cp:lastModifiedBy>Christiane Reinsch</cp:lastModifiedBy>
  <cp:revision>411</cp:revision>
  <dcterms:modified xsi:type="dcterms:W3CDTF">2019-08-20T04:39:39Z</dcterms:modified>
</cp:coreProperties>
</file>