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24384000" cy="13716000"/>
  <p:notesSz cx="6858000" cy="9144000"/>
  <p:defaultTextStyle>
    <a:defPPr>
      <a:defRPr lang="en-US"/>
    </a:defPPr>
    <a:lvl1pPr marL="0" algn="l" defTabSz="2177095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8547" algn="l" defTabSz="2177095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77095" algn="l" defTabSz="2177095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65642" algn="l" defTabSz="2177095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54190" algn="l" defTabSz="2177095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42737" algn="l" defTabSz="2177095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31285" algn="l" defTabSz="2177095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19832" algn="l" defTabSz="2177095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708380" algn="l" defTabSz="2177095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54107-6BDF-442A-86B9-505F462DC6CF}" type="datetimeFigureOut">
              <a:rPr lang="en-GB" smtClean="0"/>
              <a:t>20/08/2019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D7454-4A94-41E3-BF18-EADC2960A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324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  <a:prstGeom prst="rect">
            <a:avLst/>
          </a:prstGeom>
        </p:spPr>
        <p:txBody>
          <a:bodyPr vert="horz" lIns="217709" tIns="108855" rIns="217709" bIns="10885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200401"/>
            <a:ext cx="21945600" cy="9051926"/>
          </a:xfrm>
          <a:prstGeom prst="rect">
            <a:avLst/>
          </a:prstGeom>
        </p:spPr>
        <p:txBody>
          <a:bodyPr vert="horz" lIns="217709" tIns="108855" rIns="217709" bIns="10885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9200" y="12712701"/>
            <a:ext cx="5689600" cy="730250"/>
          </a:xfrm>
          <a:prstGeom prst="rect">
            <a:avLst/>
          </a:prstGeom>
        </p:spPr>
        <p:txBody>
          <a:bodyPr vert="horz" lIns="217709" tIns="108855" rIns="217709" bIns="108855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54107-6BDF-442A-86B9-505F462DC6CF}" type="datetimeFigureOut">
              <a:rPr lang="en-GB" smtClean="0"/>
              <a:t>20/08/2019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31200" y="12712701"/>
            <a:ext cx="7721600" cy="730250"/>
          </a:xfrm>
          <a:prstGeom prst="rect">
            <a:avLst/>
          </a:prstGeom>
        </p:spPr>
        <p:txBody>
          <a:bodyPr vert="horz" lIns="217709" tIns="108855" rIns="217709" bIns="108855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75200" y="12712701"/>
            <a:ext cx="5689600" cy="730250"/>
          </a:xfrm>
          <a:prstGeom prst="rect">
            <a:avLst/>
          </a:prstGeom>
        </p:spPr>
        <p:txBody>
          <a:bodyPr vert="horz" lIns="217709" tIns="108855" rIns="217709" bIns="108855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D7454-4A94-41E3-BF18-EADC2960A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375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2177095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411" indent="-816411" algn="l" defTabSz="2177095" rtl="0" eaLnBrk="1" latinLnBrk="0" hangingPunct="1">
        <a:spcBef>
          <a:spcPct val="20000"/>
        </a:spcBef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8890" indent="-680342" algn="l" defTabSz="2177095" rtl="0" eaLnBrk="1" latinLnBrk="0" hangingPunct="1">
        <a:spcBef>
          <a:spcPct val="20000"/>
        </a:spcBef>
        <a:buFont typeface="Arial" panose="020B0604020202020204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369" indent="-544274" algn="l" defTabSz="2177095" rtl="0" eaLnBrk="1" latinLnBrk="0" hangingPunct="1">
        <a:spcBef>
          <a:spcPct val="20000"/>
        </a:spcBef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09916" indent="-544274" algn="l" defTabSz="2177095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8464" indent="-544274" algn="l" defTabSz="2177095" rtl="0" eaLnBrk="1" latinLnBrk="0" hangingPunct="1">
        <a:spcBef>
          <a:spcPct val="20000"/>
        </a:spcBef>
        <a:buFont typeface="Arial" panose="020B0604020202020204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7011" indent="-544274" algn="l" defTabSz="2177095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5559" indent="-544274" algn="l" defTabSz="2177095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4106" indent="-544274" algn="l" defTabSz="2177095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2654" indent="-544274" algn="l" defTabSz="2177095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547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7095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642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4190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2737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1285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9832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8380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516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fontAlgn="base">
              <a:spcAft>
                <a:spcPct val="0"/>
              </a:spcAft>
            </a:pPr>
            <a:r>
              <a:rPr lang="de-DE" sz="9200" b="1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  <a:sym typeface="Gill Sans" charset="0"/>
              </a:rPr>
              <a:t>Teaser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  <a:sym typeface="Gill Sans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224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fontAlgn="base">
              <a:spcAft>
                <a:spcPct val="0"/>
              </a:spcAft>
            </a:pPr>
            <a:r>
              <a:rPr lang="de-DE" sz="9200" b="1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Organisation Profile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294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fontAlgn="base">
              <a:spcAft>
                <a:spcPct val="0"/>
              </a:spcAft>
            </a:pPr>
            <a:r>
              <a:rPr lang="en-GB" sz="9200" b="1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Proposal Introduction (1)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482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fontAlgn="base">
              <a:spcAft>
                <a:spcPct val="0"/>
              </a:spcAft>
            </a:pPr>
            <a:r>
              <a:rPr lang="en-GB" sz="9200" b="1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Proposal Introduction (2)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451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fontAlgn="base">
              <a:spcAft>
                <a:spcPct val="0"/>
              </a:spcAft>
            </a:pPr>
            <a:r>
              <a:rPr lang="en-GB" sz="9200" b="1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Partners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634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fontAlgn="base">
              <a:spcAft>
                <a:spcPct val="0"/>
              </a:spcAft>
            </a:pPr>
            <a:r>
              <a:rPr lang="en-GB" sz="9200" b="1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Contact Info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644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fontAlgn="base">
              <a:spcAft>
                <a:spcPct val="0"/>
              </a:spcAft>
            </a:pPr>
            <a:r>
              <a:rPr lang="de-DE" sz="9200" b="1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Join the follow-up Telco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46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Custom</PresentationFormat>
  <Paragraphs>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Teaser</vt:lpstr>
      <vt:lpstr>Organisation Profile</vt:lpstr>
      <vt:lpstr>Proposal Introduction (1)</vt:lpstr>
      <vt:lpstr>Proposal Introduction (2)</vt:lpstr>
      <vt:lpstr>Partners</vt:lpstr>
      <vt:lpstr>Contact Info</vt:lpstr>
      <vt:lpstr>Join the follow-up Telco</vt:lpstr>
    </vt:vector>
  </TitlesOfParts>
  <Company>Eurescom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Christiane Reinsch</dc:creator>
  <cp:lastModifiedBy>Christiane Reinsch</cp:lastModifiedBy>
  <cp:revision>1</cp:revision>
  <dcterms:created xsi:type="dcterms:W3CDTF">2019-08-20T04:24:21Z</dcterms:created>
  <dcterms:modified xsi:type="dcterms:W3CDTF">2019-08-20T04:24:22Z</dcterms:modified>
</cp:coreProperties>
</file>