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94" r:id="rId1"/>
    <p:sldMasterId id="2147483828" r:id="rId2"/>
  </p:sldMasterIdLst>
  <p:notesMasterIdLst>
    <p:notesMasterId r:id="rId13"/>
  </p:notesMasterIdLst>
  <p:sldIdLst>
    <p:sldId id="272" r:id="rId3"/>
    <p:sldId id="315" r:id="rId4"/>
    <p:sldId id="316" r:id="rId5"/>
    <p:sldId id="682" r:id="rId6"/>
    <p:sldId id="317" r:id="rId7"/>
    <p:sldId id="318" r:id="rId8"/>
    <p:sldId id="559" r:id="rId9"/>
    <p:sldId id="683" r:id="rId10"/>
    <p:sldId id="320" r:id="rId11"/>
    <p:sldId id="684" r:id="rId12"/>
  </p:sldIdLst>
  <p:sldSz cx="24384000" cy="13716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914400" rtl="0" eaLnBrk="1" latinLnBrk="0" hangingPunct="1"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914400" rtl="0" eaLnBrk="1" latinLnBrk="0" hangingPunct="1"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914400" rtl="0" eaLnBrk="1" latinLnBrk="0" hangingPunct="1"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914400" rtl="0" eaLnBrk="1" latinLnBrk="0" hangingPunct="1"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0099FF"/>
    <a:srgbClr val="336600"/>
    <a:srgbClr val="663300"/>
    <a:srgbClr val="996633"/>
    <a:srgbClr val="D60093"/>
    <a:srgbClr val="9E2286"/>
    <a:srgbClr val="D0DFFC"/>
    <a:srgbClr val="52BEB0"/>
    <a:srgbClr val="6729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01" autoAdjust="0"/>
    <p:restoredTop sz="94660"/>
  </p:normalViewPr>
  <p:slideViewPr>
    <p:cSldViewPr>
      <p:cViewPr>
        <p:scale>
          <a:sx n="42" d="100"/>
          <a:sy n="42" d="100"/>
        </p:scale>
        <p:origin x="-648" y="-522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5279"/>
    </p:cViewPr>
  </p:sorterViewPr>
  <p:notesViewPr>
    <p:cSldViewPr>
      <p:cViewPr varScale="1">
        <p:scale>
          <a:sx n="101" d="100"/>
          <a:sy n="101" d="100"/>
        </p:scale>
        <p:origin x="35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le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leo" panose="020F0502020204030203" pitchFamily="34" charset="0"/>
              </a:defRPr>
            </a:lvl1pPr>
          </a:lstStyle>
          <a:p>
            <a:fld id="{2CD826BB-5C23-4804-ADF3-D2879A29335B}" type="datetimeFigureOut">
              <a:rPr lang="en-US" smtClean="0"/>
              <a:pPr/>
              <a:t>9/26/2018</a:t>
            </a:fld>
            <a:endParaRPr lang="en-US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le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leo" panose="020F0502020204030203" pitchFamily="34" charset="0"/>
              </a:defRPr>
            </a:lvl1pPr>
          </a:lstStyle>
          <a:p>
            <a:fld id="{41E8C199-60EB-4919-9D02-E23353818F4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046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8C199-60EB-4919-9D02-E23353818F4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999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texto 10"/>
          <p:cNvSpPr>
            <a:spLocks noGrp="1"/>
          </p:cNvSpPr>
          <p:nvPr>
            <p:ph type="body" sz="quarter" idx="11" hasCustomPrompt="1"/>
          </p:nvPr>
        </p:nvSpPr>
        <p:spPr>
          <a:xfrm>
            <a:off x="1401304" y="1692101"/>
            <a:ext cx="21608328" cy="14833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0800" b="1" u="sng">
                <a:solidFill>
                  <a:srgbClr val="A8D200"/>
                </a:solidFill>
                <a:latin typeface="Arial" charset="0"/>
                <a:ea typeface="Arial" charset="0"/>
                <a:cs typeface="Arial" charset="0"/>
              </a:defRPr>
            </a:lvl1pPr>
            <a:lvl2pPr marL="914400" indent="0">
              <a:buFontTx/>
              <a:buNone/>
              <a:defRPr sz="560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1828800" indent="0">
              <a:buFontTx/>
              <a:buNone/>
              <a:defRPr/>
            </a:lvl3pPr>
            <a:lvl4pPr marL="2743200" indent="0">
              <a:buFontTx/>
              <a:buNone/>
              <a:defRPr/>
            </a:lvl4pPr>
            <a:lvl5pPr marL="3657600" indent="0">
              <a:buFontTx/>
              <a:buNone/>
              <a:defRPr/>
            </a:lvl5pPr>
          </a:lstStyle>
          <a:p>
            <a:pPr lvl="0"/>
            <a:r>
              <a:rPr lang="es-ES" dirty="0"/>
              <a:t>Titular Presentación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2" hasCustomPrompt="1"/>
          </p:nvPr>
        </p:nvSpPr>
        <p:spPr>
          <a:xfrm>
            <a:off x="3576637" y="4738977"/>
            <a:ext cx="19432994" cy="56020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7200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914400" indent="0">
              <a:buNone/>
              <a:defRPr sz="3600" b="0" i="0">
                <a:latin typeface="Arial" charset="0"/>
                <a:ea typeface="Arial" charset="0"/>
                <a:cs typeface="Arial" charset="0"/>
              </a:defRPr>
            </a:lvl2pPr>
            <a:lvl3pPr marL="1828800" indent="0">
              <a:buNone/>
              <a:defRPr sz="3600" b="0" i="0">
                <a:latin typeface="Arial" charset="0"/>
                <a:ea typeface="Arial" charset="0"/>
                <a:cs typeface="Arial" charset="0"/>
              </a:defRPr>
            </a:lvl3pPr>
            <a:lvl4pPr marL="2743200" indent="0">
              <a:buNone/>
              <a:defRPr sz="3600" b="0" i="0">
                <a:latin typeface="Arial" charset="0"/>
                <a:ea typeface="Arial" charset="0"/>
                <a:cs typeface="Arial" charset="0"/>
              </a:defRPr>
            </a:lvl4pPr>
            <a:lvl5pPr marL="3657600" indent="0">
              <a:buNone/>
              <a:defRPr sz="36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s-ES" dirty="0"/>
              <a:t>Subtitular presentación</a:t>
            </a:r>
            <a:endParaRPr lang="es-ES_tradnl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3" hasCustomPrompt="1"/>
          </p:nvPr>
        </p:nvSpPr>
        <p:spPr>
          <a:xfrm>
            <a:off x="16617488" y="12403688"/>
            <a:ext cx="6874280" cy="447788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buNone/>
              <a:defRPr sz="3000">
                <a:solidFill>
                  <a:srgbClr val="A8D200"/>
                </a:solidFill>
                <a:latin typeface="Arial" charset="0"/>
                <a:ea typeface="Arial" charset="0"/>
                <a:cs typeface="Arial" charset="0"/>
              </a:defRPr>
            </a:lvl1pPr>
            <a:lvl2pPr marL="914400" indent="0">
              <a:buNone/>
              <a:defRPr sz="3200">
                <a:latin typeface="Arial" charset="0"/>
                <a:ea typeface="Arial" charset="0"/>
                <a:cs typeface="Arial" charset="0"/>
              </a:defRPr>
            </a:lvl2pPr>
            <a:lvl3pPr marL="1828800" indent="0">
              <a:buNone/>
              <a:defRPr sz="3200">
                <a:latin typeface="Arial" charset="0"/>
                <a:ea typeface="Arial" charset="0"/>
                <a:cs typeface="Arial" charset="0"/>
              </a:defRPr>
            </a:lvl3pPr>
            <a:lvl4pPr marL="2743200" indent="0">
              <a:buNone/>
              <a:defRPr sz="3200">
                <a:latin typeface="Arial" charset="0"/>
                <a:ea typeface="Arial" charset="0"/>
                <a:cs typeface="Arial" charset="0"/>
              </a:defRPr>
            </a:lvl4pPr>
            <a:lvl5pPr marL="3657600" indent="0">
              <a:buNone/>
              <a:defRPr sz="3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s-ES" dirty="0"/>
              <a:t>Fecha</a:t>
            </a:r>
            <a:endParaRPr lang="es-ES_tradnl" dirty="0"/>
          </a:p>
        </p:txBody>
      </p:sp>
      <p:sp>
        <p:nvSpPr>
          <p:cNvPr id="8" name="Marcador de texto 2"/>
          <p:cNvSpPr>
            <a:spLocks noGrp="1"/>
          </p:cNvSpPr>
          <p:nvPr>
            <p:ph type="body" sz="quarter" idx="14" hasCustomPrompt="1"/>
          </p:nvPr>
        </p:nvSpPr>
        <p:spPr>
          <a:xfrm>
            <a:off x="1400178" y="4741998"/>
            <a:ext cx="1675532" cy="924640"/>
          </a:xfrm>
          <a:prstGeom prst="rect">
            <a:avLst/>
          </a:prstGeom>
          <a:solidFill>
            <a:srgbClr val="A8D200"/>
          </a:solidFill>
        </p:spPr>
        <p:txBody>
          <a:bodyPr lIns="144000" tIns="72000" rIns="144000" bIns="72000"/>
          <a:lstStyle>
            <a:lvl1pPr marL="0" indent="0" algn="ctr">
              <a:buNone/>
              <a:defRPr sz="56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914400" indent="0">
              <a:buNone/>
              <a:defRPr sz="9600"/>
            </a:lvl2pPr>
            <a:lvl3pPr marL="1828800" indent="0">
              <a:buNone/>
              <a:defRPr sz="9600"/>
            </a:lvl3pPr>
            <a:lvl4pPr marL="2743200" indent="0">
              <a:buNone/>
              <a:defRPr sz="9600"/>
            </a:lvl4pPr>
            <a:lvl5pPr marL="3657600" indent="0">
              <a:buNone/>
              <a:defRPr sz="9600"/>
            </a:lvl5pPr>
          </a:lstStyle>
          <a:p>
            <a:pPr lvl="0"/>
            <a:r>
              <a:rPr lang="es-ES" dirty="0"/>
              <a:t>12.3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634955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26/09/2018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607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26/09/2018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53172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1" y="546100"/>
            <a:ext cx="8022168" cy="2324100"/>
          </a:xfr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3467" y="546111"/>
            <a:ext cx="13631333" cy="11706226"/>
          </a:xfrm>
        </p:spPr>
        <p:txBody>
          <a:bodyPr/>
          <a:lstStyle>
            <a:lvl1pPr>
              <a:defRPr sz="7600"/>
            </a:lvl1pPr>
            <a:lvl2pPr>
              <a:defRPr sz="6700"/>
            </a:lvl2pPr>
            <a:lvl3pPr>
              <a:defRPr sz="57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1" y="2870207"/>
            <a:ext cx="8022168" cy="9382126"/>
          </a:xfrm>
        </p:spPr>
        <p:txBody>
          <a:bodyPr/>
          <a:lstStyle>
            <a:lvl1pPr marL="0" indent="0">
              <a:buNone/>
              <a:defRPr sz="3300"/>
            </a:lvl1pPr>
            <a:lvl2pPr marL="1088428" indent="0">
              <a:buNone/>
              <a:defRPr sz="2900"/>
            </a:lvl2pPr>
            <a:lvl3pPr marL="2176857" indent="0">
              <a:buNone/>
              <a:defRPr sz="2400"/>
            </a:lvl3pPr>
            <a:lvl4pPr marL="3265285" indent="0">
              <a:buNone/>
              <a:defRPr sz="2100"/>
            </a:lvl4pPr>
            <a:lvl5pPr marL="4353714" indent="0">
              <a:buNone/>
              <a:defRPr sz="2100"/>
            </a:lvl5pPr>
            <a:lvl6pPr marL="5442142" indent="0">
              <a:buNone/>
              <a:defRPr sz="2100"/>
            </a:lvl6pPr>
            <a:lvl7pPr marL="6530568" indent="0">
              <a:buNone/>
              <a:defRPr sz="2100"/>
            </a:lvl7pPr>
            <a:lvl8pPr marL="7618992" indent="0">
              <a:buNone/>
              <a:defRPr sz="2100"/>
            </a:lvl8pPr>
            <a:lvl9pPr marL="8707425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26/09/2018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06065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435" y="9601200"/>
            <a:ext cx="14630400" cy="1133476"/>
          </a:xfr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435" y="1225550"/>
            <a:ext cx="14630400" cy="8229600"/>
          </a:xfrm>
        </p:spPr>
        <p:txBody>
          <a:bodyPr/>
          <a:lstStyle>
            <a:lvl1pPr marL="0" indent="0">
              <a:buNone/>
              <a:defRPr sz="7600"/>
            </a:lvl1pPr>
            <a:lvl2pPr marL="1088428" indent="0">
              <a:buNone/>
              <a:defRPr sz="6700"/>
            </a:lvl2pPr>
            <a:lvl3pPr marL="2176857" indent="0">
              <a:buNone/>
              <a:defRPr sz="5700"/>
            </a:lvl3pPr>
            <a:lvl4pPr marL="3265285" indent="0">
              <a:buNone/>
              <a:defRPr sz="4800"/>
            </a:lvl4pPr>
            <a:lvl5pPr marL="4353714" indent="0">
              <a:buNone/>
              <a:defRPr sz="4800"/>
            </a:lvl5pPr>
            <a:lvl6pPr marL="5442142" indent="0">
              <a:buNone/>
              <a:defRPr sz="4800"/>
            </a:lvl6pPr>
            <a:lvl7pPr marL="6530568" indent="0">
              <a:buNone/>
              <a:defRPr sz="4800"/>
            </a:lvl7pPr>
            <a:lvl8pPr marL="7618992" indent="0">
              <a:buNone/>
              <a:defRPr sz="4800"/>
            </a:lvl8pPr>
            <a:lvl9pPr marL="8707425" indent="0">
              <a:buNone/>
              <a:defRPr sz="48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435" y="10734676"/>
            <a:ext cx="14630400" cy="1609724"/>
          </a:xfrm>
        </p:spPr>
        <p:txBody>
          <a:bodyPr/>
          <a:lstStyle>
            <a:lvl1pPr marL="0" indent="0">
              <a:buNone/>
              <a:defRPr sz="3300"/>
            </a:lvl1pPr>
            <a:lvl2pPr marL="1088428" indent="0">
              <a:buNone/>
              <a:defRPr sz="2900"/>
            </a:lvl2pPr>
            <a:lvl3pPr marL="2176857" indent="0">
              <a:buNone/>
              <a:defRPr sz="2400"/>
            </a:lvl3pPr>
            <a:lvl4pPr marL="3265285" indent="0">
              <a:buNone/>
              <a:defRPr sz="2100"/>
            </a:lvl4pPr>
            <a:lvl5pPr marL="4353714" indent="0">
              <a:buNone/>
              <a:defRPr sz="2100"/>
            </a:lvl5pPr>
            <a:lvl6pPr marL="5442142" indent="0">
              <a:buNone/>
              <a:defRPr sz="2100"/>
            </a:lvl6pPr>
            <a:lvl7pPr marL="6530568" indent="0">
              <a:buNone/>
              <a:defRPr sz="2100"/>
            </a:lvl7pPr>
            <a:lvl8pPr marL="7618992" indent="0">
              <a:buNone/>
              <a:defRPr sz="2100"/>
            </a:lvl8pPr>
            <a:lvl9pPr marL="8707425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26/09/2018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75894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26/09/2018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16723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7142400" y="1098550"/>
            <a:ext cx="14630400" cy="234061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51200" y="1098550"/>
            <a:ext cx="43484800" cy="234061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26/09/2018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605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umar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10"/>
          </p:nvPr>
        </p:nvSpPr>
        <p:spPr>
          <a:xfrm>
            <a:off x="23303950" y="12780835"/>
            <a:ext cx="504000" cy="412158"/>
          </a:xfrm>
          <a:prstGeom prst="rect">
            <a:avLst/>
          </a:prstGeom>
        </p:spPr>
        <p:txBody>
          <a:bodyPr lIns="182880" tIns="91440" rIns="182880" bIns="91440"/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</a:pPr>
            <a:fld id="{EEA4495D-35CE-2741-BA1A-FCDF99A4A1F7}" type="slidenum">
              <a:rPr lang="es-ES_tradnl" sz="360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pPr defTabSz="1828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s-ES_tradnl" sz="36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1" hasCustomPrompt="1"/>
          </p:nvPr>
        </p:nvSpPr>
        <p:spPr>
          <a:xfrm>
            <a:off x="1400177" y="5171104"/>
            <a:ext cx="3197462" cy="5980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rgbClr val="A8D200"/>
                </a:solidFill>
              </a:defRPr>
            </a:lvl1pPr>
            <a:lvl2pPr marL="914400" indent="0">
              <a:buNone/>
              <a:defRPr sz="3600" b="1">
                <a:solidFill>
                  <a:srgbClr val="B6D900"/>
                </a:solidFill>
              </a:defRPr>
            </a:lvl2pPr>
            <a:lvl3pPr marL="1828800" indent="0">
              <a:buNone/>
              <a:defRPr sz="3600" b="1">
                <a:solidFill>
                  <a:srgbClr val="B6D900"/>
                </a:solidFill>
              </a:defRPr>
            </a:lvl3pPr>
            <a:lvl4pPr marL="2743200" indent="0">
              <a:buNone/>
              <a:defRPr sz="3600" b="1">
                <a:solidFill>
                  <a:srgbClr val="B6D900"/>
                </a:solidFill>
              </a:defRPr>
            </a:lvl4pPr>
            <a:lvl5pPr marL="3657600" indent="0">
              <a:buNone/>
              <a:defRPr sz="3600" b="1">
                <a:solidFill>
                  <a:srgbClr val="B6D900"/>
                </a:solidFill>
              </a:defRPr>
            </a:lvl5pPr>
          </a:lstStyle>
          <a:p>
            <a:pPr lvl="0"/>
            <a:r>
              <a:rPr lang="es-ES" dirty="0"/>
              <a:t>1</a:t>
            </a:r>
            <a:r>
              <a:rPr lang="es-ES"/>
              <a:t>// Apartado</a:t>
            </a:r>
            <a:endParaRPr lang="es-ES_tradnl" dirty="0"/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12" hasCustomPrompt="1"/>
          </p:nvPr>
        </p:nvSpPr>
        <p:spPr>
          <a:xfrm>
            <a:off x="1400177" y="6196750"/>
            <a:ext cx="3693118" cy="5466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9144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8288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s-ES"/>
              <a:t>1.1 Titular apartado</a:t>
            </a:r>
            <a:endParaRPr lang="es-ES_tradnl" dirty="0"/>
          </a:p>
        </p:txBody>
      </p:sp>
      <p:sp>
        <p:nvSpPr>
          <p:cNvPr id="11" name="Marcador de texto 5"/>
          <p:cNvSpPr>
            <a:spLocks noGrp="1"/>
          </p:cNvSpPr>
          <p:nvPr>
            <p:ph type="body" sz="quarter" idx="13" hasCustomPrompt="1"/>
          </p:nvPr>
        </p:nvSpPr>
        <p:spPr>
          <a:xfrm>
            <a:off x="7296775" y="5171104"/>
            <a:ext cx="3197462" cy="5980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rgbClr val="A8D200"/>
                </a:solidFill>
              </a:defRPr>
            </a:lvl1pPr>
            <a:lvl2pPr marL="914400" indent="0">
              <a:buNone/>
              <a:defRPr sz="3600" b="1">
                <a:solidFill>
                  <a:srgbClr val="B6D900"/>
                </a:solidFill>
              </a:defRPr>
            </a:lvl2pPr>
            <a:lvl3pPr marL="1828800" indent="0">
              <a:buNone/>
              <a:defRPr sz="3600" b="1">
                <a:solidFill>
                  <a:srgbClr val="B6D900"/>
                </a:solidFill>
              </a:defRPr>
            </a:lvl3pPr>
            <a:lvl4pPr marL="2743200" indent="0">
              <a:buNone/>
              <a:defRPr sz="3600" b="1">
                <a:solidFill>
                  <a:srgbClr val="B6D900"/>
                </a:solidFill>
              </a:defRPr>
            </a:lvl4pPr>
            <a:lvl5pPr marL="3657600" indent="0">
              <a:buNone/>
              <a:defRPr sz="3600" b="1">
                <a:solidFill>
                  <a:srgbClr val="B6D900"/>
                </a:solidFill>
              </a:defRPr>
            </a:lvl5pPr>
          </a:lstStyle>
          <a:p>
            <a:pPr lvl="0"/>
            <a:r>
              <a:rPr lang="es-ES" dirty="0"/>
              <a:t>2// Apartado</a:t>
            </a:r>
            <a:endParaRPr lang="es-ES_tradnl" dirty="0"/>
          </a:p>
        </p:txBody>
      </p:sp>
      <p:sp>
        <p:nvSpPr>
          <p:cNvPr id="12" name="Marcador de texto 7"/>
          <p:cNvSpPr>
            <a:spLocks noGrp="1"/>
          </p:cNvSpPr>
          <p:nvPr>
            <p:ph type="body" sz="quarter" idx="14" hasCustomPrompt="1"/>
          </p:nvPr>
        </p:nvSpPr>
        <p:spPr>
          <a:xfrm>
            <a:off x="7296775" y="6196750"/>
            <a:ext cx="3693118" cy="5466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9144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8288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s-ES" dirty="0"/>
              <a:t>2.1 Titular apartado</a:t>
            </a:r>
            <a:endParaRPr lang="es-ES_tradnl" dirty="0"/>
          </a:p>
        </p:txBody>
      </p:sp>
      <p:sp>
        <p:nvSpPr>
          <p:cNvPr id="17" name="Marcador de texto 5"/>
          <p:cNvSpPr>
            <a:spLocks noGrp="1"/>
          </p:cNvSpPr>
          <p:nvPr>
            <p:ph type="body" sz="quarter" idx="15" hasCustomPrompt="1"/>
          </p:nvPr>
        </p:nvSpPr>
        <p:spPr>
          <a:xfrm>
            <a:off x="13073731" y="5171104"/>
            <a:ext cx="3197462" cy="5980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rgbClr val="A8D200"/>
                </a:solidFill>
              </a:defRPr>
            </a:lvl1pPr>
            <a:lvl2pPr marL="914400" indent="0">
              <a:buNone/>
              <a:defRPr sz="3600" b="1">
                <a:solidFill>
                  <a:srgbClr val="B6D900"/>
                </a:solidFill>
              </a:defRPr>
            </a:lvl2pPr>
            <a:lvl3pPr marL="1828800" indent="0">
              <a:buNone/>
              <a:defRPr sz="3600" b="1">
                <a:solidFill>
                  <a:srgbClr val="B6D900"/>
                </a:solidFill>
              </a:defRPr>
            </a:lvl3pPr>
            <a:lvl4pPr marL="2743200" indent="0">
              <a:buNone/>
              <a:defRPr sz="3600" b="1">
                <a:solidFill>
                  <a:srgbClr val="B6D900"/>
                </a:solidFill>
              </a:defRPr>
            </a:lvl4pPr>
            <a:lvl5pPr marL="3657600" indent="0">
              <a:buNone/>
              <a:defRPr sz="3600" b="1">
                <a:solidFill>
                  <a:srgbClr val="B6D900"/>
                </a:solidFill>
              </a:defRPr>
            </a:lvl5pPr>
          </a:lstStyle>
          <a:p>
            <a:pPr lvl="0"/>
            <a:r>
              <a:rPr lang="es-ES" dirty="0"/>
              <a:t>3// Apartado</a:t>
            </a:r>
            <a:endParaRPr lang="es-ES_tradnl" dirty="0"/>
          </a:p>
        </p:txBody>
      </p:sp>
      <p:sp>
        <p:nvSpPr>
          <p:cNvPr id="18" name="Marcador de texto 7"/>
          <p:cNvSpPr>
            <a:spLocks noGrp="1"/>
          </p:cNvSpPr>
          <p:nvPr>
            <p:ph type="body" sz="quarter" idx="16" hasCustomPrompt="1"/>
          </p:nvPr>
        </p:nvSpPr>
        <p:spPr>
          <a:xfrm>
            <a:off x="13073731" y="6196750"/>
            <a:ext cx="3693118" cy="5466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9144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8288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s-ES" dirty="0"/>
              <a:t>3.1 Titular apartado</a:t>
            </a:r>
            <a:endParaRPr lang="es-ES_tradnl" dirty="0"/>
          </a:p>
        </p:txBody>
      </p:sp>
      <p:sp>
        <p:nvSpPr>
          <p:cNvPr id="19" name="Marcador de texto 5"/>
          <p:cNvSpPr>
            <a:spLocks noGrp="1"/>
          </p:cNvSpPr>
          <p:nvPr>
            <p:ph type="body" sz="quarter" idx="17" hasCustomPrompt="1"/>
          </p:nvPr>
        </p:nvSpPr>
        <p:spPr>
          <a:xfrm>
            <a:off x="18816505" y="5171104"/>
            <a:ext cx="3197462" cy="5980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rgbClr val="A8D200"/>
                </a:solidFill>
              </a:defRPr>
            </a:lvl1pPr>
            <a:lvl2pPr marL="914400" indent="0">
              <a:buNone/>
              <a:defRPr sz="3600" b="1">
                <a:solidFill>
                  <a:srgbClr val="B6D900"/>
                </a:solidFill>
              </a:defRPr>
            </a:lvl2pPr>
            <a:lvl3pPr marL="1828800" indent="0">
              <a:buNone/>
              <a:defRPr sz="3600" b="1">
                <a:solidFill>
                  <a:srgbClr val="B6D900"/>
                </a:solidFill>
              </a:defRPr>
            </a:lvl3pPr>
            <a:lvl4pPr marL="2743200" indent="0">
              <a:buNone/>
              <a:defRPr sz="3600" b="1">
                <a:solidFill>
                  <a:srgbClr val="B6D900"/>
                </a:solidFill>
              </a:defRPr>
            </a:lvl4pPr>
            <a:lvl5pPr marL="3657600" indent="0">
              <a:buNone/>
              <a:defRPr sz="3600" b="1">
                <a:solidFill>
                  <a:srgbClr val="B6D900"/>
                </a:solidFill>
              </a:defRPr>
            </a:lvl5pPr>
          </a:lstStyle>
          <a:p>
            <a:pPr lvl="0"/>
            <a:r>
              <a:rPr lang="es-ES" dirty="0"/>
              <a:t>4// Apartado</a:t>
            </a:r>
            <a:endParaRPr lang="es-ES_tradnl" dirty="0"/>
          </a:p>
        </p:txBody>
      </p:sp>
      <p:sp>
        <p:nvSpPr>
          <p:cNvPr id="20" name="Marcador de texto 7"/>
          <p:cNvSpPr>
            <a:spLocks noGrp="1"/>
          </p:cNvSpPr>
          <p:nvPr>
            <p:ph type="body" sz="quarter" idx="18" hasCustomPrompt="1"/>
          </p:nvPr>
        </p:nvSpPr>
        <p:spPr>
          <a:xfrm>
            <a:off x="18816505" y="6196750"/>
            <a:ext cx="3693118" cy="5466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9144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8288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s-ES" dirty="0"/>
              <a:t>4.1 Titular apartado</a:t>
            </a:r>
            <a:endParaRPr lang="es-ES_tradnl" dirty="0"/>
          </a:p>
        </p:txBody>
      </p:sp>
      <p:sp>
        <p:nvSpPr>
          <p:cNvPr id="13" name="Marcador de texto 10"/>
          <p:cNvSpPr>
            <a:spLocks noGrp="1"/>
          </p:cNvSpPr>
          <p:nvPr>
            <p:ph type="body" sz="quarter" idx="19" hasCustomPrompt="1"/>
          </p:nvPr>
        </p:nvSpPr>
        <p:spPr>
          <a:xfrm>
            <a:off x="1401304" y="1692101"/>
            <a:ext cx="21608328" cy="14833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9600" b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914400" indent="0">
              <a:buFontTx/>
              <a:buNone/>
              <a:defRPr sz="560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1828800" indent="0">
              <a:buFontTx/>
              <a:buNone/>
              <a:defRPr/>
            </a:lvl3pPr>
            <a:lvl4pPr marL="2743200" indent="0">
              <a:buFontTx/>
              <a:buNone/>
              <a:defRPr/>
            </a:lvl4pPr>
            <a:lvl5pPr marL="3657600" indent="0">
              <a:buFontTx/>
              <a:buNone/>
              <a:defRPr/>
            </a:lvl5pPr>
          </a:lstStyle>
          <a:p>
            <a:pPr lvl="0"/>
            <a:r>
              <a:rPr lang="es-ES" dirty="0"/>
              <a:t>Sumario</a:t>
            </a:r>
          </a:p>
        </p:txBody>
      </p:sp>
    </p:spTree>
    <p:extLst>
      <p:ext uri="{BB962C8B-B14F-4D97-AF65-F5344CB8AC3E}">
        <p14:creationId xmlns:p14="http://schemas.microsoft.com/office/powerpoint/2010/main" val="1291169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lIns="182880" tIns="91440" rIns="182880" bIns="91440"/>
          <a:lstStyle/>
          <a:p>
            <a:r>
              <a:rPr lang="nl-BE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lIns="182880" tIns="91440" rIns="182880" bIns="91440"/>
          <a:lstStyle/>
          <a:p>
            <a:pPr lvl="0"/>
            <a:r>
              <a:rPr lang="nl-BE"/>
              <a:t>Klik om de tekststijl van het model te bewerken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  <a:p>
            <a:pPr lvl="3"/>
            <a:r>
              <a:rPr lang="nl-BE"/>
              <a:t>Vierde niveau</a:t>
            </a:r>
          </a:p>
          <a:p>
            <a:pPr lvl="4"/>
            <a:r>
              <a:rPr lang="nl-BE"/>
              <a:t>Vijfde niveau</a:t>
            </a:r>
            <a:endParaRPr lang="nl-NL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170486" y="12635504"/>
            <a:ext cx="753412" cy="738664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4800" b="1" i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</a:pPr>
            <a:fld id="{38C080AE-66C8-8249-B90B-B6D109566B0C}" type="slidenum">
              <a:rPr lang="en-US">
                <a:solidFill>
                  <a:srgbClr val="C1C1C1"/>
                </a:solidFill>
                <a:ea typeface="+mn-ea"/>
              </a:rPr>
              <a:pPr defTabSz="1828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C1C1C1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72693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adill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10"/>
          <p:cNvSpPr>
            <a:spLocks noGrp="1"/>
          </p:cNvSpPr>
          <p:nvPr>
            <p:ph type="body" sz="quarter" idx="13"/>
          </p:nvPr>
        </p:nvSpPr>
        <p:spPr>
          <a:xfrm>
            <a:off x="4044753" y="5083347"/>
            <a:ext cx="9787626" cy="66209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s-ES" dirty="0"/>
              <a:t>Haga clic para modificar el estilo de texto del patrón</a:t>
            </a:r>
            <a:endParaRPr lang="es-ES_tradnl" dirty="0"/>
          </a:p>
        </p:txBody>
      </p:sp>
      <p:sp>
        <p:nvSpPr>
          <p:cNvPr id="6" name="Marcador de texto 10"/>
          <p:cNvSpPr>
            <a:spLocks noGrp="1"/>
          </p:cNvSpPr>
          <p:nvPr>
            <p:ph type="body" sz="quarter" idx="11" hasCustomPrompt="1"/>
          </p:nvPr>
        </p:nvSpPr>
        <p:spPr>
          <a:xfrm>
            <a:off x="4044753" y="1692101"/>
            <a:ext cx="12065314" cy="10843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9600" b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914400" indent="0">
              <a:buFontTx/>
              <a:buNone/>
              <a:defRPr sz="560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1828800" indent="0">
              <a:buFontTx/>
              <a:buNone/>
              <a:defRPr/>
            </a:lvl3pPr>
            <a:lvl4pPr marL="2743200" indent="0">
              <a:buFontTx/>
              <a:buNone/>
              <a:defRPr/>
            </a:lvl4pPr>
            <a:lvl5pPr marL="3657600" indent="0">
              <a:buFontTx/>
              <a:buNone/>
              <a:defRPr/>
            </a:lvl5pPr>
          </a:lstStyle>
          <a:p>
            <a:pPr lvl="0"/>
            <a:r>
              <a:rPr lang="es-ES" dirty="0"/>
              <a:t>Titular Presentación</a:t>
            </a:r>
          </a:p>
        </p:txBody>
      </p:sp>
      <p:sp>
        <p:nvSpPr>
          <p:cNvPr id="7" name="Marcador de texto 2"/>
          <p:cNvSpPr>
            <a:spLocks noGrp="1"/>
          </p:cNvSpPr>
          <p:nvPr>
            <p:ph type="body" sz="quarter" idx="12" hasCustomPrompt="1"/>
          </p:nvPr>
        </p:nvSpPr>
        <p:spPr>
          <a:xfrm>
            <a:off x="1400176" y="761420"/>
            <a:ext cx="15757524" cy="930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200" b="0" i="0" u="sng">
                <a:solidFill>
                  <a:srgbClr val="A8D200"/>
                </a:solidFill>
                <a:latin typeface="Arial" charset="0"/>
                <a:ea typeface="Arial" charset="0"/>
                <a:cs typeface="Arial" charset="0"/>
              </a:defRPr>
            </a:lvl1pPr>
            <a:lvl2pPr marL="914400" indent="0">
              <a:buNone/>
              <a:defRPr sz="3600" b="0" i="0">
                <a:latin typeface="Arial" charset="0"/>
                <a:ea typeface="Arial" charset="0"/>
                <a:cs typeface="Arial" charset="0"/>
              </a:defRPr>
            </a:lvl2pPr>
            <a:lvl3pPr marL="1828800" indent="0">
              <a:buNone/>
              <a:defRPr sz="3600" b="0" i="0">
                <a:latin typeface="Arial" charset="0"/>
                <a:ea typeface="Arial" charset="0"/>
                <a:cs typeface="Arial" charset="0"/>
              </a:defRPr>
            </a:lvl3pPr>
            <a:lvl4pPr marL="2743200" indent="0">
              <a:buNone/>
              <a:defRPr sz="3600" b="0" i="0">
                <a:latin typeface="Arial" charset="0"/>
                <a:ea typeface="Arial" charset="0"/>
                <a:cs typeface="Arial" charset="0"/>
              </a:defRPr>
            </a:lvl4pPr>
            <a:lvl5pPr marL="3657600" indent="0">
              <a:buNone/>
              <a:defRPr sz="36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s-ES" dirty="0"/>
              <a:t>Titular presentación / Subtitular</a:t>
            </a:r>
            <a:endParaRPr lang="es-ES_tradnl" dirty="0"/>
          </a:p>
        </p:txBody>
      </p:sp>
      <p:sp>
        <p:nvSpPr>
          <p:cNvPr id="8" name="Marcador de texto 2"/>
          <p:cNvSpPr>
            <a:spLocks noGrp="1"/>
          </p:cNvSpPr>
          <p:nvPr>
            <p:ph type="body" sz="quarter" idx="14" hasCustomPrompt="1"/>
          </p:nvPr>
        </p:nvSpPr>
        <p:spPr>
          <a:xfrm>
            <a:off x="1400178" y="1851810"/>
            <a:ext cx="1924912" cy="924640"/>
          </a:xfrm>
          <a:prstGeom prst="rect">
            <a:avLst/>
          </a:prstGeom>
          <a:solidFill>
            <a:srgbClr val="A8D200"/>
          </a:solidFill>
        </p:spPr>
        <p:txBody>
          <a:bodyPr lIns="72000" tIns="72000" rIns="72000" bIns="72000"/>
          <a:lstStyle>
            <a:lvl1pPr marL="0" indent="0" algn="ctr">
              <a:buNone/>
              <a:defRPr sz="6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914400" indent="0">
              <a:buNone/>
              <a:defRPr sz="9600"/>
            </a:lvl2pPr>
            <a:lvl3pPr marL="1828800" indent="0">
              <a:buNone/>
              <a:defRPr sz="9600"/>
            </a:lvl3pPr>
            <a:lvl4pPr marL="2743200" indent="0">
              <a:buNone/>
              <a:defRPr sz="9600"/>
            </a:lvl4pPr>
            <a:lvl5pPr marL="3657600" indent="0">
              <a:buNone/>
              <a:defRPr sz="9600"/>
            </a:lvl5pPr>
          </a:lstStyle>
          <a:p>
            <a:pPr lvl="0"/>
            <a:r>
              <a:rPr lang="es-ES" dirty="0"/>
              <a:t>12.3</a:t>
            </a:r>
            <a:endParaRPr lang="es-ES_tradnl" dirty="0"/>
          </a:p>
        </p:txBody>
      </p:sp>
      <p:sp>
        <p:nvSpPr>
          <p:cNvPr id="9" name="Marcador de texto 10"/>
          <p:cNvSpPr>
            <a:spLocks noGrp="1"/>
          </p:cNvSpPr>
          <p:nvPr>
            <p:ph type="body" sz="quarter" idx="15" hasCustomPrompt="1"/>
          </p:nvPr>
        </p:nvSpPr>
        <p:spPr>
          <a:xfrm>
            <a:off x="4044753" y="3707131"/>
            <a:ext cx="5117002" cy="7702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5600" b="1">
                <a:solidFill>
                  <a:srgbClr val="A8D200"/>
                </a:solidFill>
              </a:defRPr>
            </a:lvl1pPr>
            <a:lvl2pPr marL="914400" indent="0">
              <a:buNone/>
              <a:defRPr sz="4000"/>
            </a:lvl2pPr>
            <a:lvl3pPr marL="1828800" indent="0">
              <a:buNone/>
              <a:defRPr sz="40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</a:lstStyle>
          <a:p>
            <a:pPr lvl="0"/>
            <a:r>
              <a:rPr lang="es-ES" dirty="0"/>
              <a:t>Subtitular</a:t>
            </a:r>
            <a:endParaRPr lang="es-ES_tradnl" dirty="0"/>
          </a:p>
        </p:txBody>
      </p:sp>
      <p:sp>
        <p:nvSpPr>
          <p:cNvPr id="10" name="Marcador de gráfico 9"/>
          <p:cNvSpPr>
            <a:spLocks noGrp="1"/>
          </p:cNvSpPr>
          <p:nvPr>
            <p:ph type="chart" sz="quarter" idx="16"/>
          </p:nvPr>
        </p:nvSpPr>
        <p:spPr>
          <a:xfrm>
            <a:off x="14281151" y="5083177"/>
            <a:ext cx="9442450" cy="6619874"/>
          </a:xfrm>
          <a:prstGeom prst="rect">
            <a:avLst/>
          </a:prstGeom>
        </p:spPr>
        <p:txBody>
          <a:bodyPr lIns="182880" tIns="91440" rIns="182880" bIns="91440"/>
          <a:lstStyle/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575588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61"/>
            <a:ext cx="20726400" cy="29400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4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6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37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21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05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8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74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26/09/2018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4561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26/09/2018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6121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168" y="8813811"/>
            <a:ext cx="20726400" cy="2724150"/>
          </a:xfrm>
        </p:spPr>
        <p:txBody>
          <a:bodyPr anchor="t"/>
          <a:lstStyle>
            <a:lvl1pPr algn="l">
              <a:defRPr sz="95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168" y="5813427"/>
            <a:ext cx="20726400" cy="3000374"/>
          </a:xfr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428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6857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28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3714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214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0568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1899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742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26/09/2018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9883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51200" y="6400811"/>
            <a:ext cx="29057600" cy="18103850"/>
          </a:xfr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715200" y="6400811"/>
            <a:ext cx="29057600" cy="18103850"/>
          </a:xfr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26/09/2018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9641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6"/>
            <a:ext cx="10773835" cy="1279524"/>
          </a:xfrm>
        </p:spPr>
        <p:txBody>
          <a:bodyPr anchor="b"/>
          <a:lstStyle>
            <a:lvl1pPr marL="0" indent="0">
              <a:buNone/>
              <a:defRPr sz="5700" b="1"/>
            </a:lvl1pPr>
            <a:lvl2pPr marL="1088428" indent="0">
              <a:buNone/>
              <a:defRPr sz="4800" b="1"/>
            </a:lvl2pPr>
            <a:lvl3pPr marL="2176857" indent="0">
              <a:buNone/>
              <a:defRPr sz="4300" b="1"/>
            </a:lvl3pPr>
            <a:lvl4pPr marL="3265285" indent="0">
              <a:buNone/>
              <a:defRPr sz="3800" b="1"/>
            </a:lvl4pPr>
            <a:lvl5pPr marL="4353714" indent="0">
              <a:buNone/>
              <a:defRPr sz="3800" b="1"/>
            </a:lvl5pPr>
            <a:lvl6pPr marL="5442142" indent="0">
              <a:buNone/>
              <a:defRPr sz="3800" b="1"/>
            </a:lvl6pPr>
            <a:lvl7pPr marL="6530568" indent="0">
              <a:buNone/>
              <a:defRPr sz="3800" b="1"/>
            </a:lvl7pPr>
            <a:lvl8pPr marL="7618992" indent="0">
              <a:buNone/>
              <a:defRPr sz="3800" b="1"/>
            </a:lvl8pPr>
            <a:lvl9pPr marL="8707425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3835" cy="7902576"/>
          </a:xfr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6748" y="3070226"/>
            <a:ext cx="10778067" cy="1279524"/>
          </a:xfrm>
        </p:spPr>
        <p:txBody>
          <a:bodyPr anchor="b"/>
          <a:lstStyle>
            <a:lvl1pPr marL="0" indent="0">
              <a:buNone/>
              <a:defRPr sz="5700" b="1"/>
            </a:lvl1pPr>
            <a:lvl2pPr marL="1088428" indent="0">
              <a:buNone/>
              <a:defRPr sz="4800" b="1"/>
            </a:lvl2pPr>
            <a:lvl3pPr marL="2176857" indent="0">
              <a:buNone/>
              <a:defRPr sz="4300" b="1"/>
            </a:lvl3pPr>
            <a:lvl4pPr marL="3265285" indent="0">
              <a:buNone/>
              <a:defRPr sz="3800" b="1"/>
            </a:lvl4pPr>
            <a:lvl5pPr marL="4353714" indent="0">
              <a:buNone/>
              <a:defRPr sz="3800" b="1"/>
            </a:lvl5pPr>
            <a:lvl6pPr marL="5442142" indent="0">
              <a:buNone/>
              <a:defRPr sz="3800" b="1"/>
            </a:lvl6pPr>
            <a:lvl7pPr marL="6530568" indent="0">
              <a:buNone/>
              <a:defRPr sz="3800" b="1"/>
            </a:lvl7pPr>
            <a:lvl8pPr marL="7618992" indent="0">
              <a:buNone/>
              <a:defRPr sz="3800" b="1"/>
            </a:lvl8pPr>
            <a:lvl9pPr marL="8707425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6748" y="4349750"/>
            <a:ext cx="10778067" cy="7902576"/>
          </a:xfr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26/09/2018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325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303" y="11647698"/>
            <a:ext cx="9904006" cy="1556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551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 vert="horz" lIns="217686" tIns="108843" rIns="217686" bIns="108843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200411"/>
            <a:ext cx="21945600" cy="9051926"/>
          </a:xfrm>
          <a:prstGeom prst="rect">
            <a:avLst/>
          </a:prstGeom>
        </p:spPr>
        <p:txBody>
          <a:bodyPr vert="horz" lIns="217686" tIns="108843" rIns="217686" bIns="10884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19200" y="12712711"/>
            <a:ext cx="5689600" cy="730250"/>
          </a:xfrm>
          <a:prstGeom prst="rect">
            <a:avLst/>
          </a:prstGeom>
        </p:spPr>
        <p:txBody>
          <a:bodyPr vert="horz" lIns="217686" tIns="108843" rIns="217686" bIns="108843" rtlCol="0" anchor="ctr"/>
          <a:lstStyle>
            <a:lvl1pPr algn="l">
              <a:defRPr sz="2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C9EC9D-4369-4EC4-95F3-88922B4B0C1C}" type="datetimeFigureOut">
              <a:rPr lang="en-GB" smtClean="0"/>
              <a:t>26/09/2018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31200" y="12712711"/>
            <a:ext cx="7721600" cy="730250"/>
          </a:xfrm>
          <a:prstGeom prst="rect">
            <a:avLst/>
          </a:prstGeom>
        </p:spPr>
        <p:txBody>
          <a:bodyPr vert="horz" lIns="217686" tIns="108843" rIns="217686" bIns="108843" rtlCol="0" anchor="ctr"/>
          <a:lstStyle>
            <a:lvl1pPr algn="ctr">
              <a:defRPr sz="2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75200" y="12712711"/>
            <a:ext cx="5689600" cy="730250"/>
          </a:xfrm>
          <a:prstGeom prst="rect">
            <a:avLst/>
          </a:prstGeom>
        </p:spPr>
        <p:txBody>
          <a:bodyPr vert="horz" lIns="217686" tIns="108843" rIns="217686" bIns="108843" rtlCol="0" anchor="ctr"/>
          <a:lstStyle>
            <a:lvl1pPr algn="r">
              <a:defRPr sz="2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5A916-48A2-48A2-9A75-3DD55F3698B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262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hdr="0" ftr="0" dt="0"/>
  <p:txStyles>
    <p:titleStyle>
      <a:lvl1pPr algn="ctr" defTabSz="2176857" rtl="0" eaLnBrk="1" latinLnBrk="0" hangingPunct="1">
        <a:spcBef>
          <a:spcPct val="0"/>
        </a:spcBef>
        <a:buNone/>
        <a:defRPr sz="10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320" indent="-816320" algn="l" defTabSz="2176857" rtl="0" eaLnBrk="1" latinLnBrk="0" hangingPunct="1">
        <a:spcBef>
          <a:spcPct val="20000"/>
        </a:spcBef>
        <a:buFont typeface="Arial" panose="020B0604020202020204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8697" indent="-680271" algn="l" defTabSz="2176857" rtl="0" eaLnBrk="1" latinLnBrk="0" hangingPunct="1">
        <a:spcBef>
          <a:spcPct val="20000"/>
        </a:spcBef>
        <a:buFont typeface="Arial" panose="020B0604020202020204" pitchFamily="34" charset="0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21071" indent="-544214" algn="l" defTabSz="2176857" rtl="0" eaLnBrk="1" latinLnBrk="0" hangingPunct="1">
        <a:spcBef>
          <a:spcPct val="20000"/>
        </a:spcBef>
        <a:buFont typeface="Arial" panose="020B0604020202020204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809500" indent="-544214" algn="l" defTabSz="2176857" rtl="0" eaLnBrk="1" latinLnBrk="0" hangingPunct="1">
        <a:spcBef>
          <a:spcPct val="20000"/>
        </a:spcBef>
        <a:buFont typeface="Arial" panose="020B0604020202020204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7928" indent="-544214" algn="l" defTabSz="2176857" rtl="0" eaLnBrk="1" latinLnBrk="0" hangingPunct="1">
        <a:spcBef>
          <a:spcPct val="20000"/>
        </a:spcBef>
        <a:buFont typeface="Arial" panose="020B0604020202020204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6356" indent="-544214" algn="l" defTabSz="2176857" rtl="0" eaLnBrk="1" latinLnBrk="0" hangingPunct="1">
        <a:spcBef>
          <a:spcPct val="20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4782" indent="-544214" algn="l" defTabSz="2176857" rtl="0" eaLnBrk="1" latinLnBrk="0" hangingPunct="1">
        <a:spcBef>
          <a:spcPct val="20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3209" indent="-544214" algn="l" defTabSz="2176857" rtl="0" eaLnBrk="1" latinLnBrk="0" hangingPunct="1">
        <a:spcBef>
          <a:spcPct val="20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1635" indent="-544214" algn="l" defTabSz="2176857" rtl="0" eaLnBrk="1" latinLnBrk="0" hangingPunct="1">
        <a:spcBef>
          <a:spcPct val="20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428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6857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285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3714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2142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0568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18992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7425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hyperlink" Target="http://vc.eurescom.eu/voip-info.html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6" Type="http://schemas.openxmlformats.org/officeDocument/2006/relationships/hyperlink" Target="mailto:ac@eurescom.eu" TargetMode="External"/><Relationship Id="rId5" Type="http://schemas.openxmlformats.org/officeDocument/2006/relationships/hyperlink" Target="http://vc.eurescom.eu/international-info.html" TargetMode="External"/><Relationship Id="rId4" Type="http://schemas.openxmlformats.org/officeDocument/2006/relationships/hyperlink" Target="tel:+49-6221-905280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tags" Target="../tags/tag3.xml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17" Type="http://schemas.openxmlformats.org/officeDocument/2006/relationships/image" Target="../media/image17.png"/><Relationship Id="rId25" Type="http://schemas.openxmlformats.org/officeDocument/2006/relationships/image" Target="../media/image25.jpeg"/><Relationship Id="rId2" Type="http://schemas.openxmlformats.org/officeDocument/2006/relationships/tags" Target="../tags/tag2.xml"/><Relationship Id="rId16" Type="http://schemas.openxmlformats.org/officeDocument/2006/relationships/image" Target="../media/image16.gif"/><Relationship Id="rId20" Type="http://schemas.openxmlformats.org/officeDocument/2006/relationships/image" Target="../media/image20.jpeg"/><Relationship Id="rId29" Type="http://schemas.openxmlformats.org/officeDocument/2006/relationships/image" Target="../media/image29.png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jpg"/><Relationship Id="rId15" Type="http://schemas.openxmlformats.org/officeDocument/2006/relationships/image" Target="../media/image15.jpeg"/><Relationship Id="rId23" Type="http://schemas.openxmlformats.org/officeDocument/2006/relationships/image" Target="../media/image23.png"/><Relationship Id="rId28" Type="http://schemas.openxmlformats.org/officeDocument/2006/relationships/image" Target="../media/image28.jpe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9.jpeg"/><Relationship Id="rId14" Type="http://schemas.openxmlformats.org/officeDocument/2006/relationships/image" Target="../media/image14.jpeg"/><Relationship Id="rId22" Type="http://schemas.openxmlformats.org/officeDocument/2006/relationships/image" Target="../media/image22.png"/><Relationship Id="rId27" Type="http://schemas.openxmlformats.org/officeDocument/2006/relationships/image" Target="../media/image27.png"/><Relationship Id="rId30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pn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8.png"/><Relationship Id="rId3" Type="http://schemas.openxmlformats.org/officeDocument/2006/relationships/image" Target="../media/image39.png"/><Relationship Id="rId7" Type="http://schemas.openxmlformats.org/officeDocument/2006/relationships/image" Target="../media/image43.jpeg"/><Relationship Id="rId12" Type="http://schemas.openxmlformats.org/officeDocument/2006/relationships/image" Target="../media/image47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2.jpeg"/><Relationship Id="rId11" Type="http://schemas.openxmlformats.org/officeDocument/2006/relationships/image" Target="../media/image46.jpeg"/><Relationship Id="rId5" Type="http://schemas.openxmlformats.org/officeDocument/2006/relationships/image" Target="../media/image41.png"/><Relationship Id="rId15" Type="http://schemas.openxmlformats.org/officeDocument/2006/relationships/image" Target="../media/image50.jpeg"/><Relationship Id="rId10" Type="http://schemas.openxmlformats.org/officeDocument/2006/relationships/image" Target="../media/image45.png"/><Relationship Id="rId4" Type="http://schemas.openxmlformats.org/officeDocument/2006/relationships/image" Target="../media/image40.png"/><Relationship Id="rId9" Type="http://schemas.openxmlformats.org/officeDocument/2006/relationships/hyperlink" Target="http://commons.wikimedia.org/wiki/file:smartphone_icon.svg" TargetMode="External"/><Relationship Id="rId14" Type="http://schemas.openxmlformats.org/officeDocument/2006/relationships/image" Target="../media/image4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veu.tv/" TargetMode="External"/><Relationship Id="rId7" Type="http://schemas.openxmlformats.org/officeDocument/2006/relationships/image" Target="../media/image52.jpeg"/><Relationship Id="rId2" Type="http://schemas.openxmlformats.org/officeDocument/2006/relationships/hyperlink" Target="mailto:rony@liveu.tv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g"/><Relationship Id="rId5" Type="http://schemas.openxmlformats.org/officeDocument/2006/relationships/image" Target="../media/image51.png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/>
          </p:cNvSpPr>
          <p:nvPr/>
        </p:nvSpPr>
        <p:spPr bwMode="auto">
          <a:xfrm>
            <a:off x="-27856" y="11030981"/>
            <a:ext cx="2438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sz="5400" b="1" dirty="0">
              <a:solidFill>
                <a:srgbClr val="3C3C3C"/>
              </a:solidFill>
              <a:latin typeface="Century Gothic" panose="020B0502020202020204" pitchFamily="34" charset="0"/>
              <a:ea typeface="Aleo" panose="020F0502020204030203" pitchFamily="34" charset="0"/>
              <a:cs typeface="Aleo" panose="020F0502020204030203" pitchFamily="34" charset="0"/>
              <a:sym typeface="Aleo" panose="020F0502020204030203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1688" y="89248"/>
            <a:ext cx="3657656" cy="4359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7"/>
          <p:cNvSpPr>
            <a:spLocks/>
          </p:cNvSpPr>
          <p:nvPr/>
        </p:nvSpPr>
        <p:spPr bwMode="auto">
          <a:xfrm>
            <a:off x="3530060" y="6281936"/>
            <a:ext cx="17039908" cy="2739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GB" sz="5400" b="1" dirty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>Pitch of the Project Proposal</a:t>
            </a:r>
          </a:p>
          <a:p>
            <a:pPr eaLnBrk="1" hangingPunct="1"/>
            <a:r>
              <a:rPr lang="en-GB" sz="4400" b="1" dirty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/>
            </a:r>
            <a:br>
              <a:rPr lang="en-GB" sz="4400" b="1" dirty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</a:br>
            <a:r>
              <a:rPr lang="en-GB" sz="8000" b="1" dirty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>TeleMove</a:t>
            </a:r>
          </a:p>
        </p:txBody>
      </p:sp>
      <p:sp>
        <p:nvSpPr>
          <p:cNvPr id="9" name="Rectangle 7"/>
          <p:cNvSpPr>
            <a:spLocks/>
          </p:cNvSpPr>
          <p:nvPr/>
        </p:nvSpPr>
        <p:spPr bwMode="auto">
          <a:xfrm>
            <a:off x="3551040" y="441152"/>
            <a:ext cx="17039908" cy="4616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GB" sz="9600" b="1" dirty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>CELTIC-NEXT </a:t>
            </a:r>
            <a:br>
              <a:rPr lang="en-GB" sz="9600" b="1" dirty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</a:br>
            <a:r>
              <a:rPr lang="en-GB" sz="9600" b="1" dirty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>Proposers Day</a:t>
            </a:r>
            <a:br>
              <a:rPr lang="en-GB" sz="9600" b="1" dirty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</a:br>
            <a:endParaRPr lang="en-GB" sz="3600" b="1" dirty="0">
              <a:solidFill>
                <a:srgbClr val="0070C0"/>
              </a:solidFill>
              <a:latin typeface="Arial" panose="020B0604020202020204" pitchFamily="34" charset="0"/>
              <a:ea typeface="Aleo" panose="020F0502020204030203" pitchFamily="34" charset="0"/>
              <a:cs typeface="Arial" panose="020B0604020202020204" pitchFamily="34" charset="0"/>
              <a:sym typeface="Aleo" panose="020F0502020204030203" pitchFamily="34" charset="0"/>
            </a:endParaRPr>
          </a:p>
          <a:p>
            <a:pPr eaLnBrk="1" hangingPunct="1"/>
            <a:r>
              <a:rPr lang="en-GB" sz="7000" dirty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>26</a:t>
            </a:r>
            <a:r>
              <a:rPr lang="en-GB" sz="7000" baseline="30000" dirty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>th</a:t>
            </a:r>
            <a:r>
              <a:rPr lang="en-GB" sz="7000" dirty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> September 2018, Madrid </a:t>
            </a:r>
          </a:p>
        </p:txBody>
      </p:sp>
      <p:sp>
        <p:nvSpPr>
          <p:cNvPr id="11" name="Rectangle 6"/>
          <p:cNvSpPr>
            <a:spLocks/>
          </p:cNvSpPr>
          <p:nvPr/>
        </p:nvSpPr>
        <p:spPr bwMode="auto">
          <a:xfrm>
            <a:off x="8733905" y="11768479"/>
            <a:ext cx="6430543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GB" sz="4400" b="1" dirty="0">
                <a:solidFill>
                  <a:schemeClr val="tx2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  <a:sym typeface="Lato" panose="020F0502020204030203" pitchFamily="34" charset="0"/>
              </a:rPr>
              <a:t>Dr. Rony Ohayon, LiveU</a:t>
            </a:r>
          </a:p>
          <a:p>
            <a:pPr eaLnBrk="1" hangingPunct="1"/>
            <a:r>
              <a:rPr lang="en-GB" sz="4400" b="1" dirty="0">
                <a:solidFill>
                  <a:schemeClr val="tx2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  <a:sym typeface="Lato" panose="020F0502020204030203" pitchFamily="34" charset="0"/>
              </a:rPr>
              <a:t>rony@liveu.tv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" t="12515"/>
          <a:stretch/>
        </p:blipFill>
        <p:spPr>
          <a:xfrm>
            <a:off x="0" y="0"/>
            <a:ext cx="4991201" cy="4409729"/>
          </a:xfrm>
          <a:prstGeom prst="rect">
            <a:avLst/>
          </a:prstGeom>
        </p:spPr>
      </p:pic>
      <p:pic>
        <p:nvPicPr>
          <p:cNvPr id="4" name="Picture 2" descr="Image result for liveu logo">
            <a:extLst>
              <a:ext uri="{FF2B5EF4-FFF2-40B4-BE49-F238E27FC236}">
                <a16:creationId xmlns="" xmlns:a16="http://schemas.microsoft.com/office/drawing/2014/main" id="{11D53970-CC72-4EFF-99C7-E7442DD395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3688" y="9194033"/>
            <a:ext cx="5940282" cy="2485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fontAlgn="base">
              <a:spcAft>
                <a:spcPct val="0"/>
              </a:spcAft>
            </a:pPr>
            <a:r>
              <a:rPr lang="de-DE" sz="9200" b="1" dirty="0" smtClean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  <a:t>Join the follow-up Telco</a:t>
            </a:r>
            <a:endParaRPr lang="en-GB" sz="9200" b="1" dirty="0">
              <a:solidFill>
                <a:srgbClr val="0070C0"/>
              </a:solidFill>
              <a:latin typeface="Aleo" panose="020F0502020204030203" pitchFamily="34" charset="0"/>
              <a:ea typeface="Aleo" panose="020F0502020204030203" pitchFamily="34" charset="0"/>
              <a:cs typeface="Aleo" panose="020F0502020204030203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10</a:t>
            </a:fld>
            <a:endParaRPr lang="en-GB" altLang="en-US" dirty="0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6496" y="269999"/>
            <a:ext cx="7456487" cy="219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5">
            <a:extLst>
              <a:ext uri="{FF2B5EF4-FFF2-40B4-BE49-F238E27FC236}">
                <a16:creationId xmlns="" xmlns:a16="http://schemas.microsoft.com/office/drawing/2014/main" id="{A206F493-BCA8-4278-A408-9CC6CA8C2F0B}"/>
              </a:ext>
            </a:extLst>
          </p:cNvPr>
          <p:cNvSpPr/>
          <p:nvPr/>
        </p:nvSpPr>
        <p:spPr>
          <a:xfrm>
            <a:off x="1174776" y="12474624"/>
            <a:ext cx="20522280" cy="650723"/>
          </a:xfrm>
          <a:prstGeom prst="rect">
            <a:avLst/>
          </a:prstGeom>
        </p:spPr>
        <p:txBody>
          <a:bodyPr wrap="square" lIns="217709" tIns="108855" rIns="217709" bIns="108855">
            <a:spAutoFit/>
          </a:bodyPr>
          <a:lstStyle/>
          <a:p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www.celticplus.eu </a:t>
            </a:r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    office@celticplus.eu</a:t>
            </a:r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6176" y="3689648"/>
            <a:ext cx="7371307" cy="780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141442" y="4913784"/>
            <a:ext cx="11711612" cy="6867810"/>
          </a:xfrm>
          <a:prstGeom prst="rect">
            <a:avLst/>
          </a:prstGeom>
          <a:noFill/>
        </p:spPr>
        <p:txBody>
          <a:bodyPr wrap="square" lIns="217709" tIns="108855" rIns="217709" bIns="108855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 </a:t>
            </a:r>
            <a:endParaRPr lang="en-GB" sz="3200" dirty="0">
              <a:solidFill>
                <a:schemeClr val="accent1">
                  <a:lumMod val="75000"/>
                </a:schemeClr>
              </a:solidFill>
            </a:endParaRPr>
          </a:p>
          <a:p>
            <a:pPr lvl="0"/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For PSTN Access, dial </a:t>
            </a:r>
            <a:r>
              <a:rPr lang="en-US" sz="3600" dirty="0">
                <a:solidFill>
                  <a:srgbClr val="0099FF"/>
                </a:solidFill>
                <a:hlinkClick r:id="rId4"/>
              </a:rPr>
              <a:t>+</a:t>
            </a:r>
            <a:r>
              <a:rPr lang="en-US" sz="3600" dirty="0" smtClean="0">
                <a:solidFill>
                  <a:srgbClr val="0099FF"/>
                </a:solidFill>
                <a:hlinkClick r:id="rId4"/>
              </a:rPr>
              <a:t>49-6221-905280</a:t>
            </a:r>
            <a:endParaRPr lang="en-US" sz="3600" dirty="0" smtClean="0">
              <a:solidFill>
                <a:srgbClr val="0099FF"/>
              </a:solidFill>
            </a:endParaRPr>
          </a:p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After or during the voice prompt, </a:t>
            </a:r>
            <a:endParaRPr lang="en-US" sz="36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dial 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5-digit conference </a:t>
            </a:r>
            <a:r>
              <a:rPr lang="en-US" sz="3600" dirty="0">
                <a:solidFill>
                  <a:srgbClr val="0099FF"/>
                </a:solidFill>
              </a:rPr>
              <a:t>ID </a:t>
            </a:r>
            <a:r>
              <a:rPr lang="en-US" sz="3600" b="1" dirty="0" smtClean="0">
                <a:solidFill>
                  <a:srgbClr val="0099FF"/>
                </a:solidFill>
              </a:rPr>
              <a:t>32845</a:t>
            </a:r>
            <a:r>
              <a:rPr lang="en-US" sz="3600" dirty="0">
                <a:solidFill>
                  <a:srgbClr val="0099FF"/>
                </a:solidFill>
              </a:rPr>
              <a:t>  </a:t>
            </a:r>
            <a:endParaRPr lang="en-US" sz="3600" dirty="0" smtClean="0">
              <a:solidFill>
                <a:srgbClr val="0099FF"/>
              </a:solidFill>
            </a:endParaRPr>
          </a:p>
          <a:p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using DTMF or softphone keypad)</a:t>
            </a:r>
            <a:endParaRPr lang="en-GB" sz="3600" dirty="0">
              <a:solidFill>
                <a:schemeClr val="accent1">
                  <a:lumMod val="75000"/>
                </a:schemeClr>
              </a:solidFill>
            </a:endParaRPr>
          </a:p>
          <a:p>
            <a:pPr lvl="0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lvl="0"/>
            <a:endParaRPr lang="en-US" sz="32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0"/>
            <a:endParaRPr lang="en-GB" sz="3200" dirty="0">
              <a:solidFill>
                <a:schemeClr val="accent1">
                  <a:lumMod val="75000"/>
                </a:schemeClr>
              </a:solidFill>
            </a:endParaRPr>
          </a:p>
          <a:p>
            <a:pPr lvl="0"/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For International access numbers 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hlinkClick r:id="rId5"/>
              </a:rPr>
              <a:t>http://vc.eurescom.eu/international-info.html</a:t>
            </a:r>
            <a:endParaRPr lang="en-GB" sz="3200" dirty="0">
              <a:solidFill>
                <a:schemeClr val="accent1">
                  <a:lumMod val="75000"/>
                </a:schemeClr>
              </a:solidFill>
            </a:endParaRPr>
          </a:p>
          <a:p>
            <a:pPr lvl="0"/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For Voip (SIP) Access, dial 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hlinkClick r:id="rId6"/>
              </a:rPr>
              <a:t>ac@eurescom.eu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en-GB" sz="3200" dirty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For help with Voip (SIP) client setup, 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hlinkClick r:id="rId7"/>
              </a:rPr>
              <a:t>http://vc.eurescom.eu/voip-info.html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en-GB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Titre 1"/>
          <p:cNvSpPr txBox="1">
            <a:spLocks/>
          </p:cNvSpPr>
          <p:nvPr/>
        </p:nvSpPr>
        <p:spPr>
          <a:xfrm>
            <a:off x="1371600" y="1601416"/>
            <a:ext cx="12404576" cy="2286000"/>
          </a:xfrm>
          <a:prstGeom prst="rect">
            <a:avLst/>
          </a:prstGeom>
        </p:spPr>
        <p:txBody>
          <a:bodyPr vert="horz" lIns="217686" tIns="108843" rIns="217686" bIns="108843" rtlCol="0" anchor="ctr">
            <a:normAutofit fontScale="25000" lnSpcReduction="20000"/>
          </a:bodyPr>
          <a:lstStyle>
            <a:lvl1pPr algn="ctr" defTabSz="2176857" rtl="0" eaLnBrk="1" latinLnBrk="0" hangingPunct="1">
              <a:spcBef>
                <a:spcPct val="0"/>
              </a:spcBef>
              <a:buNone/>
              <a:defRPr sz="10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base">
              <a:spcAft>
                <a:spcPct val="0"/>
              </a:spcAft>
            </a:pPr>
            <a:endParaRPr lang="de-DE" sz="9200" b="1" dirty="0" smtClean="0">
              <a:solidFill>
                <a:srgbClr val="0070C0"/>
              </a:solidFill>
              <a:latin typeface="Aleo" panose="020F0502020204030203" pitchFamily="34" charset="0"/>
              <a:ea typeface="Aleo" panose="020F0502020204030203" pitchFamily="34" charset="0"/>
              <a:cs typeface="Aleo" panose="020F0502020204030203" pitchFamily="34" charset="0"/>
            </a:endParaRPr>
          </a:p>
          <a:p>
            <a:pPr algn="l" fontAlgn="base">
              <a:spcAft>
                <a:spcPct val="0"/>
              </a:spcAft>
            </a:pPr>
            <a:endParaRPr lang="de-DE" sz="9200" b="1" dirty="0">
              <a:solidFill>
                <a:srgbClr val="0070C0"/>
              </a:solidFill>
              <a:latin typeface="Aleo" panose="020F0502020204030203" pitchFamily="34" charset="0"/>
              <a:ea typeface="Aleo" panose="020F0502020204030203" pitchFamily="34" charset="0"/>
              <a:cs typeface="Aleo" panose="020F0502020204030203" pitchFamily="34" charset="0"/>
            </a:endParaRPr>
          </a:p>
          <a:p>
            <a:pPr algn="l" fontAlgn="base">
              <a:spcAft>
                <a:spcPct val="0"/>
              </a:spcAft>
            </a:pPr>
            <a:endParaRPr lang="de-DE" sz="9200" b="1" dirty="0" smtClean="0">
              <a:solidFill>
                <a:srgbClr val="0070C0"/>
              </a:solidFill>
              <a:latin typeface="Aleo" panose="020F0502020204030203" pitchFamily="34" charset="0"/>
              <a:ea typeface="Aleo" panose="020F0502020204030203" pitchFamily="34" charset="0"/>
              <a:cs typeface="Aleo" panose="020F0502020204030203" pitchFamily="34" charset="0"/>
            </a:endParaRPr>
          </a:p>
          <a:p>
            <a:pPr algn="l" fontAlgn="base">
              <a:spcAft>
                <a:spcPct val="0"/>
              </a:spcAft>
            </a:pPr>
            <a:endParaRPr lang="de-DE" sz="9200" b="1" dirty="0">
              <a:solidFill>
                <a:srgbClr val="0070C0"/>
              </a:solidFill>
              <a:latin typeface="Aleo" panose="020F0502020204030203" pitchFamily="34" charset="0"/>
              <a:ea typeface="Aleo" panose="020F0502020204030203" pitchFamily="34" charset="0"/>
              <a:cs typeface="Aleo" panose="020F0502020204030203" pitchFamily="34" charset="0"/>
            </a:endParaRPr>
          </a:p>
          <a:p>
            <a:pPr algn="l" fontAlgn="base">
              <a:spcAft>
                <a:spcPct val="0"/>
              </a:spcAft>
            </a:pPr>
            <a:endParaRPr lang="de-DE" sz="36800" b="1" dirty="0">
              <a:solidFill>
                <a:srgbClr val="0070C0"/>
              </a:solidFill>
              <a:latin typeface="Aleo" panose="020F0502020204030203" pitchFamily="34" charset="0"/>
              <a:ea typeface="Aleo" panose="020F0502020204030203" pitchFamily="34" charset="0"/>
              <a:cs typeface="Aleo" panose="020F0502020204030203" pitchFamily="34" charset="0"/>
            </a:endParaRPr>
          </a:p>
          <a:p>
            <a:pPr algn="l" fontAlgn="base">
              <a:spcAft>
                <a:spcPct val="0"/>
              </a:spcAft>
            </a:pPr>
            <a:r>
              <a:rPr lang="de-DE" sz="36800" b="1" dirty="0" smtClean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  <a:t>2nd</a:t>
            </a:r>
            <a:r>
              <a:rPr lang="de-DE" sz="36800" b="1" dirty="0" smtClean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  <a:t> </a:t>
            </a:r>
            <a:r>
              <a:rPr lang="de-DE" sz="36800" b="1" dirty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  <a:t>of </a:t>
            </a:r>
            <a:r>
              <a:rPr lang="de-DE" sz="36800" b="1" dirty="0" smtClean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  <a:t>October  10-11 </a:t>
            </a:r>
            <a:r>
              <a:rPr lang="de-DE" sz="36800" b="1" dirty="0" smtClean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  <a:t>CET </a:t>
            </a:r>
            <a:endParaRPr lang="en-GB" sz="36800" b="1" dirty="0">
              <a:solidFill>
                <a:srgbClr val="0070C0"/>
              </a:solidFill>
              <a:latin typeface="Aleo" panose="020F0502020204030203" pitchFamily="34" charset="0"/>
              <a:ea typeface="Aleo" panose="020F0502020204030203" pitchFamily="34" charset="0"/>
              <a:cs typeface="Ale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6221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fontAlgn="base">
              <a:spcAft>
                <a:spcPct val="0"/>
              </a:spcAft>
            </a:pPr>
            <a:r>
              <a:rPr lang="de-DE" sz="9200" b="1" dirty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Gill Sans" charset="0"/>
              </a:rPr>
              <a:t>Teaser</a:t>
            </a:r>
            <a:endParaRPr lang="en-GB" sz="9200" b="1" dirty="0">
              <a:solidFill>
                <a:srgbClr val="0070C0"/>
              </a:solidFill>
              <a:latin typeface="Aleo" panose="020F0502020204030203" pitchFamily="34" charset="0"/>
              <a:ea typeface="Aleo" panose="020F0502020204030203" pitchFamily="34" charset="0"/>
              <a:cs typeface="Aleo" panose="020F0502020204030203" pitchFamily="34" charset="0"/>
              <a:sym typeface="Gill Sans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2</a:t>
            </a:fld>
            <a:endParaRPr lang="en-GB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4696" y="3108761"/>
            <a:ext cx="23474607" cy="9468522"/>
          </a:xfrm>
          <a:prstGeom prst="rect">
            <a:avLst/>
          </a:prstGeom>
          <a:noFill/>
        </p:spPr>
        <p:txBody>
          <a:bodyPr wrap="square" lIns="217709" tIns="108855" rIns="217709" bIns="108855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6600" b="1" i="1" dirty="0">
                <a:solidFill>
                  <a:schemeClr val="tx1"/>
                </a:solidFill>
              </a:rPr>
              <a:t>TeleMove</a:t>
            </a:r>
          </a:p>
          <a:p>
            <a:pPr marL="685800" indent="-6858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4800" dirty="0">
                <a:solidFill>
                  <a:schemeClr val="tx1"/>
                </a:solidFill>
              </a:rPr>
              <a:t>Develop </a:t>
            </a:r>
            <a:r>
              <a:rPr lang="en-GB" sz="4800" b="1" dirty="0">
                <a:solidFill>
                  <a:schemeClr val="tx1"/>
                </a:solidFill>
              </a:rPr>
              <a:t>best practices for holistic remote driving </a:t>
            </a:r>
            <a:r>
              <a:rPr lang="en-GB" sz="4800" dirty="0">
                <a:solidFill>
                  <a:schemeClr val="tx1"/>
                </a:solidFill>
              </a:rPr>
              <a:t>interventions, or teleoperations, of autonomous vehicles</a:t>
            </a:r>
          </a:p>
          <a:p>
            <a:pPr marL="685800" indent="-6858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4800" b="1" dirty="0">
                <a:solidFill>
                  <a:schemeClr val="tx1"/>
                </a:solidFill>
              </a:rPr>
              <a:t>De-facto standard for remote driving</a:t>
            </a:r>
          </a:p>
          <a:p>
            <a:pPr marL="1645920" lvl="1" indent="-6858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4800" dirty="0">
                <a:solidFill>
                  <a:schemeClr val="tx1"/>
                </a:solidFill>
              </a:rPr>
              <a:t>Use cases analysis</a:t>
            </a:r>
          </a:p>
          <a:p>
            <a:pPr marL="1645920" lvl="1" indent="-6858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4800" dirty="0">
                <a:solidFill>
                  <a:schemeClr val="tx1"/>
                </a:solidFill>
              </a:rPr>
              <a:t>Communications method (multilink cellular, 5G, 4G)</a:t>
            </a:r>
          </a:p>
          <a:p>
            <a:pPr marL="1645920" lvl="1" indent="-6858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4800" dirty="0">
                <a:solidFill>
                  <a:schemeClr val="tx1"/>
                </a:solidFill>
              </a:rPr>
              <a:t>Delivery of multi-sensors: video and other sensors</a:t>
            </a:r>
          </a:p>
          <a:p>
            <a:pPr marL="1645920" lvl="1" indent="-6858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4800" dirty="0">
                <a:solidFill>
                  <a:schemeClr val="tx1"/>
                </a:solidFill>
              </a:rPr>
              <a:t>The remote driver control methodology</a:t>
            </a:r>
          </a:p>
          <a:p>
            <a:pPr marL="1645920" lvl="1" indent="-6858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4800" dirty="0">
                <a:solidFill>
                  <a:schemeClr val="tx1"/>
                </a:solidFill>
              </a:rPr>
              <a:t>Interconnecting to the vehicle</a:t>
            </a:r>
          </a:p>
          <a:p>
            <a:pPr marL="1645920" lvl="1" indent="-6858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4800" dirty="0">
                <a:solidFill>
                  <a:schemeClr val="tx1"/>
                </a:solidFill>
              </a:rPr>
              <a:t>Vehicle-environment interactions</a:t>
            </a:r>
          </a:p>
          <a:p>
            <a:pPr marL="1645920" lvl="1" indent="-6858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4800" dirty="0">
                <a:solidFill>
                  <a:schemeClr val="tx1"/>
                </a:solidFill>
              </a:rPr>
              <a:t>Scalability, safety, reliability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95" r="2224"/>
          <a:stretch/>
        </p:blipFill>
        <p:spPr>
          <a:xfrm>
            <a:off x="13714509" y="17240"/>
            <a:ext cx="10669491" cy="296956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4B4099BC-605A-43E5-952E-2F94145A0D35}"/>
              </a:ext>
            </a:extLst>
          </p:cNvPr>
          <p:cNvSpPr/>
          <p:nvPr/>
        </p:nvSpPr>
        <p:spPr>
          <a:xfrm>
            <a:off x="1174776" y="12834664"/>
            <a:ext cx="20522280" cy="650723"/>
          </a:xfrm>
          <a:prstGeom prst="rect">
            <a:avLst/>
          </a:prstGeom>
        </p:spPr>
        <p:txBody>
          <a:bodyPr wrap="square" lIns="217709" tIns="108855" rIns="217709" bIns="108855">
            <a:spAutoFit/>
          </a:bodyPr>
          <a:lstStyle/>
          <a:p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www.celticplus.eu                                         TeleMove, Rony Ohayon, LiveU</a:t>
            </a:r>
          </a:p>
        </p:txBody>
      </p:sp>
    </p:spTree>
    <p:extLst>
      <p:ext uri="{BB962C8B-B14F-4D97-AF65-F5344CB8AC3E}">
        <p14:creationId xmlns:p14="http://schemas.microsoft.com/office/powerpoint/2010/main" val="4241690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fontAlgn="base">
              <a:spcAft>
                <a:spcPct val="0"/>
              </a:spcAft>
            </a:pPr>
            <a:r>
              <a:rPr lang="de-DE" sz="9200" b="1" dirty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  <a:t>Organisation Profile</a:t>
            </a:r>
            <a:endParaRPr lang="en-GB" sz="9200" b="1" dirty="0">
              <a:solidFill>
                <a:srgbClr val="0070C0"/>
              </a:solidFill>
              <a:latin typeface="Aleo" panose="020F0502020204030203" pitchFamily="34" charset="0"/>
              <a:ea typeface="Aleo" panose="020F0502020204030203" pitchFamily="34" charset="0"/>
              <a:cs typeface="Aleo" panose="020F0502020204030203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3</a:t>
            </a:fld>
            <a:endParaRPr lang="en-GB" altLang="en-US" dirty="0"/>
          </a:p>
        </p:txBody>
      </p:sp>
      <p:sp>
        <p:nvSpPr>
          <p:cNvPr id="10" name="Rectangle 9"/>
          <p:cNvSpPr/>
          <p:nvPr/>
        </p:nvSpPr>
        <p:spPr>
          <a:xfrm>
            <a:off x="1174776" y="12834664"/>
            <a:ext cx="20522280" cy="650723"/>
          </a:xfrm>
          <a:prstGeom prst="rect">
            <a:avLst/>
          </a:prstGeom>
        </p:spPr>
        <p:txBody>
          <a:bodyPr wrap="square" lIns="217709" tIns="108855" rIns="217709" bIns="108855">
            <a:spAutoFit/>
          </a:bodyPr>
          <a:lstStyle/>
          <a:p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www.celticplus.eu                                         TeleMove, Rony Ohayon, LiveU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95" r="2224"/>
          <a:stretch/>
        </p:blipFill>
        <p:spPr>
          <a:xfrm>
            <a:off x="13714509" y="17240"/>
            <a:ext cx="10669491" cy="2969568"/>
          </a:xfrm>
          <a:prstGeom prst="rect">
            <a:avLst/>
          </a:prstGeom>
        </p:spPr>
      </p:pic>
      <p:sp>
        <p:nvSpPr>
          <p:cNvPr id="75" name="Rounded Rectangle 394">
            <a:extLst>
              <a:ext uri="{FF2B5EF4-FFF2-40B4-BE49-F238E27FC236}">
                <a16:creationId xmlns="" xmlns:a16="http://schemas.microsoft.com/office/drawing/2014/main" id="{E714ABCF-FB9C-4471-80D9-CD52B84AEBDD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2478195" y="4977927"/>
            <a:ext cx="3008104" cy="1111501"/>
          </a:xfrm>
          <a:prstGeom prst="roundRect">
            <a:avLst/>
          </a:prstGeom>
          <a:solidFill>
            <a:schemeClr val="bg1">
              <a:alpha val="81000"/>
            </a:schemeClr>
          </a:solidFill>
          <a:ln w="158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>
              <a:spcBef>
                <a:spcPts val="0"/>
              </a:spcBef>
            </a:pPr>
            <a:r>
              <a:rPr lang="en-GB" sz="3600" b="1" i="1" dirty="0">
                <a:solidFill>
                  <a:schemeClr val="accent1"/>
                </a:solidFill>
              </a:rPr>
              <a:t>~30</a:t>
            </a:r>
          </a:p>
          <a:p>
            <a:pPr algn="ctr">
              <a:spcBef>
                <a:spcPts val="0"/>
              </a:spcBef>
            </a:pPr>
            <a:r>
              <a:rPr lang="en-GB" sz="3600" dirty="0">
                <a:solidFill>
                  <a:schemeClr val="tx1"/>
                </a:solidFill>
              </a:rPr>
              <a:t>Patents</a:t>
            </a:r>
            <a:endParaRPr lang="en-GB" sz="3600" baseline="30000" dirty="0">
              <a:solidFill>
                <a:schemeClr val="tx1"/>
              </a:solidFill>
            </a:endParaRPr>
          </a:p>
        </p:txBody>
      </p:sp>
      <p:sp>
        <p:nvSpPr>
          <p:cNvPr id="76" name="Rounded Rectangle 395">
            <a:extLst>
              <a:ext uri="{FF2B5EF4-FFF2-40B4-BE49-F238E27FC236}">
                <a16:creationId xmlns="" xmlns:a16="http://schemas.microsoft.com/office/drawing/2014/main" id="{80B7C78D-2330-499B-AF27-6779FD6B6E05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5515869" y="4884090"/>
            <a:ext cx="3734379" cy="1249271"/>
          </a:xfrm>
          <a:prstGeom prst="roundRect">
            <a:avLst/>
          </a:prstGeom>
          <a:solidFill>
            <a:schemeClr val="bg1">
              <a:alpha val="81000"/>
            </a:schemeClr>
          </a:solidFill>
          <a:ln w="158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>
              <a:spcBef>
                <a:spcPts val="0"/>
              </a:spcBef>
            </a:pPr>
            <a:r>
              <a:rPr lang="en-GB" sz="3600" b="1" i="1" dirty="0">
                <a:solidFill>
                  <a:schemeClr val="accent1"/>
                </a:solidFill>
              </a:rPr>
              <a:t>2,000</a:t>
            </a:r>
          </a:p>
          <a:p>
            <a:pPr algn="ctr">
              <a:spcBef>
                <a:spcPts val="0"/>
              </a:spcBef>
            </a:pPr>
            <a:r>
              <a:rPr lang="en-GB" sz="3600" dirty="0">
                <a:solidFill>
                  <a:schemeClr val="tx1"/>
                </a:solidFill>
              </a:rPr>
              <a:t>end customers</a:t>
            </a:r>
            <a:endParaRPr lang="en-GB" sz="3600" baseline="30000" dirty="0">
              <a:solidFill>
                <a:schemeClr val="tx1"/>
              </a:solidFill>
            </a:endParaRPr>
          </a:p>
        </p:txBody>
      </p:sp>
      <p:sp>
        <p:nvSpPr>
          <p:cNvPr id="77" name="Rounded Rectangle 396">
            <a:extLst>
              <a:ext uri="{FF2B5EF4-FFF2-40B4-BE49-F238E27FC236}">
                <a16:creationId xmlns="" xmlns:a16="http://schemas.microsoft.com/office/drawing/2014/main" id="{3832D51C-05A6-4E62-9418-E3F6A6F825DA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2347894" y="3172526"/>
            <a:ext cx="6902355" cy="1761375"/>
          </a:xfrm>
          <a:prstGeom prst="roundRect">
            <a:avLst/>
          </a:prstGeom>
          <a:solidFill>
            <a:schemeClr val="bg1">
              <a:alpha val="81000"/>
            </a:schemeClr>
          </a:solidFill>
          <a:ln w="158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>
              <a:spcBef>
                <a:spcPts val="0"/>
              </a:spcBef>
            </a:pPr>
            <a:r>
              <a:rPr lang="en-GB" sz="3600" b="1" i="1" dirty="0">
                <a:solidFill>
                  <a:schemeClr val="accent1"/>
                </a:solidFill>
              </a:rPr>
              <a:t>50%+</a:t>
            </a:r>
          </a:p>
          <a:p>
            <a:pPr algn="ctr">
              <a:spcBef>
                <a:spcPts val="0"/>
              </a:spcBef>
            </a:pPr>
            <a:r>
              <a:rPr lang="en-GB" sz="3600" dirty="0">
                <a:solidFill>
                  <a:schemeClr val="tx1"/>
                </a:solidFill>
              </a:rPr>
              <a:t>global market share</a:t>
            </a:r>
            <a:endParaRPr lang="en-GB" sz="3600" baseline="30000" dirty="0">
              <a:solidFill>
                <a:schemeClr val="tx1"/>
              </a:solidFill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="" xmlns:a16="http://schemas.microsoft.com/office/drawing/2014/main" id="{6E0BDD7B-8D27-4690-816C-95716D66FF5F}"/>
              </a:ext>
            </a:extLst>
          </p:cNvPr>
          <p:cNvSpPr/>
          <p:nvPr/>
        </p:nvSpPr>
        <p:spPr>
          <a:xfrm>
            <a:off x="1135818" y="2706584"/>
            <a:ext cx="9533674" cy="8621760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  <a:effectLst>
            <a:outerShdw dist="50800" sx="1000" sy="1000" algn="ctr" rotWithShape="0">
              <a:schemeClr val="bg1">
                <a:lumMod val="85000"/>
              </a:scheme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180000" tIns="108000" rIns="180000" bIns="108000" rtlCol="0" anchor="t" anchorCtr="0"/>
          <a:lstStyle/>
          <a:p>
            <a:pPr marL="171450" indent="-171450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LiveU technology enables broadcast quality (4K) live video transmission from the field </a:t>
            </a:r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over multiple cellular and other networks</a:t>
            </a:r>
          </a:p>
          <a:p>
            <a:pPr marL="171450" indent="-171450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Installed in the majority of broadcast and media networks worldwide</a:t>
            </a:r>
          </a:p>
          <a:p>
            <a:pPr marL="171450" indent="-171450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Advanced IP Cloud-based product portfolio &amp; services</a:t>
            </a:r>
          </a:p>
          <a:p>
            <a:pPr marL="171450" indent="-171450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Used for high speed data and security applications</a:t>
            </a:r>
          </a:p>
          <a:p>
            <a:pPr marL="171450" indent="-171450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4000" dirty="0">
              <a:solidFill>
                <a:schemeClr val="tx2">
                  <a:lumMod val="50000"/>
                </a:schemeClr>
              </a:solidFill>
              <a:cs typeface="Arial" pitchFamily="34" charset="0"/>
            </a:endParaRPr>
          </a:p>
        </p:txBody>
      </p:sp>
      <p:pic>
        <p:nvPicPr>
          <p:cNvPr id="79" name="Picture 2" descr="http://www.wireworldcable.com/images/patented.png">
            <a:extLst>
              <a:ext uri="{FF2B5EF4-FFF2-40B4-BE49-F238E27FC236}">
                <a16:creationId xmlns="" xmlns:a16="http://schemas.microsoft.com/office/drawing/2014/main" id="{23226223-C8F0-4DCC-8BAD-CCFB0CE43C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37199" y="5439588"/>
            <a:ext cx="1501000" cy="1360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6" descr="http://grouptweet.com/images/logos/skynews_logo%20(1).png">
            <a:extLst>
              <a:ext uri="{FF2B5EF4-FFF2-40B4-BE49-F238E27FC236}">
                <a16:creationId xmlns="" xmlns:a16="http://schemas.microsoft.com/office/drawing/2014/main" id="{282165B9-FCD4-4EA8-8789-FA5B11BAA1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029" t="24624" r="25757" b="25190"/>
          <a:stretch/>
        </p:blipFill>
        <p:spPr bwMode="auto">
          <a:xfrm>
            <a:off x="13685152" y="6730488"/>
            <a:ext cx="582811" cy="563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80">
            <a:extLst>
              <a:ext uri="{FF2B5EF4-FFF2-40B4-BE49-F238E27FC236}">
                <a16:creationId xmlns="" xmlns:a16="http://schemas.microsoft.com/office/drawing/2014/main" id="{69D978BB-65A5-411C-9BBB-71F966A04A49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77403" y="6688630"/>
            <a:ext cx="556518" cy="524796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="" xmlns:a16="http://schemas.microsoft.com/office/drawing/2014/main" id="{39AFCBE9-DFAA-445C-8A5B-B1D1C88DA672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99878" y="6703603"/>
            <a:ext cx="616737" cy="594919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="" xmlns:a16="http://schemas.microsoft.com/office/drawing/2014/main" id="{825A5F5B-B1BB-4461-8FCB-70724D66A6DF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39784" y="7126230"/>
            <a:ext cx="576154" cy="666693"/>
          </a:xfrm>
          <a:prstGeom prst="rect">
            <a:avLst/>
          </a:prstGeom>
        </p:spPr>
      </p:pic>
      <p:pic>
        <p:nvPicPr>
          <p:cNvPr id="84" name="Picture 2" descr="File:Xinhua Logo.png">
            <a:extLst>
              <a:ext uri="{FF2B5EF4-FFF2-40B4-BE49-F238E27FC236}">
                <a16:creationId xmlns="" xmlns:a16="http://schemas.microsoft.com/office/drawing/2014/main" id="{1A82D7BD-ED38-478D-876D-CBCA4BFB4B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56005" y="7737879"/>
            <a:ext cx="1191954" cy="396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84">
            <a:extLst>
              <a:ext uri="{FF2B5EF4-FFF2-40B4-BE49-F238E27FC236}">
                <a16:creationId xmlns="" xmlns:a16="http://schemas.microsoft.com/office/drawing/2014/main" id="{F0D5CB17-9DFC-4423-B31E-5A00E9BCF173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88123" y="8886494"/>
            <a:ext cx="714093" cy="499865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="" xmlns:a16="http://schemas.microsoft.com/office/drawing/2014/main" id="{0A4D27BD-626A-464F-B1CE-83257CDB206B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81111" y="8804624"/>
            <a:ext cx="754312" cy="503280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="" xmlns:a16="http://schemas.microsoft.com/office/drawing/2014/main" id="{46F2600F-1CEC-4CB6-BC62-AD008A542F88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81943" y="7812395"/>
            <a:ext cx="1211009" cy="257179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="" xmlns:a16="http://schemas.microsoft.com/office/drawing/2014/main" id="{EDF93752-B3F7-4DDA-BF9B-A491D099DB9F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02388" y="7828113"/>
            <a:ext cx="1125126" cy="251022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="" xmlns:a16="http://schemas.microsoft.com/office/drawing/2014/main" id="{7691734F-2BDA-47ED-B181-8E51F2803D99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80020" y="7415689"/>
            <a:ext cx="1251546" cy="333470"/>
          </a:xfrm>
          <a:prstGeom prst="rect">
            <a:avLst/>
          </a:prstGeom>
        </p:spPr>
      </p:pic>
      <p:pic>
        <p:nvPicPr>
          <p:cNvPr id="90" name="Picture 4" descr="https://upload.wikimedia.org/wikipedia/commons/thumb/5/56/Bloomberg_logo.svg/2000px-Bloomberg_logo.svg.png">
            <a:extLst>
              <a:ext uri="{FF2B5EF4-FFF2-40B4-BE49-F238E27FC236}">
                <a16:creationId xmlns="" xmlns:a16="http://schemas.microsoft.com/office/drawing/2014/main" id="{A2ED3973-3EA1-445C-A69B-8F5D8C4E31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327514" y="6750248"/>
            <a:ext cx="1347850" cy="269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2" descr="http://japaninfoswap.com/wp-content/uploads/2015/07/256px-NHK_logo.png">
            <a:extLst>
              <a:ext uri="{FF2B5EF4-FFF2-40B4-BE49-F238E27FC236}">
                <a16:creationId xmlns="" xmlns:a16="http://schemas.microsoft.com/office/drawing/2014/main" id="{BAEE21DA-E4DF-4C79-A21F-00F76D6DC5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62616" y="7211949"/>
            <a:ext cx="1273322" cy="472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2" descr="https://upload.wikimedia.org/wikipedia/commons/thumb/a/af/VG_logo.svg/1280px-VG_logo.svg.png">
            <a:extLst>
              <a:ext uri="{FF2B5EF4-FFF2-40B4-BE49-F238E27FC236}">
                <a16:creationId xmlns="" xmlns:a16="http://schemas.microsoft.com/office/drawing/2014/main" id="{B427A5CB-B6B8-4080-A9DF-A30BABE2C9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56709" y="8533261"/>
            <a:ext cx="797526" cy="19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4" descr="http://www.aniin.com/images/logo.jpg">
            <a:extLst>
              <a:ext uri="{FF2B5EF4-FFF2-40B4-BE49-F238E27FC236}">
                <a16:creationId xmlns="" xmlns:a16="http://schemas.microsoft.com/office/drawing/2014/main" id="{34FDFB9F-6D39-4B89-8902-4B2F4DD10E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54916" y="8897509"/>
            <a:ext cx="705575" cy="317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6" descr="ARD logo.svg">
            <a:extLst>
              <a:ext uri="{FF2B5EF4-FFF2-40B4-BE49-F238E27FC236}">
                <a16:creationId xmlns="" xmlns:a16="http://schemas.microsoft.com/office/drawing/2014/main" id="{4C8662CA-C134-4DB6-A720-81C8D59DCB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85862" y="8183175"/>
            <a:ext cx="906134" cy="258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8" descr="http://vignette2.wikia.nocookie.net/logopedia/images/c/c5/ZDF_logo.png/revision/latest?cb=20101216124923">
            <a:extLst>
              <a:ext uri="{FF2B5EF4-FFF2-40B4-BE49-F238E27FC236}">
                <a16:creationId xmlns="" xmlns:a16="http://schemas.microsoft.com/office/drawing/2014/main" id="{7A6E099C-5892-402F-BA62-B67B141E11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33215" y="8307869"/>
            <a:ext cx="640793" cy="374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10" descr="https://upload.wikimedia.org/wikipedia/en/thumb/1/17/NRK_logo.svg/596px-NRK_logo.svg.png">
            <a:extLst>
              <a:ext uri="{FF2B5EF4-FFF2-40B4-BE49-F238E27FC236}">
                <a16:creationId xmlns="" xmlns:a16="http://schemas.microsoft.com/office/drawing/2014/main" id="{29096D4D-269F-4AB0-AC7B-2C222E44AB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85152" y="8546387"/>
            <a:ext cx="805010" cy="287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14" descr="Globo Internacional 2014">
            <a:extLst>
              <a:ext uri="{FF2B5EF4-FFF2-40B4-BE49-F238E27FC236}">
                <a16:creationId xmlns="" xmlns:a16="http://schemas.microsoft.com/office/drawing/2014/main" id="{70523D2F-A7CC-4D2E-9EAD-3A1257FE0E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20397" y="8222973"/>
            <a:ext cx="745502" cy="559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18" descr="http://i.dailymail.co.uk/i/pix/2013/01/15/article-2262525-16F1DD3F000005DC-178_634x330.jpg">
            <a:extLst>
              <a:ext uri="{FF2B5EF4-FFF2-40B4-BE49-F238E27FC236}">
                <a16:creationId xmlns="" xmlns:a16="http://schemas.microsoft.com/office/drawing/2014/main" id="{C18ACBAC-A867-4064-AB77-B0EDE095EF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7605" y="8416385"/>
            <a:ext cx="730800" cy="380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Picture 20" descr="https://upload.wikimedia.org/wikipedia/commons/thumb/c/c5/NDTV_logo.svg/1000px-NDTV_logo.svg.png">
            <a:extLst>
              <a:ext uri="{FF2B5EF4-FFF2-40B4-BE49-F238E27FC236}">
                <a16:creationId xmlns="" xmlns:a16="http://schemas.microsoft.com/office/drawing/2014/main" id="{6BBD14F3-B751-49B6-9F63-C67013FF4C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73147" y="8293940"/>
            <a:ext cx="974769" cy="202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Picture 22" descr="https://upload.wikimedia.org/wikipedia/en/thumb/5/56/Shanghai_Media_Group.png/200px-Shanghai_Media_Group.png">
            <a:extLst>
              <a:ext uri="{FF2B5EF4-FFF2-40B4-BE49-F238E27FC236}">
                <a16:creationId xmlns="" xmlns:a16="http://schemas.microsoft.com/office/drawing/2014/main" id="{1679FCC4-F079-44A1-B738-3D47AEB0EE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877838" y="8855530"/>
            <a:ext cx="933645" cy="401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24" descr="http://images.marketing-interactive.com.s3.amazonaws.com/wp-content/uploads/2015/12/Mediacorp_Logo-FULL-COLOUR-PRIMARY-A1-e1449628793412.jpg">
            <a:extLst>
              <a:ext uri="{FF2B5EF4-FFF2-40B4-BE49-F238E27FC236}">
                <a16:creationId xmlns="" xmlns:a16="http://schemas.microsoft.com/office/drawing/2014/main" id="{BE9073CD-83E6-4C3C-9ADF-533AB458EA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00737" y="8788701"/>
            <a:ext cx="921131" cy="553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" name="Picture 101">
            <a:extLst>
              <a:ext uri="{FF2B5EF4-FFF2-40B4-BE49-F238E27FC236}">
                <a16:creationId xmlns="" xmlns:a16="http://schemas.microsoft.com/office/drawing/2014/main" id="{CCBCED26-138B-4440-9813-8D05644783AC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15737021" y="6695650"/>
            <a:ext cx="473469" cy="473469"/>
          </a:xfrm>
          <a:prstGeom prst="rect">
            <a:avLst/>
          </a:prstGeom>
        </p:spPr>
      </p:pic>
      <p:pic>
        <p:nvPicPr>
          <p:cNvPr id="103" name="Picture 102">
            <a:extLst>
              <a:ext uri="{FF2B5EF4-FFF2-40B4-BE49-F238E27FC236}">
                <a16:creationId xmlns="" xmlns:a16="http://schemas.microsoft.com/office/drawing/2014/main" id="{754D60D7-BB54-45B6-A6F9-EE6240AED0F2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1462808" y="9475056"/>
            <a:ext cx="7344816" cy="3047810"/>
          </a:xfrm>
          <a:prstGeom prst="rect">
            <a:avLst/>
          </a:prstGeom>
        </p:spPr>
      </p:pic>
      <p:sp>
        <p:nvSpPr>
          <p:cNvPr id="104" name="Text: Acquisition">
            <a:extLst>
              <a:ext uri="{FF2B5EF4-FFF2-40B4-BE49-F238E27FC236}">
                <a16:creationId xmlns="" xmlns:a16="http://schemas.microsoft.com/office/drawing/2014/main" id="{4CE0550C-AE03-42D7-A121-704BEBD61F2A}"/>
              </a:ext>
            </a:extLst>
          </p:cNvPr>
          <p:cNvSpPr txBox="1"/>
          <p:nvPr/>
        </p:nvSpPr>
        <p:spPr>
          <a:xfrm>
            <a:off x="4879633" y="11859651"/>
            <a:ext cx="27159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Multiple 5G/LTE/3G,</a:t>
            </a:r>
          </a:p>
          <a:p>
            <a:r>
              <a:rPr lang="en-US" sz="2400" i="1" dirty="0"/>
              <a:t>Any IP network</a:t>
            </a:r>
          </a:p>
        </p:txBody>
      </p:sp>
      <p:sp>
        <p:nvSpPr>
          <p:cNvPr id="105" name="Text: Acquisition">
            <a:extLst>
              <a:ext uri="{FF2B5EF4-FFF2-40B4-BE49-F238E27FC236}">
                <a16:creationId xmlns="" xmlns:a16="http://schemas.microsoft.com/office/drawing/2014/main" id="{5CB26CAE-947B-4289-8DEC-29F7262AF90C}"/>
              </a:ext>
            </a:extLst>
          </p:cNvPr>
          <p:cNvSpPr txBox="1"/>
          <p:nvPr/>
        </p:nvSpPr>
        <p:spPr>
          <a:xfrm>
            <a:off x="6246748" y="9588703"/>
            <a:ext cx="21656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Physical/Cloud Server</a:t>
            </a:r>
          </a:p>
        </p:txBody>
      </p:sp>
      <p:sp>
        <p:nvSpPr>
          <p:cNvPr id="106" name="Text: Acquisition">
            <a:extLst>
              <a:ext uri="{FF2B5EF4-FFF2-40B4-BE49-F238E27FC236}">
                <a16:creationId xmlns="" xmlns:a16="http://schemas.microsoft.com/office/drawing/2014/main" id="{6C0BFCCE-87CD-43F4-927C-CF0E14D3793C}"/>
              </a:ext>
            </a:extLst>
          </p:cNvPr>
          <p:cNvSpPr txBox="1"/>
          <p:nvPr/>
        </p:nvSpPr>
        <p:spPr>
          <a:xfrm>
            <a:off x="8139017" y="9787825"/>
            <a:ext cx="14049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Public Internet</a:t>
            </a:r>
          </a:p>
        </p:txBody>
      </p:sp>
      <p:sp>
        <p:nvSpPr>
          <p:cNvPr id="107" name="Text: Acquisition">
            <a:extLst>
              <a:ext uri="{FF2B5EF4-FFF2-40B4-BE49-F238E27FC236}">
                <a16:creationId xmlns="" xmlns:a16="http://schemas.microsoft.com/office/drawing/2014/main" id="{CAD7ECCA-2356-46A0-9A72-611DB0B86E8A}"/>
              </a:ext>
            </a:extLst>
          </p:cNvPr>
          <p:cNvSpPr txBox="1"/>
          <p:nvPr/>
        </p:nvSpPr>
        <p:spPr>
          <a:xfrm>
            <a:off x="741266" y="8582676"/>
            <a:ext cx="29839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LiveU multi-link</a:t>
            </a:r>
          </a:p>
          <a:p>
            <a:r>
              <a:rPr lang="en-US" sz="2400" i="1" dirty="0"/>
              <a:t>bonding software</a:t>
            </a:r>
          </a:p>
          <a:p>
            <a:r>
              <a:rPr lang="en-US" sz="2400" i="1" dirty="0"/>
              <a:t>(from an App to a</a:t>
            </a:r>
          </a:p>
          <a:p>
            <a:r>
              <a:rPr lang="en-US" sz="2400" i="1" dirty="0"/>
              <a:t>Dedicated device)</a:t>
            </a:r>
          </a:p>
        </p:txBody>
      </p:sp>
      <p:sp>
        <p:nvSpPr>
          <p:cNvPr id="108" name="Rectangle 107">
            <a:extLst>
              <a:ext uri="{FF2B5EF4-FFF2-40B4-BE49-F238E27FC236}">
                <a16:creationId xmlns="" xmlns:a16="http://schemas.microsoft.com/office/drawing/2014/main" id="{F7E74966-0769-4110-BB05-C90C8E141FAD}"/>
              </a:ext>
            </a:extLst>
          </p:cNvPr>
          <p:cNvSpPr/>
          <p:nvPr/>
        </p:nvSpPr>
        <p:spPr>
          <a:xfrm>
            <a:off x="13030393" y="11164954"/>
            <a:ext cx="11255051" cy="1555032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  <a:effectLst>
            <a:outerShdw dist="50800" sx="1000" sy="1000" algn="ctr" rotWithShape="0">
              <a:schemeClr val="bg1">
                <a:lumMod val="85000"/>
              </a:scheme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180000" tIns="108000" rIns="180000" bIns="108000" rtlCol="0" anchor="t" anchorCtr="0"/>
          <a:lstStyle/>
          <a:p>
            <a:pPr marL="171450" indent="-171450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Member in: H2020 5-Xcast, Celtic Health^5G, M2MGrid, PrestoCloud, Nubomedia, FP7 Medieval, …</a:t>
            </a:r>
          </a:p>
          <a:p>
            <a:pPr marL="171450" indent="-171450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4000" dirty="0">
              <a:solidFill>
                <a:schemeClr val="tx2">
                  <a:lumMod val="50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065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C9DAEA1-6CF7-4DBB-921A-9747E54A4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884" y="2263322"/>
            <a:ext cx="21945600" cy="1546561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5BA0"/>
                </a:solidFill>
                <a:latin typeface="Calibri" panose="020F0502020204030204"/>
              </a:rPr>
              <a:t>How to Overcome Rare Scenarios?</a:t>
            </a:r>
            <a:endParaRPr lang="en-US" dirty="0"/>
          </a:p>
        </p:txBody>
      </p:sp>
      <p:pic>
        <p:nvPicPr>
          <p:cNvPr id="4" name="Picture 2" descr="Image result for blocking a car">
            <a:extLst>
              <a:ext uri="{FF2B5EF4-FFF2-40B4-BE49-F238E27FC236}">
                <a16:creationId xmlns="" xmlns:a16="http://schemas.microsoft.com/office/drawing/2014/main" id="{9864F032-17FE-4C08-9E0E-A4DC8080B1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6323" y="8676575"/>
            <a:ext cx="7186114" cy="39922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result for electric pole on down road">
            <a:extLst>
              <a:ext uri="{FF2B5EF4-FFF2-40B4-BE49-F238E27FC236}">
                <a16:creationId xmlns="" xmlns:a16="http://schemas.microsoft.com/office/drawing/2014/main" id="{B9926A7F-1389-4BEF-9925-1D4D7DCF19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04763" y="4145826"/>
            <a:ext cx="6255794" cy="356552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Image result for flat tire on bridge">
            <a:extLst>
              <a:ext uri="{FF2B5EF4-FFF2-40B4-BE49-F238E27FC236}">
                <a16:creationId xmlns="" xmlns:a16="http://schemas.microsoft.com/office/drawing/2014/main" id="{31E9AD17-8AC8-4984-B927-D640B06C9B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43102" y="4080333"/>
            <a:ext cx="6147464" cy="396749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Image result for three point turn">
            <a:extLst>
              <a:ext uri="{FF2B5EF4-FFF2-40B4-BE49-F238E27FC236}">
                <a16:creationId xmlns="" xmlns:a16="http://schemas.microsoft.com/office/drawing/2014/main" id="{9E37D16E-D7A5-4CF4-9175-6F22348D49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176" y="4080333"/>
            <a:ext cx="6147464" cy="408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6CF48569-365B-468A-B22C-0FDC0171B6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14484" y="8421632"/>
            <a:ext cx="5636348" cy="4557048"/>
          </a:xfrm>
          <a:prstGeom prst="rect">
            <a:avLst/>
          </a:prstGeom>
        </p:spPr>
      </p:pic>
      <p:pic>
        <p:nvPicPr>
          <p:cNvPr id="1026" name="Picture 2" descr="Image result for bird doo on window screen">
            <a:extLst>
              <a:ext uri="{FF2B5EF4-FFF2-40B4-BE49-F238E27FC236}">
                <a16:creationId xmlns="" xmlns:a16="http://schemas.microsoft.com/office/drawing/2014/main" id="{FEF626E6-75F4-4727-ABE4-2DBFF0A137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4219" y="8676574"/>
            <a:ext cx="5636346" cy="4227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re 1">
            <a:extLst>
              <a:ext uri="{FF2B5EF4-FFF2-40B4-BE49-F238E27FC236}">
                <a16:creationId xmlns="" xmlns:a16="http://schemas.microsoft.com/office/drawing/2014/main" id="{1935A9AA-B5F4-4916-B746-6CF18E5FE2BA}"/>
              </a:ext>
            </a:extLst>
          </p:cNvPr>
          <p:cNvSpPr txBox="1">
            <a:spLocks/>
          </p:cNvSpPr>
          <p:nvPr/>
        </p:nvSpPr>
        <p:spPr>
          <a:xfrm>
            <a:off x="1157284" y="60564"/>
            <a:ext cx="21945600" cy="2286000"/>
          </a:xfrm>
          <a:prstGeom prst="rect">
            <a:avLst/>
          </a:prstGeom>
        </p:spPr>
        <p:txBody>
          <a:bodyPr vert="horz" lIns="217686" tIns="108843" rIns="217686" bIns="108843" rtlCol="0" anchor="ctr">
            <a:normAutofit/>
          </a:bodyPr>
          <a:lstStyle>
            <a:lvl1pPr algn="ctr" defTabSz="2176857" rtl="0" eaLnBrk="1" latinLnBrk="0" hangingPunct="1">
              <a:spcBef>
                <a:spcPct val="0"/>
              </a:spcBef>
              <a:buNone/>
              <a:defRPr sz="10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base">
              <a:spcAft>
                <a:spcPct val="0"/>
              </a:spcAft>
            </a:pPr>
            <a:r>
              <a:rPr lang="en-GB" sz="9200" b="1" dirty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  <a:t>Proposal Introduction (1)</a:t>
            </a:r>
          </a:p>
        </p:txBody>
      </p:sp>
      <p:sp>
        <p:nvSpPr>
          <p:cNvPr id="11" name="Espace réservé du numéro de diapositive 3">
            <a:extLst>
              <a:ext uri="{FF2B5EF4-FFF2-40B4-BE49-F238E27FC236}">
                <a16:creationId xmlns="" xmlns:a16="http://schemas.microsoft.com/office/drawing/2014/main" id="{131E77E0-2FAA-4A70-8B3F-7EE0D6CF7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475200" y="12712711"/>
            <a:ext cx="5689600" cy="730250"/>
          </a:xfrm>
        </p:spPr>
        <p:txBody>
          <a:bodyPr/>
          <a:lstStyle/>
          <a:p>
            <a:fld id="{291F1B1E-6AFE-4261-906D-D1191F0F518F}" type="slidenum">
              <a:rPr lang="en-GB" altLang="en-US" smtClean="0"/>
              <a:pPr/>
              <a:t>4</a:t>
            </a:fld>
            <a:endParaRPr lang="en-GB" alt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BF7B1C28-517A-48CA-A679-4CF04A70102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95" r="2224"/>
          <a:stretch/>
        </p:blipFill>
        <p:spPr>
          <a:xfrm>
            <a:off x="15360556" y="17241"/>
            <a:ext cx="9023443" cy="251143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A6325EF1-078A-4864-A677-7681B347F541}"/>
              </a:ext>
            </a:extLst>
          </p:cNvPr>
          <p:cNvSpPr/>
          <p:nvPr/>
        </p:nvSpPr>
        <p:spPr>
          <a:xfrm>
            <a:off x="1174776" y="12834664"/>
            <a:ext cx="20522280" cy="650723"/>
          </a:xfrm>
          <a:prstGeom prst="rect">
            <a:avLst/>
          </a:prstGeom>
        </p:spPr>
        <p:txBody>
          <a:bodyPr wrap="square" lIns="217709" tIns="108855" rIns="217709" bIns="108855">
            <a:spAutoFit/>
          </a:bodyPr>
          <a:lstStyle/>
          <a:p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www.celticplus.eu                                         TeleMove, Rony Ohayon, LiveU</a:t>
            </a:r>
          </a:p>
        </p:txBody>
      </p:sp>
    </p:spTree>
    <p:extLst>
      <p:ext uri="{BB962C8B-B14F-4D97-AF65-F5344CB8AC3E}">
        <p14:creationId xmlns:p14="http://schemas.microsoft.com/office/powerpoint/2010/main" val="23802876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fontAlgn="base">
              <a:spcAft>
                <a:spcPct val="0"/>
              </a:spcAft>
            </a:pPr>
            <a:r>
              <a:rPr lang="en-GB" sz="9200" b="1" dirty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  <a:t>Telemove Introduction (1)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5</a:t>
            </a:fld>
            <a:endParaRPr lang="en-GB" altLang="en-US" dirty="0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6496" y="269999"/>
            <a:ext cx="7456487" cy="219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95" r="2224"/>
          <a:stretch/>
        </p:blipFill>
        <p:spPr>
          <a:xfrm>
            <a:off x="13714509" y="17240"/>
            <a:ext cx="10669491" cy="296956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F4E304B2-006A-4843-882F-5AA98221EA5B}"/>
              </a:ext>
            </a:extLst>
          </p:cNvPr>
          <p:cNvSpPr txBox="1"/>
          <p:nvPr/>
        </p:nvSpPr>
        <p:spPr>
          <a:xfrm>
            <a:off x="382689" y="2948639"/>
            <a:ext cx="24001312" cy="6667755"/>
          </a:xfrm>
          <a:prstGeom prst="rect">
            <a:avLst/>
          </a:prstGeom>
          <a:noFill/>
        </p:spPr>
        <p:txBody>
          <a:bodyPr wrap="square" lIns="217709" tIns="108855" rIns="217709" bIns="108855" rtlCol="0">
            <a:spAutoFit/>
          </a:bodyPr>
          <a:lstStyle/>
          <a:p>
            <a:pPr marL="685800" indent="-6858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4800" dirty="0">
                <a:solidFill>
                  <a:schemeClr val="tx1"/>
                </a:solidFill>
              </a:rPr>
              <a:t>Remote driving of various vehicles (trucks, busses, cars) is needed in order to handle the unexpected and during the long transition period to more autonomous vehicles</a:t>
            </a:r>
          </a:p>
          <a:p>
            <a:pPr marL="1645920" lvl="1" indent="-6858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4800" dirty="0">
                <a:solidFill>
                  <a:schemeClr val="tx1"/>
                </a:solidFill>
              </a:rPr>
              <a:t>Exact use cases, complex environments, multi-parameters scenarios</a:t>
            </a:r>
          </a:p>
          <a:p>
            <a:pPr marL="685800" indent="-6858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4800" dirty="0">
                <a:solidFill>
                  <a:schemeClr val="tx1"/>
                </a:solidFill>
              </a:rPr>
              <a:t>The “right” way to solve the problem is not identified</a:t>
            </a:r>
          </a:p>
          <a:p>
            <a:pPr marL="1645920" lvl="1" indent="-6858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4800" dirty="0">
                <a:solidFill>
                  <a:schemeClr val="tx1"/>
                </a:solidFill>
              </a:rPr>
              <a:t>How remote driving is done?</a:t>
            </a:r>
          </a:p>
          <a:p>
            <a:pPr marL="1645920" lvl="1" indent="-6858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4800" dirty="0">
                <a:solidFill>
                  <a:schemeClr val="tx1"/>
                </a:solidFill>
              </a:rPr>
              <a:t>Holistic, from the remote driver through the vehicle to other road users</a:t>
            </a:r>
          </a:p>
          <a:p>
            <a:pPr marL="1645920" lvl="1" indent="-6858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4800" dirty="0">
                <a:solidFill>
                  <a:schemeClr val="tx1"/>
                </a:solidFill>
              </a:rPr>
              <a:t>Extremely low latency, high bandwidth, everywhere, all the time, including emergencies</a:t>
            </a:r>
          </a:p>
          <a:p>
            <a:pPr marL="1645920" lvl="1" indent="-6858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4800" dirty="0">
                <a:solidFill>
                  <a:schemeClr val="tx1"/>
                </a:solidFill>
              </a:rPr>
              <a:t>QoE for the remote driver, the passengers and other road users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FFCF8E9-E31D-424D-956E-B0ECD1A363CD}"/>
              </a:ext>
            </a:extLst>
          </p:cNvPr>
          <p:cNvSpPr txBox="1"/>
          <p:nvPr/>
        </p:nvSpPr>
        <p:spPr>
          <a:xfrm>
            <a:off x="658293" y="10681034"/>
            <a:ext cx="23474607" cy="2066495"/>
          </a:xfrm>
          <a:prstGeom prst="rect">
            <a:avLst/>
          </a:prstGeom>
          <a:noFill/>
        </p:spPr>
        <p:txBody>
          <a:bodyPr wrap="square" lIns="217709" tIns="108855" rIns="217709" bIns="108855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6000" b="1" dirty="0">
                <a:solidFill>
                  <a:srgbClr val="C00000"/>
                </a:solidFill>
              </a:rPr>
              <a:t>Goal</a:t>
            </a:r>
            <a:r>
              <a:rPr lang="en-GB" sz="6000" dirty="0">
                <a:solidFill>
                  <a:srgbClr val="C00000"/>
                </a:solidFill>
              </a:rPr>
              <a:t>: Enable scalable, safe and effective remote assitsted driving of any vehicle, anywhere, whenever needed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1067A7C3-86B8-455F-AD0B-F6EEE690CE0E}"/>
              </a:ext>
            </a:extLst>
          </p:cNvPr>
          <p:cNvSpPr/>
          <p:nvPr/>
        </p:nvSpPr>
        <p:spPr>
          <a:xfrm>
            <a:off x="1174776" y="12834664"/>
            <a:ext cx="20522280" cy="650723"/>
          </a:xfrm>
          <a:prstGeom prst="rect">
            <a:avLst/>
          </a:prstGeom>
        </p:spPr>
        <p:txBody>
          <a:bodyPr wrap="square" lIns="217709" tIns="108855" rIns="217709" bIns="108855">
            <a:spAutoFit/>
          </a:bodyPr>
          <a:lstStyle/>
          <a:p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www.celticplus.eu                                         TeleMove, Rony Ohayon, LiveU</a:t>
            </a:r>
          </a:p>
        </p:txBody>
      </p:sp>
    </p:spTree>
    <p:extLst>
      <p:ext uri="{BB962C8B-B14F-4D97-AF65-F5344CB8AC3E}">
        <p14:creationId xmlns:p14="http://schemas.microsoft.com/office/powerpoint/2010/main" val="3278199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fontAlgn="base">
              <a:spcAft>
                <a:spcPct val="0"/>
              </a:spcAft>
            </a:pPr>
            <a:r>
              <a:rPr lang="en-GB" sz="9200" b="1" dirty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  <a:t>TeleMove Introduction (2)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6</a:t>
            </a:fld>
            <a:endParaRPr lang="en-GB" altLang="en-US" dirty="0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6496" y="269999"/>
            <a:ext cx="7456487" cy="219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95" r="2224"/>
          <a:stretch/>
        </p:blipFill>
        <p:spPr>
          <a:xfrm>
            <a:off x="15144328" y="316047"/>
            <a:ext cx="9239672" cy="257161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95726F29-9F6F-482D-BE0C-9AFFDB027489}"/>
              </a:ext>
            </a:extLst>
          </p:cNvPr>
          <p:cNvSpPr txBox="1"/>
          <p:nvPr/>
        </p:nvSpPr>
        <p:spPr>
          <a:xfrm>
            <a:off x="454697" y="2948639"/>
            <a:ext cx="23929304" cy="10084075"/>
          </a:xfrm>
          <a:prstGeom prst="rect">
            <a:avLst/>
          </a:prstGeom>
          <a:noFill/>
        </p:spPr>
        <p:txBody>
          <a:bodyPr wrap="square" lIns="217709" tIns="108855" rIns="217709" bIns="108855" rtlCol="0">
            <a:spAutoFit/>
          </a:bodyPr>
          <a:lstStyle/>
          <a:p>
            <a:pPr marL="685800" indent="-6858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4800" dirty="0">
                <a:solidFill>
                  <a:schemeClr val="tx1"/>
                </a:solidFill>
              </a:rPr>
              <a:t>Expected outcome</a:t>
            </a:r>
          </a:p>
          <a:p>
            <a:pPr marL="1645920" lvl="1" indent="-6858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4800" dirty="0">
                <a:solidFill>
                  <a:schemeClr val="tx1"/>
                </a:solidFill>
              </a:rPr>
              <a:t>Best practices for scalable, safe and effective remote driving service, anywhere, anytime</a:t>
            </a:r>
          </a:p>
          <a:p>
            <a:pPr marL="1645920" lvl="1" indent="-6858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4800" dirty="0">
                <a:solidFill>
                  <a:schemeClr val="tx1"/>
                </a:solidFill>
              </a:rPr>
              <a:t>In Communications, human factor, vehicle integration, interactions with other road users</a:t>
            </a:r>
          </a:p>
          <a:p>
            <a:pPr marL="685800" indent="-6858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5400" b="1" dirty="0">
                <a:solidFill>
                  <a:schemeClr val="tx1"/>
                </a:solidFill>
              </a:rPr>
              <a:t>Impact</a:t>
            </a:r>
          </a:p>
          <a:p>
            <a:pPr marL="1645920" lvl="1" indent="-6858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4800" dirty="0">
                <a:solidFill>
                  <a:schemeClr val="tx1"/>
                </a:solidFill>
              </a:rPr>
              <a:t>Leadership and de-facto standard for remote driving</a:t>
            </a:r>
          </a:p>
          <a:p>
            <a:pPr marL="1645920" lvl="1" indent="-6858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4800" dirty="0">
                <a:solidFill>
                  <a:schemeClr val="tx1"/>
                </a:solidFill>
              </a:rPr>
              <a:t>New business opportunities: globalize remote driving as a service</a:t>
            </a:r>
          </a:p>
          <a:p>
            <a:pPr marL="1645920" lvl="1" indent="-6858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4800" dirty="0">
                <a:solidFill>
                  <a:schemeClr val="tx1"/>
                </a:solidFill>
              </a:rPr>
              <a:t>Accelerate and smooth the acceptance and transition of autonomous vehicles</a:t>
            </a:r>
          </a:p>
          <a:p>
            <a:pPr marL="1645920" lvl="1" indent="-6858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4800" dirty="0">
                <a:solidFill>
                  <a:schemeClr val="tx1"/>
                </a:solidFill>
              </a:rPr>
              <a:t>Relay capabilities and limitations to the regulatory bodies, insurers, vehicular OEMs …</a:t>
            </a:r>
          </a:p>
          <a:p>
            <a:pPr marL="685800" indent="-6858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4800" dirty="0">
                <a:solidFill>
                  <a:schemeClr val="tx1"/>
                </a:solidFill>
              </a:rPr>
              <a:t>Schedule</a:t>
            </a:r>
          </a:p>
          <a:p>
            <a:pPr marL="1645920" lvl="1" indent="-6858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4800" dirty="0">
                <a:solidFill>
                  <a:schemeClr val="tx1"/>
                </a:solidFill>
              </a:rPr>
              <a:t>3 years project</a:t>
            </a:r>
          </a:p>
          <a:p>
            <a:pPr marL="1645920" lvl="1" indent="-6858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GB" sz="4800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801A7D2E-BB82-452D-9610-13FDE2A70F4D}"/>
              </a:ext>
            </a:extLst>
          </p:cNvPr>
          <p:cNvSpPr/>
          <p:nvPr/>
        </p:nvSpPr>
        <p:spPr>
          <a:xfrm>
            <a:off x="1174776" y="12834664"/>
            <a:ext cx="20522280" cy="650723"/>
          </a:xfrm>
          <a:prstGeom prst="rect">
            <a:avLst/>
          </a:prstGeom>
        </p:spPr>
        <p:txBody>
          <a:bodyPr wrap="square" lIns="217709" tIns="108855" rIns="217709" bIns="108855">
            <a:spAutoFit/>
          </a:bodyPr>
          <a:lstStyle/>
          <a:p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www.celticplus.eu                                         TeleMove, Rony Ohayon, LiveU</a:t>
            </a:r>
          </a:p>
        </p:txBody>
      </p:sp>
    </p:spTree>
    <p:extLst>
      <p:ext uri="{BB962C8B-B14F-4D97-AF65-F5344CB8AC3E}">
        <p14:creationId xmlns:p14="http://schemas.microsoft.com/office/powerpoint/2010/main" val="2409604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/>
          <p:nvPr/>
        </p:nvSpPr>
        <p:spPr>
          <a:xfrm rot="5400000">
            <a:off x="7654101" y="5364661"/>
            <a:ext cx="2883986" cy="395869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36000" rIns="36000" bIns="36000">
            <a:spAutoFit/>
          </a:bodyPr>
          <a:lstStyle/>
          <a:p>
            <a:pPr algn="ctr"/>
            <a:r>
              <a:rPr lang="en-US" sz="2100" dirty="0"/>
              <a:t>In-vehicle Data  backbone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5963202" y="12731173"/>
            <a:ext cx="5486400" cy="730250"/>
          </a:xfrm>
        </p:spPr>
        <p:txBody>
          <a:bodyPr/>
          <a:lstStyle/>
          <a:p>
            <a:fld id="{AD4FEB2A-971F-4DFC-9154-30532065ACC7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2844505" y="730251"/>
            <a:ext cx="19588774" cy="1756918"/>
          </a:xfrm>
        </p:spPr>
        <p:txBody>
          <a:bodyPr>
            <a:normAutofit fontScale="90000"/>
          </a:bodyPr>
          <a:lstStyle/>
          <a:p>
            <a:r>
              <a:rPr lang="en-US" dirty="0"/>
              <a:t>General architecture  </a:t>
            </a:r>
            <a:endParaRPr lang="en-GB" dirty="0"/>
          </a:p>
        </p:txBody>
      </p:sp>
      <p:sp>
        <p:nvSpPr>
          <p:cNvPr id="7" name="Freeform 92"/>
          <p:cNvSpPr>
            <a:spLocks/>
          </p:cNvSpPr>
          <p:nvPr/>
        </p:nvSpPr>
        <p:spPr bwMode="auto">
          <a:xfrm>
            <a:off x="16080600" y="5120222"/>
            <a:ext cx="3523264" cy="2000344"/>
          </a:xfrm>
          <a:custGeom>
            <a:avLst/>
            <a:gdLst>
              <a:gd name="T0" fmla="*/ 394 w 1238"/>
              <a:gd name="T1" fmla="*/ 186 h 791"/>
              <a:gd name="T2" fmla="*/ 434 w 1238"/>
              <a:gd name="T3" fmla="*/ 129 h 791"/>
              <a:gd name="T4" fmla="*/ 482 w 1238"/>
              <a:gd name="T5" fmla="*/ 81 h 791"/>
              <a:gd name="T6" fmla="*/ 530 w 1238"/>
              <a:gd name="T7" fmla="*/ 49 h 791"/>
              <a:gd name="T8" fmla="*/ 586 w 1238"/>
              <a:gd name="T9" fmla="*/ 24 h 791"/>
              <a:gd name="T10" fmla="*/ 643 w 1238"/>
              <a:gd name="T11" fmla="*/ 8 h 791"/>
              <a:gd name="T12" fmla="*/ 699 w 1238"/>
              <a:gd name="T13" fmla="*/ 0 h 791"/>
              <a:gd name="T14" fmla="*/ 755 w 1238"/>
              <a:gd name="T15" fmla="*/ 8 h 791"/>
              <a:gd name="T16" fmla="*/ 812 w 1238"/>
              <a:gd name="T17" fmla="*/ 16 h 791"/>
              <a:gd name="T18" fmla="*/ 916 w 1238"/>
              <a:gd name="T19" fmla="*/ 65 h 791"/>
              <a:gd name="T20" fmla="*/ 996 w 1238"/>
              <a:gd name="T21" fmla="*/ 129 h 791"/>
              <a:gd name="T22" fmla="*/ 1029 w 1238"/>
              <a:gd name="T23" fmla="*/ 178 h 791"/>
              <a:gd name="T24" fmla="*/ 1053 w 1238"/>
              <a:gd name="T25" fmla="*/ 226 h 791"/>
              <a:gd name="T26" fmla="*/ 1069 w 1238"/>
              <a:gd name="T27" fmla="*/ 275 h 791"/>
              <a:gd name="T28" fmla="*/ 1069 w 1238"/>
              <a:gd name="T29" fmla="*/ 331 h 791"/>
              <a:gd name="T30" fmla="*/ 1149 w 1238"/>
              <a:gd name="T31" fmla="*/ 363 h 791"/>
              <a:gd name="T32" fmla="*/ 1205 w 1238"/>
              <a:gd name="T33" fmla="*/ 420 h 791"/>
              <a:gd name="T34" fmla="*/ 1230 w 1238"/>
              <a:gd name="T35" fmla="*/ 492 h 791"/>
              <a:gd name="T36" fmla="*/ 1238 w 1238"/>
              <a:gd name="T37" fmla="*/ 573 h 791"/>
              <a:gd name="T38" fmla="*/ 1222 w 1238"/>
              <a:gd name="T39" fmla="*/ 646 h 791"/>
              <a:gd name="T40" fmla="*/ 1181 w 1238"/>
              <a:gd name="T41" fmla="*/ 718 h 791"/>
              <a:gd name="T42" fmla="*/ 1125 w 1238"/>
              <a:gd name="T43" fmla="*/ 767 h 791"/>
              <a:gd name="T44" fmla="*/ 1045 w 1238"/>
              <a:gd name="T45" fmla="*/ 791 h 791"/>
              <a:gd name="T46" fmla="*/ 233 w 1238"/>
              <a:gd name="T47" fmla="*/ 791 h 791"/>
              <a:gd name="T48" fmla="*/ 185 w 1238"/>
              <a:gd name="T49" fmla="*/ 791 h 791"/>
              <a:gd name="T50" fmla="*/ 144 w 1238"/>
              <a:gd name="T51" fmla="*/ 775 h 791"/>
              <a:gd name="T52" fmla="*/ 72 w 1238"/>
              <a:gd name="T53" fmla="*/ 734 h 791"/>
              <a:gd name="T54" fmla="*/ 24 w 1238"/>
              <a:gd name="T55" fmla="*/ 670 h 791"/>
              <a:gd name="T56" fmla="*/ 0 w 1238"/>
              <a:gd name="T57" fmla="*/ 589 h 791"/>
              <a:gd name="T58" fmla="*/ 0 w 1238"/>
              <a:gd name="T59" fmla="*/ 517 h 791"/>
              <a:gd name="T60" fmla="*/ 8 w 1238"/>
              <a:gd name="T61" fmla="*/ 476 h 791"/>
              <a:gd name="T62" fmla="*/ 24 w 1238"/>
              <a:gd name="T63" fmla="*/ 436 h 791"/>
              <a:gd name="T64" fmla="*/ 56 w 1238"/>
              <a:gd name="T65" fmla="*/ 404 h 791"/>
              <a:gd name="T66" fmla="*/ 88 w 1238"/>
              <a:gd name="T67" fmla="*/ 371 h 791"/>
              <a:gd name="T68" fmla="*/ 136 w 1238"/>
              <a:gd name="T69" fmla="*/ 347 h 791"/>
              <a:gd name="T70" fmla="*/ 185 w 1238"/>
              <a:gd name="T71" fmla="*/ 323 h 791"/>
              <a:gd name="T72" fmla="*/ 185 w 1238"/>
              <a:gd name="T73" fmla="*/ 283 h 791"/>
              <a:gd name="T74" fmla="*/ 193 w 1238"/>
              <a:gd name="T75" fmla="*/ 242 h 791"/>
              <a:gd name="T76" fmla="*/ 209 w 1238"/>
              <a:gd name="T77" fmla="*/ 210 h 791"/>
              <a:gd name="T78" fmla="*/ 241 w 1238"/>
              <a:gd name="T79" fmla="*/ 186 h 791"/>
              <a:gd name="T80" fmla="*/ 273 w 1238"/>
              <a:gd name="T81" fmla="*/ 162 h 791"/>
              <a:gd name="T82" fmla="*/ 313 w 1238"/>
              <a:gd name="T83" fmla="*/ 162 h 791"/>
              <a:gd name="T84" fmla="*/ 353 w 1238"/>
              <a:gd name="T85" fmla="*/ 162 h 791"/>
              <a:gd name="T86" fmla="*/ 394 w 1238"/>
              <a:gd name="T87" fmla="*/ 186 h 791"/>
              <a:gd name="T88" fmla="*/ 394 w 1238"/>
              <a:gd name="T89" fmla="*/ 186 h 791"/>
              <a:gd name="connsiteX0" fmla="*/ 3183 w 10000"/>
              <a:gd name="connsiteY0" fmla="*/ 2351 h 10000"/>
              <a:gd name="connsiteX1" fmla="*/ 3893 w 10000"/>
              <a:gd name="connsiteY1" fmla="*/ 1024 h 10000"/>
              <a:gd name="connsiteX2" fmla="*/ 4281 w 10000"/>
              <a:gd name="connsiteY2" fmla="*/ 619 h 10000"/>
              <a:gd name="connsiteX3" fmla="*/ 4733 w 10000"/>
              <a:gd name="connsiteY3" fmla="*/ 303 h 10000"/>
              <a:gd name="connsiteX4" fmla="*/ 5194 w 10000"/>
              <a:gd name="connsiteY4" fmla="*/ 101 h 10000"/>
              <a:gd name="connsiteX5" fmla="*/ 5646 w 10000"/>
              <a:gd name="connsiteY5" fmla="*/ 0 h 10000"/>
              <a:gd name="connsiteX6" fmla="*/ 6099 w 10000"/>
              <a:gd name="connsiteY6" fmla="*/ 101 h 10000"/>
              <a:gd name="connsiteX7" fmla="*/ 6559 w 10000"/>
              <a:gd name="connsiteY7" fmla="*/ 202 h 10000"/>
              <a:gd name="connsiteX8" fmla="*/ 7399 w 10000"/>
              <a:gd name="connsiteY8" fmla="*/ 822 h 10000"/>
              <a:gd name="connsiteX9" fmla="*/ 8045 w 10000"/>
              <a:gd name="connsiteY9" fmla="*/ 1631 h 10000"/>
              <a:gd name="connsiteX10" fmla="*/ 8312 w 10000"/>
              <a:gd name="connsiteY10" fmla="*/ 2250 h 10000"/>
              <a:gd name="connsiteX11" fmla="*/ 8506 w 10000"/>
              <a:gd name="connsiteY11" fmla="*/ 2857 h 10000"/>
              <a:gd name="connsiteX12" fmla="*/ 8635 w 10000"/>
              <a:gd name="connsiteY12" fmla="*/ 3477 h 10000"/>
              <a:gd name="connsiteX13" fmla="*/ 8635 w 10000"/>
              <a:gd name="connsiteY13" fmla="*/ 4185 h 10000"/>
              <a:gd name="connsiteX14" fmla="*/ 9281 w 10000"/>
              <a:gd name="connsiteY14" fmla="*/ 4589 h 10000"/>
              <a:gd name="connsiteX15" fmla="*/ 9733 w 10000"/>
              <a:gd name="connsiteY15" fmla="*/ 5310 h 10000"/>
              <a:gd name="connsiteX16" fmla="*/ 9935 w 10000"/>
              <a:gd name="connsiteY16" fmla="*/ 6220 h 10000"/>
              <a:gd name="connsiteX17" fmla="*/ 10000 w 10000"/>
              <a:gd name="connsiteY17" fmla="*/ 7244 h 10000"/>
              <a:gd name="connsiteX18" fmla="*/ 9871 w 10000"/>
              <a:gd name="connsiteY18" fmla="*/ 8167 h 10000"/>
              <a:gd name="connsiteX19" fmla="*/ 9540 w 10000"/>
              <a:gd name="connsiteY19" fmla="*/ 9077 h 10000"/>
              <a:gd name="connsiteX20" fmla="*/ 9087 w 10000"/>
              <a:gd name="connsiteY20" fmla="*/ 9697 h 10000"/>
              <a:gd name="connsiteX21" fmla="*/ 8441 w 10000"/>
              <a:gd name="connsiteY21" fmla="*/ 10000 h 10000"/>
              <a:gd name="connsiteX22" fmla="*/ 1882 w 10000"/>
              <a:gd name="connsiteY22" fmla="*/ 10000 h 10000"/>
              <a:gd name="connsiteX23" fmla="*/ 1494 w 10000"/>
              <a:gd name="connsiteY23" fmla="*/ 10000 h 10000"/>
              <a:gd name="connsiteX24" fmla="*/ 1163 w 10000"/>
              <a:gd name="connsiteY24" fmla="*/ 9798 h 10000"/>
              <a:gd name="connsiteX25" fmla="*/ 582 w 10000"/>
              <a:gd name="connsiteY25" fmla="*/ 9279 h 10000"/>
              <a:gd name="connsiteX26" fmla="*/ 194 w 10000"/>
              <a:gd name="connsiteY26" fmla="*/ 8470 h 10000"/>
              <a:gd name="connsiteX27" fmla="*/ 0 w 10000"/>
              <a:gd name="connsiteY27" fmla="*/ 7446 h 10000"/>
              <a:gd name="connsiteX28" fmla="*/ 0 w 10000"/>
              <a:gd name="connsiteY28" fmla="*/ 6536 h 10000"/>
              <a:gd name="connsiteX29" fmla="*/ 65 w 10000"/>
              <a:gd name="connsiteY29" fmla="*/ 6018 h 10000"/>
              <a:gd name="connsiteX30" fmla="*/ 194 w 10000"/>
              <a:gd name="connsiteY30" fmla="*/ 5512 h 10000"/>
              <a:gd name="connsiteX31" fmla="*/ 452 w 10000"/>
              <a:gd name="connsiteY31" fmla="*/ 5107 h 10000"/>
              <a:gd name="connsiteX32" fmla="*/ 711 w 10000"/>
              <a:gd name="connsiteY32" fmla="*/ 4690 h 10000"/>
              <a:gd name="connsiteX33" fmla="*/ 1099 w 10000"/>
              <a:gd name="connsiteY33" fmla="*/ 4387 h 10000"/>
              <a:gd name="connsiteX34" fmla="*/ 1494 w 10000"/>
              <a:gd name="connsiteY34" fmla="*/ 4083 h 10000"/>
              <a:gd name="connsiteX35" fmla="*/ 1494 w 10000"/>
              <a:gd name="connsiteY35" fmla="*/ 3578 h 10000"/>
              <a:gd name="connsiteX36" fmla="*/ 1559 w 10000"/>
              <a:gd name="connsiteY36" fmla="*/ 3059 h 10000"/>
              <a:gd name="connsiteX37" fmla="*/ 1688 w 10000"/>
              <a:gd name="connsiteY37" fmla="*/ 2655 h 10000"/>
              <a:gd name="connsiteX38" fmla="*/ 1947 w 10000"/>
              <a:gd name="connsiteY38" fmla="*/ 2351 h 10000"/>
              <a:gd name="connsiteX39" fmla="*/ 2205 w 10000"/>
              <a:gd name="connsiteY39" fmla="*/ 2048 h 10000"/>
              <a:gd name="connsiteX40" fmla="*/ 2528 w 10000"/>
              <a:gd name="connsiteY40" fmla="*/ 2048 h 10000"/>
              <a:gd name="connsiteX41" fmla="*/ 2851 w 10000"/>
              <a:gd name="connsiteY41" fmla="*/ 2048 h 10000"/>
              <a:gd name="connsiteX42" fmla="*/ 3183 w 10000"/>
              <a:gd name="connsiteY42" fmla="*/ 2351 h 10000"/>
              <a:gd name="connsiteX43" fmla="*/ 3183 w 10000"/>
              <a:gd name="connsiteY43" fmla="*/ 2351 h 10000"/>
              <a:gd name="connsiteX0" fmla="*/ 3183 w 10000"/>
              <a:gd name="connsiteY0" fmla="*/ 2351 h 10000"/>
              <a:gd name="connsiteX1" fmla="*/ 4281 w 10000"/>
              <a:gd name="connsiteY1" fmla="*/ 619 h 10000"/>
              <a:gd name="connsiteX2" fmla="*/ 4733 w 10000"/>
              <a:gd name="connsiteY2" fmla="*/ 303 h 10000"/>
              <a:gd name="connsiteX3" fmla="*/ 5194 w 10000"/>
              <a:gd name="connsiteY3" fmla="*/ 101 h 10000"/>
              <a:gd name="connsiteX4" fmla="*/ 5646 w 10000"/>
              <a:gd name="connsiteY4" fmla="*/ 0 h 10000"/>
              <a:gd name="connsiteX5" fmla="*/ 6099 w 10000"/>
              <a:gd name="connsiteY5" fmla="*/ 101 h 10000"/>
              <a:gd name="connsiteX6" fmla="*/ 6559 w 10000"/>
              <a:gd name="connsiteY6" fmla="*/ 202 h 10000"/>
              <a:gd name="connsiteX7" fmla="*/ 7399 w 10000"/>
              <a:gd name="connsiteY7" fmla="*/ 822 h 10000"/>
              <a:gd name="connsiteX8" fmla="*/ 8045 w 10000"/>
              <a:gd name="connsiteY8" fmla="*/ 1631 h 10000"/>
              <a:gd name="connsiteX9" fmla="*/ 8312 w 10000"/>
              <a:gd name="connsiteY9" fmla="*/ 2250 h 10000"/>
              <a:gd name="connsiteX10" fmla="*/ 8506 w 10000"/>
              <a:gd name="connsiteY10" fmla="*/ 2857 h 10000"/>
              <a:gd name="connsiteX11" fmla="*/ 8635 w 10000"/>
              <a:gd name="connsiteY11" fmla="*/ 3477 h 10000"/>
              <a:gd name="connsiteX12" fmla="*/ 8635 w 10000"/>
              <a:gd name="connsiteY12" fmla="*/ 4185 h 10000"/>
              <a:gd name="connsiteX13" fmla="*/ 9281 w 10000"/>
              <a:gd name="connsiteY13" fmla="*/ 4589 h 10000"/>
              <a:gd name="connsiteX14" fmla="*/ 9733 w 10000"/>
              <a:gd name="connsiteY14" fmla="*/ 5310 h 10000"/>
              <a:gd name="connsiteX15" fmla="*/ 9935 w 10000"/>
              <a:gd name="connsiteY15" fmla="*/ 6220 h 10000"/>
              <a:gd name="connsiteX16" fmla="*/ 10000 w 10000"/>
              <a:gd name="connsiteY16" fmla="*/ 7244 h 10000"/>
              <a:gd name="connsiteX17" fmla="*/ 9871 w 10000"/>
              <a:gd name="connsiteY17" fmla="*/ 8167 h 10000"/>
              <a:gd name="connsiteX18" fmla="*/ 9540 w 10000"/>
              <a:gd name="connsiteY18" fmla="*/ 9077 h 10000"/>
              <a:gd name="connsiteX19" fmla="*/ 9087 w 10000"/>
              <a:gd name="connsiteY19" fmla="*/ 9697 h 10000"/>
              <a:gd name="connsiteX20" fmla="*/ 8441 w 10000"/>
              <a:gd name="connsiteY20" fmla="*/ 10000 h 10000"/>
              <a:gd name="connsiteX21" fmla="*/ 1882 w 10000"/>
              <a:gd name="connsiteY21" fmla="*/ 10000 h 10000"/>
              <a:gd name="connsiteX22" fmla="*/ 1494 w 10000"/>
              <a:gd name="connsiteY22" fmla="*/ 10000 h 10000"/>
              <a:gd name="connsiteX23" fmla="*/ 1163 w 10000"/>
              <a:gd name="connsiteY23" fmla="*/ 9798 h 10000"/>
              <a:gd name="connsiteX24" fmla="*/ 582 w 10000"/>
              <a:gd name="connsiteY24" fmla="*/ 9279 h 10000"/>
              <a:gd name="connsiteX25" fmla="*/ 194 w 10000"/>
              <a:gd name="connsiteY25" fmla="*/ 8470 h 10000"/>
              <a:gd name="connsiteX26" fmla="*/ 0 w 10000"/>
              <a:gd name="connsiteY26" fmla="*/ 7446 h 10000"/>
              <a:gd name="connsiteX27" fmla="*/ 0 w 10000"/>
              <a:gd name="connsiteY27" fmla="*/ 6536 h 10000"/>
              <a:gd name="connsiteX28" fmla="*/ 65 w 10000"/>
              <a:gd name="connsiteY28" fmla="*/ 6018 h 10000"/>
              <a:gd name="connsiteX29" fmla="*/ 194 w 10000"/>
              <a:gd name="connsiteY29" fmla="*/ 5512 h 10000"/>
              <a:gd name="connsiteX30" fmla="*/ 452 w 10000"/>
              <a:gd name="connsiteY30" fmla="*/ 5107 h 10000"/>
              <a:gd name="connsiteX31" fmla="*/ 711 w 10000"/>
              <a:gd name="connsiteY31" fmla="*/ 4690 h 10000"/>
              <a:gd name="connsiteX32" fmla="*/ 1099 w 10000"/>
              <a:gd name="connsiteY32" fmla="*/ 4387 h 10000"/>
              <a:gd name="connsiteX33" fmla="*/ 1494 w 10000"/>
              <a:gd name="connsiteY33" fmla="*/ 4083 h 10000"/>
              <a:gd name="connsiteX34" fmla="*/ 1494 w 10000"/>
              <a:gd name="connsiteY34" fmla="*/ 3578 h 10000"/>
              <a:gd name="connsiteX35" fmla="*/ 1559 w 10000"/>
              <a:gd name="connsiteY35" fmla="*/ 3059 h 10000"/>
              <a:gd name="connsiteX36" fmla="*/ 1688 w 10000"/>
              <a:gd name="connsiteY36" fmla="*/ 2655 h 10000"/>
              <a:gd name="connsiteX37" fmla="*/ 1947 w 10000"/>
              <a:gd name="connsiteY37" fmla="*/ 2351 h 10000"/>
              <a:gd name="connsiteX38" fmla="*/ 2205 w 10000"/>
              <a:gd name="connsiteY38" fmla="*/ 2048 h 10000"/>
              <a:gd name="connsiteX39" fmla="*/ 2528 w 10000"/>
              <a:gd name="connsiteY39" fmla="*/ 2048 h 10000"/>
              <a:gd name="connsiteX40" fmla="*/ 2851 w 10000"/>
              <a:gd name="connsiteY40" fmla="*/ 2048 h 10000"/>
              <a:gd name="connsiteX41" fmla="*/ 3183 w 10000"/>
              <a:gd name="connsiteY41" fmla="*/ 2351 h 10000"/>
              <a:gd name="connsiteX42" fmla="*/ 3183 w 10000"/>
              <a:gd name="connsiteY42" fmla="*/ 2351 h 10000"/>
              <a:gd name="connsiteX0" fmla="*/ 3183 w 10000"/>
              <a:gd name="connsiteY0" fmla="*/ 2351 h 10000"/>
              <a:gd name="connsiteX1" fmla="*/ 4733 w 10000"/>
              <a:gd name="connsiteY1" fmla="*/ 303 h 10000"/>
              <a:gd name="connsiteX2" fmla="*/ 5194 w 10000"/>
              <a:gd name="connsiteY2" fmla="*/ 101 h 10000"/>
              <a:gd name="connsiteX3" fmla="*/ 5646 w 10000"/>
              <a:gd name="connsiteY3" fmla="*/ 0 h 10000"/>
              <a:gd name="connsiteX4" fmla="*/ 6099 w 10000"/>
              <a:gd name="connsiteY4" fmla="*/ 101 h 10000"/>
              <a:gd name="connsiteX5" fmla="*/ 6559 w 10000"/>
              <a:gd name="connsiteY5" fmla="*/ 202 h 10000"/>
              <a:gd name="connsiteX6" fmla="*/ 7399 w 10000"/>
              <a:gd name="connsiteY6" fmla="*/ 822 h 10000"/>
              <a:gd name="connsiteX7" fmla="*/ 8045 w 10000"/>
              <a:gd name="connsiteY7" fmla="*/ 1631 h 10000"/>
              <a:gd name="connsiteX8" fmla="*/ 8312 w 10000"/>
              <a:gd name="connsiteY8" fmla="*/ 2250 h 10000"/>
              <a:gd name="connsiteX9" fmla="*/ 8506 w 10000"/>
              <a:gd name="connsiteY9" fmla="*/ 2857 h 10000"/>
              <a:gd name="connsiteX10" fmla="*/ 8635 w 10000"/>
              <a:gd name="connsiteY10" fmla="*/ 3477 h 10000"/>
              <a:gd name="connsiteX11" fmla="*/ 8635 w 10000"/>
              <a:gd name="connsiteY11" fmla="*/ 4185 h 10000"/>
              <a:gd name="connsiteX12" fmla="*/ 9281 w 10000"/>
              <a:gd name="connsiteY12" fmla="*/ 4589 h 10000"/>
              <a:gd name="connsiteX13" fmla="*/ 9733 w 10000"/>
              <a:gd name="connsiteY13" fmla="*/ 5310 h 10000"/>
              <a:gd name="connsiteX14" fmla="*/ 9935 w 10000"/>
              <a:gd name="connsiteY14" fmla="*/ 6220 h 10000"/>
              <a:gd name="connsiteX15" fmla="*/ 10000 w 10000"/>
              <a:gd name="connsiteY15" fmla="*/ 7244 h 10000"/>
              <a:gd name="connsiteX16" fmla="*/ 9871 w 10000"/>
              <a:gd name="connsiteY16" fmla="*/ 8167 h 10000"/>
              <a:gd name="connsiteX17" fmla="*/ 9540 w 10000"/>
              <a:gd name="connsiteY17" fmla="*/ 9077 h 10000"/>
              <a:gd name="connsiteX18" fmla="*/ 9087 w 10000"/>
              <a:gd name="connsiteY18" fmla="*/ 9697 h 10000"/>
              <a:gd name="connsiteX19" fmla="*/ 8441 w 10000"/>
              <a:gd name="connsiteY19" fmla="*/ 10000 h 10000"/>
              <a:gd name="connsiteX20" fmla="*/ 1882 w 10000"/>
              <a:gd name="connsiteY20" fmla="*/ 10000 h 10000"/>
              <a:gd name="connsiteX21" fmla="*/ 1494 w 10000"/>
              <a:gd name="connsiteY21" fmla="*/ 10000 h 10000"/>
              <a:gd name="connsiteX22" fmla="*/ 1163 w 10000"/>
              <a:gd name="connsiteY22" fmla="*/ 9798 h 10000"/>
              <a:gd name="connsiteX23" fmla="*/ 582 w 10000"/>
              <a:gd name="connsiteY23" fmla="*/ 9279 h 10000"/>
              <a:gd name="connsiteX24" fmla="*/ 194 w 10000"/>
              <a:gd name="connsiteY24" fmla="*/ 8470 h 10000"/>
              <a:gd name="connsiteX25" fmla="*/ 0 w 10000"/>
              <a:gd name="connsiteY25" fmla="*/ 7446 h 10000"/>
              <a:gd name="connsiteX26" fmla="*/ 0 w 10000"/>
              <a:gd name="connsiteY26" fmla="*/ 6536 h 10000"/>
              <a:gd name="connsiteX27" fmla="*/ 65 w 10000"/>
              <a:gd name="connsiteY27" fmla="*/ 6018 h 10000"/>
              <a:gd name="connsiteX28" fmla="*/ 194 w 10000"/>
              <a:gd name="connsiteY28" fmla="*/ 5512 h 10000"/>
              <a:gd name="connsiteX29" fmla="*/ 452 w 10000"/>
              <a:gd name="connsiteY29" fmla="*/ 5107 h 10000"/>
              <a:gd name="connsiteX30" fmla="*/ 711 w 10000"/>
              <a:gd name="connsiteY30" fmla="*/ 4690 h 10000"/>
              <a:gd name="connsiteX31" fmla="*/ 1099 w 10000"/>
              <a:gd name="connsiteY31" fmla="*/ 4387 h 10000"/>
              <a:gd name="connsiteX32" fmla="*/ 1494 w 10000"/>
              <a:gd name="connsiteY32" fmla="*/ 4083 h 10000"/>
              <a:gd name="connsiteX33" fmla="*/ 1494 w 10000"/>
              <a:gd name="connsiteY33" fmla="*/ 3578 h 10000"/>
              <a:gd name="connsiteX34" fmla="*/ 1559 w 10000"/>
              <a:gd name="connsiteY34" fmla="*/ 3059 h 10000"/>
              <a:gd name="connsiteX35" fmla="*/ 1688 w 10000"/>
              <a:gd name="connsiteY35" fmla="*/ 2655 h 10000"/>
              <a:gd name="connsiteX36" fmla="*/ 1947 w 10000"/>
              <a:gd name="connsiteY36" fmla="*/ 2351 h 10000"/>
              <a:gd name="connsiteX37" fmla="*/ 2205 w 10000"/>
              <a:gd name="connsiteY37" fmla="*/ 2048 h 10000"/>
              <a:gd name="connsiteX38" fmla="*/ 2528 w 10000"/>
              <a:gd name="connsiteY38" fmla="*/ 2048 h 10000"/>
              <a:gd name="connsiteX39" fmla="*/ 2851 w 10000"/>
              <a:gd name="connsiteY39" fmla="*/ 2048 h 10000"/>
              <a:gd name="connsiteX40" fmla="*/ 3183 w 10000"/>
              <a:gd name="connsiteY40" fmla="*/ 2351 h 10000"/>
              <a:gd name="connsiteX41" fmla="*/ 3183 w 10000"/>
              <a:gd name="connsiteY41" fmla="*/ 2351 h 10000"/>
              <a:gd name="connsiteX0" fmla="*/ 3183 w 10000"/>
              <a:gd name="connsiteY0" fmla="*/ 2351 h 10000"/>
              <a:gd name="connsiteX1" fmla="*/ 5194 w 10000"/>
              <a:gd name="connsiteY1" fmla="*/ 101 h 10000"/>
              <a:gd name="connsiteX2" fmla="*/ 5646 w 10000"/>
              <a:gd name="connsiteY2" fmla="*/ 0 h 10000"/>
              <a:gd name="connsiteX3" fmla="*/ 6099 w 10000"/>
              <a:gd name="connsiteY3" fmla="*/ 101 h 10000"/>
              <a:gd name="connsiteX4" fmla="*/ 6559 w 10000"/>
              <a:gd name="connsiteY4" fmla="*/ 202 h 10000"/>
              <a:gd name="connsiteX5" fmla="*/ 7399 w 10000"/>
              <a:gd name="connsiteY5" fmla="*/ 822 h 10000"/>
              <a:gd name="connsiteX6" fmla="*/ 8045 w 10000"/>
              <a:gd name="connsiteY6" fmla="*/ 1631 h 10000"/>
              <a:gd name="connsiteX7" fmla="*/ 8312 w 10000"/>
              <a:gd name="connsiteY7" fmla="*/ 2250 h 10000"/>
              <a:gd name="connsiteX8" fmla="*/ 8506 w 10000"/>
              <a:gd name="connsiteY8" fmla="*/ 2857 h 10000"/>
              <a:gd name="connsiteX9" fmla="*/ 8635 w 10000"/>
              <a:gd name="connsiteY9" fmla="*/ 3477 h 10000"/>
              <a:gd name="connsiteX10" fmla="*/ 8635 w 10000"/>
              <a:gd name="connsiteY10" fmla="*/ 4185 h 10000"/>
              <a:gd name="connsiteX11" fmla="*/ 9281 w 10000"/>
              <a:gd name="connsiteY11" fmla="*/ 4589 h 10000"/>
              <a:gd name="connsiteX12" fmla="*/ 9733 w 10000"/>
              <a:gd name="connsiteY12" fmla="*/ 5310 h 10000"/>
              <a:gd name="connsiteX13" fmla="*/ 9935 w 10000"/>
              <a:gd name="connsiteY13" fmla="*/ 6220 h 10000"/>
              <a:gd name="connsiteX14" fmla="*/ 10000 w 10000"/>
              <a:gd name="connsiteY14" fmla="*/ 7244 h 10000"/>
              <a:gd name="connsiteX15" fmla="*/ 9871 w 10000"/>
              <a:gd name="connsiteY15" fmla="*/ 8167 h 10000"/>
              <a:gd name="connsiteX16" fmla="*/ 9540 w 10000"/>
              <a:gd name="connsiteY16" fmla="*/ 9077 h 10000"/>
              <a:gd name="connsiteX17" fmla="*/ 9087 w 10000"/>
              <a:gd name="connsiteY17" fmla="*/ 9697 h 10000"/>
              <a:gd name="connsiteX18" fmla="*/ 8441 w 10000"/>
              <a:gd name="connsiteY18" fmla="*/ 10000 h 10000"/>
              <a:gd name="connsiteX19" fmla="*/ 1882 w 10000"/>
              <a:gd name="connsiteY19" fmla="*/ 10000 h 10000"/>
              <a:gd name="connsiteX20" fmla="*/ 1494 w 10000"/>
              <a:gd name="connsiteY20" fmla="*/ 10000 h 10000"/>
              <a:gd name="connsiteX21" fmla="*/ 1163 w 10000"/>
              <a:gd name="connsiteY21" fmla="*/ 9798 h 10000"/>
              <a:gd name="connsiteX22" fmla="*/ 582 w 10000"/>
              <a:gd name="connsiteY22" fmla="*/ 9279 h 10000"/>
              <a:gd name="connsiteX23" fmla="*/ 194 w 10000"/>
              <a:gd name="connsiteY23" fmla="*/ 8470 h 10000"/>
              <a:gd name="connsiteX24" fmla="*/ 0 w 10000"/>
              <a:gd name="connsiteY24" fmla="*/ 7446 h 10000"/>
              <a:gd name="connsiteX25" fmla="*/ 0 w 10000"/>
              <a:gd name="connsiteY25" fmla="*/ 6536 h 10000"/>
              <a:gd name="connsiteX26" fmla="*/ 65 w 10000"/>
              <a:gd name="connsiteY26" fmla="*/ 6018 h 10000"/>
              <a:gd name="connsiteX27" fmla="*/ 194 w 10000"/>
              <a:gd name="connsiteY27" fmla="*/ 5512 h 10000"/>
              <a:gd name="connsiteX28" fmla="*/ 452 w 10000"/>
              <a:gd name="connsiteY28" fmla="*/ 5107 h 10000"/>
              <a:gd name="connsiteX29" fmla="*/ 711 w 10000"/>
              <a:gd name="connsiteY29" fmla="*/ 4690 h 10000"/>
              <a:gd name="connsiteX30" fmla="*/ 1099 w 10000"/>
              <a:gd name="connsiteY30" fmla="*/ 4387 h 10000"/>
              <a:gd name="connsiteX31" fmla="*/ 1494 w 10000"/>
              <a:gd name="connsiteY31" fmla="*/ 4083 h 10000"/>
              <a:gd name="connsiteX32" fmla="*/ 1494 w 10000"/>
              <a:gd name="connsiteY32" fmla="*/ 3578 h 10000"/>
              <a:gd name="connsiteX33" fmla="*/ 1559 w 10000"/>
              <a:gd name="connsiteY33" fmla="*/ 3059 h 10000"/>
              <a:gd name="connsiteX34" fmla="*/ 1688 w 10000"/>
              <a:gd name="connsiteY34" fmla="*/ 2655 h 10000"/>
              <a:gd name="connsiteX35" fmla="*/ 1947 w 10000"/>
              <a:gd name="connsiteY35" fmla="*/ 2351 h 10000"/>
              <a:gd name="connsiteX36" fmla="*/ 2205 w 10000"/>
              <a:gd name="connsiteY36" fmla="*/ 2048 h 10000"/>
              <a:gd name="connsiteX37" fmla="*/ 2528 w 10000"/>
              <a:gd name="connsiteY37" fmla="*/ 2048 h 10000"/>
              <a:gd name="connsiteX38" fmla="*/ 2851 w 10000"/>
              <a:gd name="connsiteY38" fmla="*/ 2048 h 10000"/>
              <a:gd name="connsiteX39" fmla="*/ 3183 w 10000"/>
              <a:gd name="connsiteY39" fmla="*/ 2351 h 10000"/>
              <a:gd name="connsiteX40" fmla="*/ 3183 w 10000"/>
              <a:gd name="connsiteY40" fmla="*/ 2351 h 10000"/>
              <a:gd name="connsiteX0" fmla="*/ 3183 w 10000"/>
              <a:gd name="connsiteY0" fmla="*/ 2351 h 10000"/>
              <a:gd name="connsiteX1" fmla="*/ 5646 w 10000"/>
              <a:gd name="connsiteY1" fmla="*/ 0 h 10000"/>
              <a:gd name="connsiteX2" fmla="*/ 6099 w 10000"/>
              <a:gd name="connsiteY2" fmla="*/ 101 h 10000"/>
              <a:gd name="connsiteX3" fmla="*/ 6559 w 10000"/>
              <a:gd name="connsiteY3" fmla="*/ 202 h 10000"/>
              <a:gd name="connsiteX4" fmla="*/ 7399 w 10000"/>
              <a:gd name="connsiteY4" fmla="*/ 822 h 10000"/>
              <a:gd name="connsiteX5" fmla="*/ 8045 w 10000"/>
              <a:gd name="connsiteY5" fmla="*/ 1631 h 10000"/>
              <a:gd name="connsiteX6" fmla="*/ 8312 w 10000"/>
              <a:gd name="connsiteY6" fmla="*/ 2250 h 10000"/>
              <a:gd name="connsiteX7" fmla="*/ 8506 w 10000"/>
              <a:gd name="connsiteY7" fmla="*/ 2857 h 10000"/>
              <a:gd name="connsiteX8" fmla="*/ 8635 w 10000"/>
              <a:gd name="connsiteY8" fmla="*/ 3477 h 10000"/>
              <a:gd name="connsiteX9" fmla="*/ 8635 w 10000"/>
              <a:gd name="connsiteY9" fmla="*/ 4185 h 10000"/>
              <a:gd name="connsiteX10" fmla="*/ 9281 w 10000"/>
              <a:gd name="connsiteY10" fmla="*/ 4589 h 10000"/>
              <a:gd name="connsiteX11" fmla="*/ 9733 w 10000"/>
              <a:gd name="connsiteY11" fmla="*/ 5310 h 10000"/>
              <a:gd name="connsiteX12" fmla="*/ 9935 w 10000"/>
              <a:gd name="connsiteY12" fmla="*/ 6220 h 10000"/>
              <a:gd name="connsiteX13" fmla="*/ 10000 w 10000"/>
              <a:gd name="connsiteY13" fmla="*/ 7244 h 10000"/>
              <a:gd name="connsiteX14" fmla="*/ 9871 w 10000"/>
              <a:gd name="connsiteY14" fmla="*/ 8167 h 10000"/>
              <a:gd name="connsiteX15" fmla="*/ 9540 w 10000"/>
              <a:gd name="connsiteY15" fmla="*/ 9077 h 10000"/>
              <a:gd name="connsiteX16" fmla="*/ 9087 w 10000"/>
              <a:gd name="connsiteY16" fmla="*/ 9697 h 10000"/>
              <a:gd name="connsiteX17" fmla="*/ 8441 w 10000"/>
              <a:gd name="connsiteY17" fmla="*/ 10000 h 10000"/>
              <a:gd name="connsiteX18" fmla="*/ 1882 w 10000"/>
              <a:gd name="connsiteY18" fmla="*/ 10000 h 10000"/>
              <a:gd name="connsiteX19" fmla="*/ 1494 w 10000"/>
              <a:gd name="connsiteY19" fmla="*/ 10000 h 10000"/>
              <a:gd name="connsiteX20" fmla="*/ 1163 w 10000"/>
              <a:gd name="connsiteY20" fmla="*/ 9798 h 10000"/>
              <a:gd name="connsiteX21" fmla="*/ 582 w 10000"/>
              <a:gd name="connsiteY21" fmla="*/ 9279 h 10000"/>
              <a:gd name="connsiteX22" fmla="*/ 194 w 10000"/>
              <a:gd name="connsiteY22" fmla="*/ 8470 h 10000"/>
              <a:gd name="connsiteX23" fmla="*/ 0 w 10000"/>
              <a:gd name="connsiteY23" fmla="*/ 7446 h 10000"/>
              <a:gd name="connsiteX24" fmla="*/ 0 w 10000"/>
              <a:gd name="connsiteY24" fmla="*/ 6536 h 10000"/>
              <a:gd name="connsiteX25" fmla="*/ 65 w 10000"/>
              <a:gd name="connsiteY25" fmla="*/ 6018 h 10000"/>
              <a:gd name="connsiteX26" fmla="*/ 194 w 10000"/>
              <a:gd name="connsiteY26" fmla="*/ 5512 h 10000"/>
              <a:gd name="connsiteX27" fmla="*/ 452 w 10000"/>
              <a:gd name="connsiteY27" fmla="*/ 5107 h 10000"/>
              <a:gd name="connsiteX28" fmla="*/ 711 w 10000"/>
              <a:gd name="connsiteY28" fmla="*/ 4690 h 10000"/>
              <a:gd name="connsiteX29" fmla="*/ 1099 w 10000"/>
              <a:gd name="connsiteY29" fmla="*/ 4387 h 10000"/>
              <a:gd name="connsiteX30" fmla="*/ 1494 w 10000"/>
              <a:gd name="connsiteY30" fmla="*/ 4083 h 10000"/>
              <a:gd name="connsiteX31" fmla="*/ 1494 w 10000"/>
              <a:gd name="connsiteY31" fmla="*/ 3578 h 10000"/>
              <a:gd name="connsiteX32" fmla="*/ 1559 w 10000"/>
              <a:gd name="connsiteY32" fmla="*/ 3059 h 10000"/>
              <a:gd name="connsiteX33" fmla="*/ 1688 w 10000"/>
              <a:gd name="connsiteY33" fmla="*/ 2655 h 10000"/>
              <a:gd name="connsiteX34" fmla="*/ 1947 w 10000"/>
              <a:gd name="connsiteY34" fmla="*/ 2351 h 10000"/>
              <a:gd name="connsiteX35" fmla="*/ 2205 w 10000"/>
              <a:gd name="connsiteY35" fmla="*/ 2048 h 10000"/>
              <a:gd name="connsiteX36" fmla="*/ 2528 w 10000"/>
              <a:gd name="connsiteY36" fmla="*/ 2048 h 10000"/>
              <a:gd name="connsiteX37" fmla="*/ 2851 w 10000"/>
              <a:gd name="connsiteY37" fmla="*/ 2048 h 10000"/>
              <a:gd name="connsiteX38" fmla="*/ 3183 w 10000"/>
              <a:gd name="connsiteY38" fmla="*/ 2351 h 10000"/>
              <a:gd name="connsiteX39" fmla="*/ 3183 w 10000"/>
              <a:gd name="connsiteY39" fmla="*/ 2351 h 10000"/>
              <a:gd name="connsiteX0" fmla="*/ 3183 w 10000"/>
              <a:gd name="connsiteY0" fmla="*/ 2351 h 10000"/>
              <a:gd name="connsiteX1" fmla="*/ 5646 w 10000"/>
              <a:gd name="connsiteY1" fmla="*/ 0 h 10000"/>
              <a:gd name="connsiteX2" fmla="*/ 6099 w 10000"/>
              <a:gd name="connsiteY2" fmla="*/ 101 h 10000"/>
              <a:gd name="connsiteX3" fmla="*/ 6559 w 10000"/>
              <a:gd name="connsiteY3" fmla="*/ 202 h 10000"/>
              <a:gd name="connsiteX4" fmla="*/ 7399 w 10000"/>
              <a:gd name="connsiteY4" fmla="*/ 822 h 10000"/>
              <a:gd name="connsiteX5" fmla="*/ 8045 w 10000"/>
              <a:gd name="connsiteY5" fmla="*/ 1631 h 10000"/>
              <a:gd name="connsiteX6" fmla="*/ 8312 w 10000"/>
              <a:gd name="connsiteY6" fmla="*/ 2250 h 10000"/>
              <a:gd name="connsiteX7" fmla="*/ 8506 w 10000"/>
              <a:gd name="connsiteY7" fmla="*/ 2857 h 10000"/>
              <a:gd name="connsiteX8" fmla="*/ 8635 w 10000"/>
              <a:gd name="connsiteY8" fmla="*/ 4185 h 10000"/>
              <a:gd name="connsiteX9" fmla="*/ 9281 w 10000"/>
              <a:gd name="connsiteY9" fmla="*/ 4589 h 10000"/>
              <a:gd name="connsiteX10" fmla="*/ 9733 w 10000"/>
              <a:gd name="connsiteY10" fmla="*/ 5310 h 10000"/>
              <a:gd name="connsiteX11" fmla="*/ 9935 w 10000"/>
              <a:gd name="connsiteY11" fmla="*/ 6220 h 10000"/>
              <a:gd name="connsiteX12" fmla="*/ 10000 w 10000"/>
              <a:gd name="connsiteY12" fmla="*/ 7244 h 10000"/>
              <a:gd name="connsiteX13" fmla="*/ 9871 w 10000"/>
              <a:gd name="connsiteY13" fmla="*/ 8167 h 10000"/>
              <a:gd name="connsiteX14" fmla="*/ 9540 w 10000"/>
              <a:gd name="connsiteY14" fmla="*/ 9077 h 10000"/>
              <a:gd name="connsiteX15" fmla="*/ 9087 w 10000"/>
              <a:gd name="connsiteY15" fmla="*/ 9697 h 10000"/>
              <a:gd name="connsiteX16" fmla="*/ 8441 w 10000"/>
              <a:gd name="connsiteY16" fmla="*/ 10000 h 10000"/>
              <a:gd name="connsiteX17" fmla="*/ 1882 w 10000"/>
              <a:gd name="connsiteY17" fmla="*/ 10000 h 10000"/>
              <a:gd name="connsiteX18" fmla="*/ 1494 w 10000"/>
              <a:gd name="connsiteY18" fmla="*/ 10000 h 10000"/>
              <a:gd name="connsiteX19" fmla="*/ 1163 w 10000"/>
              <a:gd name="connsiteY19" fmla="*/ 9798 h 10000"/>
              <a:gd name="connsiteX20" fmla="*/ 582 w 10000"/>
              <a:gd name="connsiteY20" fmla="*/ 9279 h 10000"/>
              <a:gd name="connsiteX21" fmla="*/ 194 w 10000"/>
              <a:gd name="connsiteY21" fmla="*/ 8470 h 10000"/>
              <a:gd name="connsiteX22" fmla="*/ 0 w 10000"/>
              <a:gd name="connsiteY22" fmla="*/ 7446 h 10000"/>
              <a:gd name="connsiteX23" fmla="*/ 0 w 10000"/>
              <a:gd name="connsiteY23" fmla="*/ 6536 h 10000"/>
              <a:gd name="connsiteX24" fmla="*/ 65 w 10000"/>
              <a:gd name="connsiteY24" fmla="*/ 6018 h 10000"/>
              <a:gd name="connsiteX25" fmla="*/ 194 w 10000"/>
              <a:gd name="connsiteY25" fmla="*/ 5512 h 10000"/>
              <a:gd name="connsiteX26" fmla="*/ 452 w 10000"/>
              <a:gd name="connsiteY26" fmla="*/ 5107 h 10000"/>
              <a:gd name="connsiteX27" fmla="*/ 711 w 10000"/>
              <a:gd name="connsiteY27" fmla="*/ 4690 h 10000"/>
              <a:gd name="connsiteX28" fmla="*/ 1099 w 10000"/>
              <a:gd name="connsiteY28" fmla="*/ 4387 h 10000"/>
              <a:gd name="connsiteX29" fmla="*/ 1494 w 10000"/>
              <a:gd name="connsiteY29" fmla="*/ 4083 h 10000"/>
              <a:gd name="connsiteX30" fmla="*/ 1494 w 10000"/>
              <a:gd name="connsiteY30" fmla="*/ 3578 h 10000"/>
              <a:gd name="connsiteX31" fmla="*/ 1559 w 10000"/>
              <a:gd name="connsiteY31" fmla="*/ 3059 h 10000"/>
              <a:gd name="connsiteX32" fmla="*/ 1688 w 10000"/>
              <a:gd name="connsiteY32" fmla="*/ 2655 h 10000"/>
              <a:gd name="connsiteX33" fmla="*/ 1947 w 10000"/>
              <a:gd name="connsiteY33" fmla="*/ 2351 h 10000"/>
              <a:gd name="connsiteX34" fmla="*/ 2205 w 10000"/>
              <a:gd name="connsiteY34" fmla="*/ 2048 h 10000"/>
              <a:gd name="connsiteX35" fmla="*/ 2528 w 10000"/>
              <a:gd name="connsiteY35" fmla="*/ 2048 h 10000"/>
              <a:gd name="connsiteX36" fmla="*/ 2851 w 10000"/>
              <a:gd name="connsiteY36" fmla="*/ 2048 h 10000"/>
              <a:gd name="connsiteX37" fmla="*/ 3183 w 10000"/>
              <a:gd name="connsiteY37" fmla="*/ 2351 h 10000"/>
              <a:gd name="connsiteX38" fmla="*/ 3183 w 10000"/>
              <a:gd name="connsiteY38" fmla="*/ 2351 h 10000"/>
              <a:gd name="connsiteX0" fmla="*/ 3183 w 10000"/>
              <a:gd name="connsiteY0" fmla="*/ 2351 h 10000"/>
              <a:gd name="connsiteX1" fmla="*/ 5646 w 10000"/>
              <a:gd name="connsiteY1" fmla="*/ 0 h 10000"/>
              <a:gd name="connsiteX2" fmla="*/ 6099 w 10000"/>
              <a:gd name="connsiteY2" fmla="*/ 101 h 10000"/>
              <a:gd name="connsiteX3" fmla="*/ 6559 w 10000"/>
              <a:gd name="connsiteY3" fmla="*/ 202 h 10000"/>
              <a:gd name="connsiteX4" fmla="*/ 7399 w 10000"/>
              <a:gd name="connsiteY4" fmla="*/ 822 h 10000"/>
              <a:gd name="connsiteX5" fmla="*/ 8045 w 10000"/>
              <a:gd name="connsiteY5" fmla="*/ 1631 h 10000"/>
              <a:gd name="connsiteX6" fmla="*/ 8312 w 10000"/>
              <a:gd name="connsiteY6" fmla="*/ 2250 h 10000"/>
              <a:gd name="connsiteX7" fmla="*/ 8635 w 10000"/>
              <a:gd name="connsiteY7" fmla="*/ 4185 h 10000"/>
              <a:gd name="connsiteX8" fmla="*/ 9281 w 10000"/>
              <a:gd name="connsiteY8" fmla="*/ 4589 h 10000"/>
              <a:gd name="connsiteX9" fmla="*/ 9733 w 10000"/>
              <a:gd name="connsiteY9" fmla="*/ 5310 h 10000"/>
              <a:gd name="connsiteX10" fmla="*/ 9935 w 10000"/>
              <a:gd name="connsiteY10" fmla="*/ 6220 h 10000"/>
              <a:gd name="connsiteX11" fmla="*/ 10000 w 10000"/>
              <a:gd name="connsiteY11" fmla="*/ 7244 h 10000"/>
              <a:gd name="connsiteX12" fmla="*/ 9871 w 10000"/>
              <a:gd name="connsiteY12" fmla="*/ 8167 h 10000"/>
              <a:gd name="connsiteX13" fmla="*/ 9540 w 10000"/>
              <a:gd name="connsiteY13" fmla="*/ 9077 h 10000"/>
              <a:gd name="connsiteX14" fmla="*/ 9087 w 10000"/>
              <a:gd name="connsiteY14" fmla="*/ 9697 h 10000"/>
              <a:gd name="connsiteX15" fmla="*/ 8441 w 10000"/>
              <a:gd name="connsiteY15" fmla="*/ 10000 h 10000"/>
              <a:gd name="connsiteX16" fmla="*/ 1882 w 10000"/>
              <a:gd name="connsiteY16" fmla="*/ 10000 h 10000"/>
              <a:gd name="connsiteX17" fmla="*/ 1494 w 10000"/>
              <a:gd name="connsiteY17" fmla="*/ 10000 h 10000"/>
              <a:gd name="connsiteX18" fmla="*/ 1163 w 10000"/>
              <a:gd name="connsiteY18" fmla="*/ 9798 h 10000"/>
              <a:gd name="connsiteX19" fmla="*/ 582 w 10000"/>
              <a:gd name="connsiteY19" fmla="*/ 9279 h 10000"/>
              <a:gd name="connsiteX20" fmla="*/ 194 w 10000"/>
              <a:gd name="connsiteY20" fmla="*/ 8470 h 10000"/>
              <a:gd name="connsiteX21" fmla="*/ 0 w 10000"/>
              <a:gd name="connsiteY21" fmla="*/ 7446 h 10000"/>
              <a:gd name="connsiteX22" fmla="*/ 0 w 10000"/>
              <a:gd name="connsiteY22" fmla="*/ 6536 h 10000"/>
              <a:gd name="connsiteX23" fmla="*/ 65 w 10000"/>
              <a:gd name="connsiteY23" fmla="*/ 6018 h 10000"/>
              <a:gd name="connsiteX24" fmla="*/ 194 w 10000"/>
              <a:gd name="connsiteY24" fmla="*/ 5512 h 10000"/>
              <a:gd name="connsiteX25" fmla="*/ 452 w 10000"/>
              <a:gd name="connsiteY25" fmla="*/ 5107 h 10000"/>
              <a:gd name="connsiteX26" fmla="*/ 711 w 10000"/>
              <a:gd name="connsiteY26" fmla="*/ 4690 h 10000"/>
              <a:gd name="connsiteX27" fmla="*/ 1099 w 10000"/>
              <a:gd name="connsiteY27" fmla="*/ 4387 h 10000"/>
              <a:gd name="connsiteX28" fmla="*/ 1494 w 10000"/>
              <a:gd name="connsiteY28" fmla="*/ 4083 h 10000"/>
              <a:gd name="connsiteX29" fmla="*/ 1494 w 10000"/>
              <a:gd name="connsiteY29" fmla="*/ 3578 h 10000"/>
              <a:gd name="connsiteX30" fmla="*/ 1559 w 10000"/>
              <a:gd name="connsiteY30" fmla="*/ 3059 h 10000"/>
              <a:gd name="connsiteX31" fmla="*/ 1688 w 10000"/>
              <a:gd name="connsiteY31" fmla="*/ 2655 h 10000"/>
              <a:gd name="connsiteX32" fmla="*/ 1947 w 10000"/>
              <a:gd name="connsiteY32" fmla="*/ 2351 h 10000"/>
              <a:gd name="connsiteX33" fmla="*/ 2205 w 10000"/>
              <a:gd name="connsiteY33" fmla="*/ 2048 h 10000"/>
              <a:gd name="connsiteX34" fmla="*/ 2528 w 10000"/>
              <a:gd name="connsiteY34" fmla="*/ 2048 h 10000"/>
              <a:gd name="connsiteX35" fmla="*/ 2851 w 10000"/>
              <a:gd name="connsiteY35" fmla="*/ 2048 h 10000"/>
              <a:gd name="connsiteX36" fmla="*/ 3183 w 10000"/>
              <a:gd name="connsiteY36" fmla="*/ 2351 h 10000"/>
              <a:gd name="connsiteX37" fmla="*/ 3183 w 10000"/>
              <a:gd name="connsiteY37" fmla="*/ 2351 h 10000"/>
              <a:gd name="connsiteX0" fmla="*/ 3183 w 10000"/>
              <a:gd name="connsiteY0" fmla="*/ 2351 h 10000"/>
              <a:gd name="connsiteX1" fmla="*/ 5646 w 10000"/>
              <a:gd name="connsiteY1" fmla="*/ 0 h 10000"/>
              <a:gd name="connsiteX2" fmla="*/ 6099 w 10000"/>
              <a:gd name="connsiteY2" fmla="*/ 101 h 10000"/>
              <a:gd name="connsiteX3" fmla="*/ 6559 w 10000"/>
              <a:gd name="connsiteY3" fmla="*/ 202 h 10000"/>
              <a:gd name="connsiteX4" fmla="*/ 7399 w 10000"/>
              <a:gd name="connsiteY4" fmla="*/ 822 h 10000"/>
              <a:gd name="connsiteX5" fmla="*/ 8045 w 10000"/>
              <a:gd name="connsiteY5" fmla="*/ 1631 h 10000"/>
              <a:gd name="connsiteX6" fmla="*/ 8635 w 10000"/>
              <a:gd name="connsiteY6" fmla="*/ 4185 h 10000"/>
              <a:gd name="connsiteX7" fmla="*/ 9281 w 10000"/>
              <a:gd name="connsiteY7" fmla="*/ 4589 h 10000"/>
              <a:gd name="connsiteX8" fmla="*/ 9733 w 10000"/>
              <a:gd name="connsiteY8" fmla="*/ 5310 h 10000"/>
              <a:gd name="connsiteX9" fmla="*/ 9935 w 10000"/>
              <a:gd name="connsiteY9" fmla="*/ 6220 h 10000"/>
              <a:gd name="connsiteX10" fmla="*/ 10000 w 10000"/>
              <a:gd name="connsiteY10" fmla="*/ 7244 h 10000"/>
              <a:gd name="connsiteX11" fmla="*/ 9871 w 10000"/>
              <a:gd name="connsiteY11" fmla="*/ 8167 h 10000"/>
              <a:gd name="connsiteX12" fmla="*/ 9540 w 10000"/>
              <a:gd name="connsiteY12" fmla="*/ 9077 h 10000"/>
              <a:gd name="connsiteX13" fmla="*/ 9087 w 10000"/>
              <a:gd name="connsiteY13" fmla="*/ 9697 h 10000"/>
              <a:gd name="connsiteX14" fmla="*/ 8441 w 10000"/>
              <a:gd name="connsiteY14" fmla="*/ 10000 h 10000"/>
              <a:gd name="connsiteX15" fmla="*/ 1882 w 10000"/>
              <a:gd name="connsiteY15" fmla="*/ 10000 h 10000"/>
              <a:gd name="connsiteX16" fmla="*/ 1494 w 10000"/>
              <a:gd name="connsiteY16" fmla="*/ 10000 h 10000"/>
              <a:gd name="connsiteX17" fmla="*/ 1163 w 10000"/>
              <a:gd name="connsiteY17" fmla="*/ 9798 h 10000"/>
              <a:gd name="connsiteX18" fmla="*/ 582 w 10000"/>
              <a:gd name="connsiteY18" fmla="*/ 9279 h 10000"/>
              <a:gd name="connsiteX19" fmla="*/ 194 w 10000"/>
              <a:gd name="connsiteY19" fmla="*/ 8470 h 10000"/>
              <a:gd name="connsiteX20" fmla="*/ 0 w 10000"/>
              <a:gd name="connsiteY20" fmla="*/ 7446 h 10000"/>
              <a:gd name="connsiteX21" fmla="*/ 0 w 10000"/>
              <a:gd name="connsiteY21" fmla="*/ 6536 h 10000"/>
              <a:gd name="connsiteX22" fmla="*/ 65 w 10000"/>
              <a:gd name="connsiteY22" fmla="*/ 6018 h 10000"/>
              <a:gd name="connsiteX23" fmla="*/ 194 w 10000"/>
              <a:gd name="connsiteY23" fmla="*/ 5512 h 10000"/>
              <a:gd name="connsiteX24" fmla="*/ 452 w 10000"/>
              <a:gd name="connsiteY24" fmla="*/ 5107 h 10000"/>
              <a:gd name="connsiteX25" fmla="*/ 711 w 10000"/>
              <a:gd name="connsiteY25" fmla="*/ 4690 h 10000"/>
              <a:gd name="connsiteX26" fmla="*/ 1099 w 10000"/>
              <a:gd name="connsiteY26" fmla="*/ 4387 h 10000"/>
              <a:gd name="connsiteX27" fmla="*/ 1494 w 10000"/>
              <a:gd name="connsiteY27" fmla="*/ 4083 h 10000"/>
              <a:gd name="connsiteX28" fmla="*/ 1494 w 10000"/>
              <a:gd name="connsiteY28" fmla="*/ 3578 h 10000"/>
              <a:gd name="connsiteX29" fmla="*/ 1559 w 10000"/>
              <a:gd name="connsiteY29" fmla="*/ 3059 h 10000"/>
              <a:gd name="connsiteX30" fmla="*/ 1688 w 10000"/>
              <a:gd name="connsiteY30" fmla="*/ 2655 h 10000"/>
              <a:gd name="connsiteX31" fmla="*/ 1947 w 10000"/>
              <a:gd name="connsiteY31" fmla="*/ 2351 h 10000"/>
              <a:gd name="connsiteX32" fmla="*/ 2205 w 10000"/>
              <a:gd name="connsiteY32" fmla="*/ 2048 h 10000"/>
              <a:gd name="connsiteX33" fmla="*/ 2528 w 10000"/>
              <a:gd name="connsiteY33" fmla="*/ 2048 h 10000"/>
              <a:gd name="connsiteX34" fmla="*/ 2851 w 10000"/>
              <a:gd name="connsiteY34" fmla="*/ 2048 h 10000"/>
              <a:gd name="connsiteX35" fmla="*/ 3183 w 10000"/>
              <a:gd name="connsiteY35" fmla="*/ 2351 h 10000"/>
              <a:gd name="connsiteX36" fmla="*/ 3183 w 10000"/>
              <a:gd name="connsiteY36" fmla="*/ 2351 h 10000"/>
              <a:gd name="connsiteX0" fmla="*/ 3183 w 10000"/>
              <a:gd name="connsiteY0" fmla="*/ 2351 h 10000"/>
              <a:gd name="connsiteX1" fmla="*/ 5646 w 10000"/>
              <a:gd name="connsiteY1" fmla="*/ 0 h 10000"/>
              <a:gd name="connsiteX2" fmla="*/ 6099 w 10000"/>
              <a:gd name="connsiteY2" fmla="*/ 101 h 10000"/>
              <a:gd name="connsiteX3" fmla="*/ 6559 w 10000"/>
              <a:gd name="connsiteY3" fmla="*/ 202 h 10000"/>
              <a:gd name="connsiteX4" fmla="*/ 7399 w 10000"/>
              <a:gd name="connsiteY4" fmla="*/ 822 h 10000"/>
              <a:gd name="connsiteX5" fmla="*/ 8635 w 10000"/>
              <a:gd name="connsiteY5" fmla="*/ 4185 h 10000"/>
              <a:gd name="connsiteX6" fmla="*/ 9281 w 10000"/>
              <a:gd name="connsiteY6" fmla="*/ 4589 h 10000"/>
              <a:gd name="connsiteX7" fmla="*/ 9733 w 10000"/>
              <a:gd name="connsiteY7" fmla="*/ 5310 h 10000"/>
              <a:gd name="connsiteX8" fmla="*/ 9935 w 10000"/>
              <a:gd name="connsiteY8" fmla="*/ 6220 h 10000"/>
              <a:gd name="connsiteX9" fmla="*/ 10000 w 10000"/>
              <a:gd name="connsiteY9" fmla="*/ 7244 h 10000"/>
              <a:gd name="connsiteX10" fmla="*/ 9871 w 10000"/>
              <a:gd name="connsiteY10" fmla="*/ 8167 h 10000"/>
              <a:gd name="connsiteX11" fmla="*/ 9540 w 10000"/>
              <a:gd name="connsiteY11" fmla="*/ 9077 h 10000"/>
              <a:gd name="connsiteX12" fmla="*/ 9087 w 10000"/>
              <a:gd name="connsiteY12" fmla="*/ 9697 h 10000"/>
              <a:gd name="connsiteX13" fmla="*/ 8441 w 10000"/>
              <a:gd name="connsiteY13" fmla="*/ 10000 h 10000"/>
              <a:gd name="connsiteX14" fmla="*/ 1882 w 10000"/>
              <a:gd name="connsiteY14" fmla="*/ 10000 h 10000"/>
              <a:gd name="connsiteX15" fmla="*/ 1494 w 10000"/>
              <a:gd name="connsiteY15" fmla="*/ 10000 h 10000"/>
              <a:gd name="connsiteX16" fmla="*/ 1163 w 10000"/>
              <a:gd name="connsiteY16" fmla="*/ 9798 h 10000"/>
              <a:gd name="connsiteX17" fmla="*/ 582 w 10000"/>
              <a:gd name="connsiteY17" fmla="*/ 9279 h 10000"/>
              <a:gd name="connsiteX18" fmla="*/ 194 w 10000"/>
              <a:gd name="connsiteY18" fmla="*/ 8470 h 10000"/>
              <a:gd name="connsiteX19" fmla="*/ 0 w 10000"/>
              <a:gd name="connsiteY19" fmla="*/ 7446 h 10000"/>
              <a:gd name="connsiteX20" fmla="*/ 0 w 10000"/>
              <a:gd name="connsiteY20" fmla="*/ 6536 h 10000"/>
              <a:gd name="connsiteX21" fmla="*/ 65 w 10000"/>
              <a:gd name="connsiteY21" fmla="*/ 6018 h 10000"/>
              <a:gd name="connsiteX22" fmla="*/ 194 w 10000"/>
              <a:gd name="connsiteY22" fmla="*/ 5512 h 10000"/>
              <a:gd name="connsiteX23" fmla="*/ 452 w 10000"/>
              <a:gd name="connsiteY23" fmla="*/ 5107 h 10000"/>
              <a:gd name="connsiteX24" fmla="*/ 711 w 10000"/>
              <a:gd name="connsiteY24" fmla="*/ 4690 h 10000"/>
              <a:gd name="connsiteX25" fmla="*/ 1099 w 10000"/>
              <a:gd name="connsiteY25" fmla="*/ 4387 h 10000"/>
              <a:gd name="connsiteX26" fmla="*/ 1494 w 10000"/>
              <a:gd name="connsiteY26" fmla="*/ 4083 h 10000"/>
              <a:gd name="connsiteX27" fmla="*/ 1494 w 10000"/>
              <a:gd name="connsiteY27" fmla="*/ 3578 h 10000"/>
              <a:gd name="connsiteX28" fmla="*/ 1559 w 10000"/>
              <a:gd name="connsiteY28" fmla="*/ 3059 h 10000"/>
              <a:gd name="connsiteX29" fmla="*/ 1688 w 10000"/>
              <a:gd name="connsiteY29" fmla="*/ 2655 h 10000"/>
              <a:gd name="connsiteX30" fmla="*/ 1947 w 10000"/>
              <a:gd name="connsiteY30" fmla="*/ 2351 h 10000"/>
              <a:gd name="connsiteX31" fmla="*/ 2205 w 10000"/>
              <a:gd name="connsiteY31" fmla="*/ 2048 h 10000"/>
              <a:gd name="connsiteX32" fmla="*/ 2528 w 10000"/>
              <a:gd name="connsiteY32" fmla="*/ 2048 h 10000"/>
              <a:gd name="connsiteX33" fmla="*/ 2851 w 10000"/>
              <a:gd name="connsiteY33" fmla="*/ 2048 h 10000"/>
              <a:gd name="connsiteX34" fmla="*/ 3183 w 10000"/>
              <a:gd name="connsiteY34" fmla="*/ 2351 h 10000"/>
              <a:gd name="connsiteX35" fmla="*/ 3183 w 10000"/>
              <a:gd name="connsiteY35" fmla="*/ 2351 h 10000"/>
              <a:gd name="connsiteX0" fmla="*/ 3183 w 10000"/>
              <a:gd name="connsiteY0" fmla="*/ 2351 h 10000"/>
              <a:gd name="connsiteX1" fmla="*/ 5646 w 10000"/>
              <a:gd name="connsiteY1" fmla="*/ 0 h 10000"/>
              <a:gd name="connsiteX2" fmla="*/ 6099 w 10000"/>
              <a:gd name="connsiteY2" fmla="*/ 101 h 10000"/>
              <a:gd name="connsiteX3" fmla="*/ 6559 w 10000"/>
              <a:gd name="connsiteY3" fmla="*/ 202 h 10000"/>
              <a:gd name="connsiteX4" fmla="*/ 8635 w 10000"/>
              <a:gd name="connsiteY4" fmla="*/ 4185 h 10000"/>
              <a:gd name="connsiteX5" fmla="*/ 9281 w 10000"/>
              <a:gd name="connsiteY5" fmla="*/ 4589 h 10000"/>
              <a:gd name="connsiteX6" fmla="*/ 9733 w 10000"/>
              <a:gd name="connsiteY6" fmla="*/ 5310 h 10000"/>
              <a:gd name="connsiteX7" fmla="*/ 9935 w 10000"/>
              <a:gd name="connsiteY7" fmla="*/ 6220 h 10000"/>
              <a:gd name="connsiteX8" fmla="*/ 10000 w 10000"/>
              <a:gd name="connsiteY8" fmla="*/ 7244 h 10000"/>
              <a:gd name="connsiteX9" fmla="*/ 9871 w 10000"/>
              <a:gd name="connsiteY9" fmla="*/ 8167 h 10000"/>
              <a:gd name="connsiteX10" fmla="*/ 9540 w 10000"/>
              <a:gd name="connsiteY10" fmla="*/ 9077 h 10000"/>
              <a:gd name="connsiteX11" fmla="*/ 9087 w 10000"/>
              <a:gd name="connsiteY11" fmla="*/ 9697 h 10000"/>
              <a:gd name="connsiteX12" fmla="*/ 8441 w 10000"/>
              <a:gd name="connsiteY12" fmla="*/ 10000 h 10000"/>
              <a:gd name="connsiteX13" fmla="*/ 1882 w 10000"/>
              <a:gd name="connsiteY13" fmla="*/ 10000 h 10000"/>
              <a:gd name="connsiteX14" fmla="*/ 1494 w 10000"/>
              <a:gd name="connsiteY14" fmla="*/ 10000 h 10000"/>
              <a:gd name="connsiteX15" fmla="*/ 1163 w 10000"/>
              <a:gd name="connsiteY15" fmla="*/ 9798 h 10000"/>
              <a:gd name="connsiteX16" fmla="*/ 582 w 10000"/>
              <a:gd name="connsiteY16" fmla="*/ 9279 h 10000"/>
              <a:gd name="connsiteX17" fmla="*/ 194 w 10000"/>
              <a:gd name="connsiteY17" fmla="*/ 8470 h 10000"/>
              <a:gd name="connsiteX18" fmla="*/ 0 w 10000"/>
              <a:gd name="connsiteY18" fmla="*/ 7446 h 10000"/>
              <a:gd name="connsiteX19" fmla="*/ 0 w 10000"/>
              <a:gd name="connsiteY19" fmla="*/ 6536 h 10000"/>
              <a:gd name="connsiteX20" fmla="*/ 65 w 10000"/>
              <a:gd name="connsiteY20" fmla="*/ 6018 h 10000"/>
              <a:gd name="connsiteX21" fmla="*/ 194 w 10000"/>
              <a:gd name="connsiteY21" fmla="*/ 5512 h 10000"/>
              <a:gd name="connsiteX22" fmla="*/ 452 w 10000"/>
              <a:gd name="connsiteY22" fmla="*/ 5107 h 10000"/>
              <a:gd name="connsiteX23" fmla="*/ 711 w 10000"/>
              <a:gd name="connsiteY23" fmla="*/ 4690 h 10000"/>
              <a:gd name="connsiteX24" fmla="*/ 1099 w 10000"/>
              <a:gd name="connsiteY24" fmla="*/ 4387 h 10000"/>
              <a:gd name="connsiteX25" fmla="*/ 1494 w 10000"/>
              <a:gd name="connsiteY25" fmla="*/ 4083 h 10000"/>
              <a:gd name="connsiteX26" fmla="*/ 1494 w 10000"/>
              <a:gd name="connsiteY26" fmla="*/ 3578 h 10000"/>
              <a:gd name="connsiteX27" fmla="*/ 1559 w 10000"/>
              <a:gd name="connsiteY27" fmla="*/ 3059 h 10000"/>
              <a:gd name="connsiteX28" fmla="*/ 1688 w 10000"/>
              <a:gd name="connsiteY28" fmla="*/ 2655 h 10000"/>
              <a:gd name="connsiteX29" fmla="*/ 1947 w 10000"/>
              <a:gd name="connsiteY29" fmla="*/ 2351 h 10000"/>
              <a:gd name="connsiteX30" fmla="*/ 2205 w 10000"/>
              <a:gd name="connsiteY30" fmla="*/ 2048 h 10000"/>
              <a:gd name="connsiteX31" fmla="*/ 2528 w 10000"/>
              <a:gd name="connsiteY31" fmla="*/ 2048 h 10000"/>
              <a:gd name="connsiteX32" fmla="*/ 2851 w 10000"/>
              <a:gd name="connsiteY32" fmla="*/ 2048 h 10000"/>
              <a:gd name="connsiteX33" fmla="*/ 3183 w 10000"/>
              <a:gd name="connsiteY33" fmla="*/ 2351 h 10000"/>
              <a:gd name="connsiteX34" fmla="*/ 3183 w 10000"/>
              <a:gd name="connsiteY34" fmla="*/ 2351 h 10000"/>
              <a:gd name="connsiteX0" fmla="*/ 3183 w 10000"/>
              <a:gd name="connsiteY0" fmla="*/ 2351 h 10000"/>
              <a:gd name="connsiteX1" fmla="*/ 5646 w 10000"/>
              <a:gd name="connsiteY1" fmla="*/ 0 h 10000"/>
              <a:gd name="connsiteX2" fmla="*/ 6099 w 10000"/>
              <a:gd name="connsiteY2" fmla="*/ 101 h 10000"/>
              <a:gd name="connsiteX3" fmla="*/ 8635 w 10000"/>
              <a:gd name="connsiteY3" fmla="*/ 4185 h 10000"/>
              <a:gd name="connsiteX4" fmla="*/ 9281 w 10000"/>
              <a:gd name="connsiteY4" fmla="*/ 4589 h 10000"/>
              <a:gd name="connsiteX5" fmla="*/ 9733 w 10000"/>
              <a:gd name="connsiteY5" fmla="*/ 5310 h 10000"/>
              <a:gd name="connsiteX6" fmla="*/ 9935 w 10000"/>
              <a:gd name="connsiteY6" fmla="*/ 6220 h 10000"/>
              <a:gd name="connsiteX7" fmla="*/ 10000 w 10000"/>
              <a:gd name="connsiteY7" fmla="*/ 7244 h 10000"/>
              <a:gd name="connsiteX8" fmla="*/ 9871 w 10000"/>
              <a:gd name="connsiteY8" fmla="*/ 8167 h 10000"/>
              <a:gd name="connsiteX9" fmla="*/ 9540 w 10000"/>
              <a:gd name="connsiteY9" fmla="*/ 9077 h 10000"/>
              <a:gd name="connsiteX10" fmla="*/ 9087 w 10000"/>
              <a:gd name="connsiteY10" fmla="*/ 9697 h 10000"/>
              <a:gd name="connsiteX11" fmla="*/ 8441 w 10000"/>
              <a:gd name="connsiteY11" fmla="*/ 10000 h 10000"/>
              <a:gd name="connsiteX12" fmla="*/ 1882 w 10000"/>
              <a:gd name="connsiteY12" fmla="*/ 10000 h 10000"/>
              <a:gd name="connsiteX13" fmla="*/ 1494 w 10000"/>
              <a:gd name="connsiteY13" fmla="*/ 10000 h 10000"/>
              <a:gd name="connsiteX14" fmla="*/ 1163 w 10000"/>
              <a:gd name="connsiteY14" fmla="*/ 9798 h 10000"/>
              <a:gd name="connsiteX15" fmla="*/ 582 w 10000"/>
              <a:gd name="connsiteY15" fmla="*/ 9279 h 10000"/>
              <a:gd name="connsiteX16" fmla="*/ 194 w 10000"/>
              <a:gd name="connsiteY16" fmla="*/ 8470 h 10000"/>
              <a:gd name="connsiteX17" fmla="*/ 0 w 10000"/>
              <a:gd name="connsiteY17" fmla="*/ 7446 h 10000"/>
              <a:gd name="connsiteX18" fmla="*/ 0 w 10000"/>
              <a:gd name="connsiteY18" fmla="*/ 6536 h 10000"/>
              <a:gd name="connsiteX19" fmla="*/ 65 w 10000"/>
              <a:gd name="connsiteY19" fmla="*/ 6018 h 10000"/>
              <a:gd name="connsiteX20" fmla="*/ 194 w 10000"/>
              <a:gd name="connsiteY20" fmla="*/ 5512 h 10000"/>
              <a:gd name="connsiteX21" fmla="*/ 452 w 10000"/>
              <a:gd name="connsiteY21" fmla="*/ 5107 h 10000"/>
              <a:gd name="connsiteX22" fmla="*/ 711 w 10000"/>
              <a:gd name="connsiteY22" fmla="*/ 4690 h 10000"/>
              <a:gd name="connsiteX23" fmla="*/ 1099 w 10000"/>
              <a:gd name="connsiteY23" fmla="*/ 4387 h 10000"/>
              <a:gd name="connsiteX24" fmla="*/ 1494 w 10000"/>
              <a:gd name="connsiteY24" fmla="*/ 4083 h 10000"/>
              <a:gd name="connsiteX25" fmla="*/ 1494 w 10000"/>
              <a:gd name="connsiteY25" fmla="*/ 3578 h 10000"/>
              <a:gd name="connsiteX26" fmla="*/ 1559 w 10000"/>
              <a:gd name="connsiteY26" fmla="*/ 3059 h 10000"/>
              <a:gd name="connsiteX27" fmla="*/ 1688 w 10000"/>
              <a:gd name="connsiteY27" fmla="*/ 2655 h 10000"/>
              <a:gd name="connsiteX28" fmla="*/ 1947 w 10000"/>
              <a:gd name="connsiteY28" fmla="*/ 2351 h 10000"/>
              <a:gd name="connsiteX29" fmla="*/ 2205 w 10000"/>
              <a:gd name="connsiteY29" fmla="*/ 2048 h 10000"/>
              <a:gd name="connsiteX30" fmla="*/ 2528 w 10000"/>
              <a:gd name="connsiteY30" fmla="*/ 2048 h 10000"/>
              <a:gd name="connsiteX31" fmla="*/ 2851 w 10000"/>
              <a:gd name="connsiteY31" fmla="*/ 2048 h 10000"/>
              <a:gd name="connsiteX32" fmla="*/ 3183 w 10000"/>
              <a:gd name="connsiteY32" fmla="*/ 2351 h 10000"/>
              <a:gd name="connsiteX33" fmla="*/ 3183 w 10000"/>
              <a:gd name="connsiteY33" fmla="*/ 2351 h 10000"/>
              <a:gd name="connsiteX0" fmla="*/ 3183 w 10000"/>
              <a:gd name="connsiteY0" fmla="*/ 2351 h 10000"/>
              <a:gd name="connsiteX1" fmla="*/ 5646 w 10000"/>
              <a:gd name="connsiteY1" fmla="*/ 0 h 10000"/>
              <a:gd name="connsiteX2" fmla="*/ 8635 w 10000"/>
              <a:gd name="connsiteY2" fmla="*/ 4185 h 10000"/>
              <a:gd name="connsiteX3" fmla="*/ 9281 w 10000"/>
              <a:gd name="connsiteY3" fmla="*/ 4589 h 10000"/>
              <a:gd name="connsiteX4" fmla="*/ 9733 w 10000"/>
              <a:gd name="connsiteY4" fmla="*/ 5310 h 10000"/>
              <a:gd name="connsiteX5" fmla="*/ 9935 w 10000"/>
              <a:gd name="connsiteY5" fmla="*/ 6220 h 10000"/>
              <a:gd name="connsiteX6" fmla="*/ 10000 w 10000"/>
              <a:gd name="connsiteY6" fmla="*/ 7244 h 10000"/>
              <a:gd name="connsiteX7" fmla="*/ 9871 w 10000"/>
              <a:gd name="connsiteY7" fmla="*/ 8167 h 10000"/>
              <a:gd name="connsiteX8" fmla="*/ 9540 w 10000"/>
              <a:gd name="connsiteY8" fmla="*/ 9077 h 10000"/>
              <a:gd name="connsiteX9" fmla="*/ 9087 w 10000"/>
              <a:gd name="connsiteY9" fmla="*/ 9697 h 10000"/>
              <a:gd name="connsiteX10" fmla="*/ 8441 w 10000"/>
              <a:gd name="connsiteY10" fmla="*/ 10000 h 10000"/>
              <a:gd name="connsiteX11" fmla="*/ 1882 w 10000"/>
              <a:gd name="connsiteY11" fmla="*/ 10000 h 10000"/>
              <a:gd name="connsiteX12" fmla="*/ 1494 w 10000"/>
              <a:gd name="connsiteY12" fmla="*/ 10000 h 10000"/>
              <a:gd name="connsiteX13" fmla="*/ 1163 w 10000"/>
              <a:gd name="connsiteY13" fmla="*/ 9798 h 10000"/>
              <a:gd name="connsiteX14" fmla="*/ 582 w 10000"/>
              <a:gd name="connsiteY14" fmla="*/ 9279 h 10000"/>
              <a:gd name="connsiteX15" fmla="*/ 194 w 10000"/>
              <a:gd name="connsiteY15" fmla="*/ 8470 h 10000"/>
              <a:gd name="connsiteX16" fmla="*/ 0 w 10000"/>
              <a:gd name="connsiteY16" fmla="*/ 7446 h 10000"/>
              <a:gd name="connsiteX17" fmla="*/ 0 w 10000"/>
              <a:gd name="connsiteY17" fmla="*/ 6536 h 10000"/>
              <a:gd name="connsiteX18" fmla="*/ 65 w 10000"/>
              <a:gd name="connsiteY18" fmla="*/ 6018 h 10000"/>
              <a:gd name="connsiteX19" fmla="*/ 194 w 10000"/>
              <a:gd name="connsiteY19" fmla="*/ 5512 h 10000"/>
              <a:gd name="connsiteX20" fmla="*/ 452 w 10000"/>
              <a:gd name="connsiteY20" fmla="*/ 5107 h 10000"/>
              <a:gd name="connsiteX21" fmla="*/ 711 w 10000"/>
              <a:gd name="connsiteY21" fmla="*/ 4690 h 10000"/>
              <a:gd name="connsiteX22" fmla="*/ 1099 w 10000"/>
              <a:gd name="connsiteY22" fmla="*/ 4387 h 10000"/>
              <a:gd name="connsiteX23" fmla="*/ 1494 w 10000"/>
              <a:gd name="connsiteY23" fmla="*/ 4083 h 10000"/>
              <a:gd name="connsiteX24" fmla="*/ 1494 w 10000"/>
              <a:gd name="connsiteY24" fmla="*/ 3578 h 10000"/>
              <a:gd name="connsiteX25" fmla="*/ 1559 w 10000"/>
              <a:gd name="connsiteY25" fmla="*/ 3059 h 10000"/>
              <a:gd name="connsiteX26" fmla="*/ 1688 w 10000"/>
              <a:gd name="connsiteY26" fmla="*/ 2655 h 10000"/>
              <a:gd name="connsiteX27" fmla="*/ 1947 w 10000"/>
              <a:gd name="connsiteY27" fmla="*/ 2351 h 10000"/>
              <a:gd name="connsiteX28" fmla="*/ 2205 w 10000"/>
              <a:gd name="connsiteY28" fmla="*/ 2048 h 10000"/>
              <a:gd name="connsiteX29" fmla="*/ 2528 w 10000"/>
              <a:gd name="connsiteY29" fmla="*/ 2048 h 10000"/>
              <a:gd name="connsiteX30" fmla="*/ 2851 w 10000"/>
              <a:gd name="connsiteY30" fmla="*/ 2048 h 10000"/>
              <a:gd name="connsiteX31" fmla="*/ 3183 w 10000"/>
              <a:gd name="connsiteY31" fmla="*/ 2351 h 10000"/>
              <a:gd name="connsiteX32" fmla="*/ 3183 w 10000"/>
              <a:gd name="connsiteY32" fmla="*/ 2351 h 10000"/>
              <a:gd name="connsiteX0" fmla="*/ 3183 w 10000"/>
              <a:gd name="connsiteY0" fmla="*/ 303 h 7952"/>
              <a:gd name="connsiteX1" fmla="*/ 8635 w 10000"/>
              <a:gd name="connsiteY1" fmla="*/ 2137 h 7952"/>
              <a:gd name="connsiteX2" fmla="*/ 9281 w 10000"/>
              <a:gd name="connsiteY2" fmla="*/ 2541 h 7952"/>
              <a:gd name="connsiteX3" fmla="*/ 9733 w 10000"/>
              <a:gd name="connsiteY3" fmla="*/ 3262 h 7952"/>
              <a:gd name="connsiteX4" fmla="*/ 9935 w 10000"/>
              <a:gd name="connsiteY4" fmla="*/ 4172 h 7952"/>
              <a:gd name="connsiteX5" fmla="*/ 10000 w 10000"/>
              <a:gd name="connsiteY5" fmla="*/ 5196 h 7952"/>
              <a:gd name="connsiteX6" fmla="*/ 9871 w 10000"/>
              <a:gd name="connsiteY6" fmla="*/ 6119 h 7952"/>
              <a:gd name="connsiteX7" fmla="*/ 9540 w 10000"/>
              <a:gd name="connsiteY7" fmla="*/ 7029 h 7952"/>
              <a:gd name="connsiteX8" fmla="*/ 9087 w 10000"/>
              <a:gd name="connsiteY8" fmla="*/ 7649 h 7952"/>
              <a:gd name="connsiteX9" fmla="*/ 8441 w 10000"/>
              <a:gd name="connsiteY9" fmla="*/ 7952 h 7952"/>
              <a:gd name="connsiteX10" fmla="*/ 1882 w 10000"/>
              <a:gd name="connsiteY10" fmla="*/ 7952 h 7952"/>
              <a:gd name="connsiteX11" fmla="*/ 1494 w 10000"/>
              <a:gd name="connsiteY11" fmla="*/ 7952 h 7952"/>
              <a:gd name="connsiteX12" fmla="*/ 1163 w 10000"/>
              <a:gd name="connsiteY12" fmla="*/ 7750 h 7952"/>
              <a:gd name="connsiteX13" fmla="*/ 582 w 10000"/>
              <a:gd name="connsiteY13" fmla="*/ 7231 h 7952"/>
              <a:gd name="connsiteX14" fmla="*/ 194 w 10000"/>
              <a:gd name="connsiteY14" fmla="*/ 6422 h 7952"/>
              <a:gd name="connsiteX15" fmla="*/ 0 w 10000"/>
              <a:gd name="connsiteY15" fmla="*/ 5398 h 7952"/>
              <a:gd name="connsiteX16" fmla="*/ 0 w 10000"/>
              <a:gd name="connsiteY16" fmla="*/ 4488 h 7952"/>
              <a:gd name="connsiteX17" fmla="*/ 65 w 10000"/>
              <a:gd name="connsiteY17" fmla="*/ 3970 h 7952"/>
              <a:gd name="connsiteX18" fmla="*/ 194 w 10000"/>
              <a:gd name="connsiteY18" fmla="*/ 3464 h 7952"/>
              <a:gd name="connsiteX19" fmla="*/ 452 w 10000"/>
              <a:gd name="connsiteY19" fmla="*/ 3059 h 7952"/>
              <a:gd name="connsiteX20" fmla="*/ 711 w 10000"/>
              <a:gd name="connsiteY20" fmla="*/ 2642 h 7952"/>
              <a:gd name="connsiteX21" fmla="*/ 1099 w 10000"/>
              <a:gd name="connsiteY21" fmla="*/ 2339 h 7952"/>
              <a:gd name="connsiteX22" fmla="*/ 1494 w 10000"/>
              <a:gd name="connsiteY22" fmla="*/ 2035 h 7952"/>
              <a:gd name="connsiteX23" fmla="*/ 1494 w 10000"/>
              <a:gd name="connsiteY23" fmla="*/ 1530 h 7952"/>
              <a:gd name="connsiteX24" fmla="*/ 1559 w 10000"/>
              <a:gd name="connsiteY24" fmla="*/ 1011 h 7952"/>
              <a:gd name="connsiteX25" fmla="*/ 1688 w 10000"/>
              <a:gd name="connsiteY25" fmla="*/ 607 h 7952"/>
              <a:gd name="connsiteX26" fmla="*/ 1947 w 10000"/>
              <a:gd name="connsiteY26" fmla="*/ 303 h 7952"/>
              <a:gd name="connsiteX27" fmla="*/ 2205 w 10000"/>
              <a:gd name="connsiteY27" fmla="*/ 0 h 7952"/>
              <a:gd name="connsiteX28" fmla="*/ 2528 w 10000"/>
              <a:gd name="connsiteY28" fmla="*/ 0 h 7952"/>
              <a:gd name="connsiteX29" fmla="*/ 2851 w 10000"/>
              <a:gd name="connsiteY29" fmla="*/ 0 h 7952"/>
              <a:gd name="connsiteX30" fmla="*/ 3183 w 10000"/>
              <a:gd name="connsiteY30" fmla="*/ 303 h 7952"/>
              <a:gd name="connsiteX31" fmla="*/ 3183 w 10000"/>
              <a:gd name="connsiteY31" fmla="*/ 303 h 7952"/>
              <a:gd name="connsiteX0" fmla="*/ 3183 w 10000"/>
              <a:gd name="connsiteY0" fmla="*/ 689 h 10308"/>
              <a:gd name="connsiteX1" fmla="*/ 8635 w 10000"/>
              <a:gd name="connsiteY1" fmla="*/ 2995 h 10308"/>
              <a:gd name="connsiteX2" fmla="*/ 9281 w 10000"/>
              <a:gd name="connsiteY2" fmla="*/ 3503 h 10308"/>
              <a:gd name="connsiteX3" fmla="*/ 9733 w 10000"/>
              <a:gd name="connsiteY3" fmla="*/ 4410 h 10308"/>
              <a:gd name="connsiteX4" fmla="*/ 9935 w 10000"/>
              <a:gd name="connsiteY4" fmla="*/ 5554 h 10308"/>
              <a:gd name="connsiteX5" fmla="*/ 10000 w 10000"/>
              <a:gd name="connsiteY5" fmla="*/ 6842 h 10308"/>
              <a:gd name="connsiteX6" fmla="*/ 9871 w 10000"/>
              <a:gd name="connsiteY6" fmla="*/ 8003 h 10308"/>
              <a:gd name="connsiteX7" fmla="*/ 9540 w 10000"/>
              <a:gd name="connsiteY7" fmla="*/ 9147 h 10308"/>
              <a:gd name="connsiteX8" fmla="*/ 9087 w 10000"/>
              <a:gd name="connsiteY8" fmla="*/ 9927 h 10308"/>
              <a:gd name="connsiteX9" fmla="*/ 8441 w 10000"/>
              <a:gd name="connsiteY9" fmla="*/ 10308 h 10308"/>
              <a:gd name="connsiteX10" fmla="*/ 1882 w 10000"/>
              <a:gd name="connsiteY10" fmla="*/ 10308 h 10308"/>
              <a:gd name="connsiteX11" fmla="*/ 1494 w 10000"/>
              <a:gd name="connsiteY11" fmla="*/ 10308 h 10308"/>
              <a:gd name="connsiteX12" fmla="*/ 1163 w 10000"/>
              <a:gd name="connsiteY12" fmla="*/ 10054 h 10308"/>
              <a:gd name="connsiteX13" fmla="*/ 582 w 10000"/>
              <a:gd name="connsiteY13" fmla="*/ 9401 h 10308"/>
              <a:gd name="connsiteX14" fmla="*/ 194 w 10000"/>
              <a:gd name="connsiteY14" fmla="*/ 8384 h 10308"/>
              <a:gd name="connsiteX15" fmla="*/ 0 w 10000"/>
              <a:gd name="connsiteY15" fmla="*/ 7096 h 10308"/>
              <a:gd name="connsiteX16" fmla="*/ 0 w 10000"/>
              <a:gd name="connsiteY16" fmla="*/ 5952 h 10308"/>
              <a:gd name="connsiteX17" fmla="*/ 65 w 10000"/>
              <a:gd name="connsiteY17" fmla="*/ 5300 h 10308"/>
              <a:gd name="connsiteX18" fmla="*/ 194 w 10000"/>
              <a:gd name="connsiteY18" fmla="*/ 4664 h 10308"/>
              <a:gd name="connsiteX19" fmla="*/ 452 w 10000"/>
              <a:gd name="connsiteY19" fmla="*/ 4155 h 10308"/>
              <a:gd name="connsiteX20" fmla="*/ 711 w 10000"/>
              <a:gd name="connsiteY20" fmla="*/ 3630 h 10308"/>
              <a:gd name="connsiteX21" fmla="*/ 1099 w 10000"/>
              <a:gd name="connsiteY21" fmla="*/ 3249 h 10308"/>
              <a:gd name="connsiteX22" fmla="*/ 1494 w 10000"/>
              <a:gd name="connsiteY22" fmla="*/ 2867 h 10308"/>
              <a:gd name="connsiteX23" fmla="*/ 1494 w 10000"/>
              <a:gd name="connsiteY23" fmla="*/ 2232 h 10308"/>
              <a:gd name="connsiteX24" fmla="*/ 1559 w 10000"/>
              <a:gd name="connsiteY24" fmla="*/ 1579 h 10308"/>
              <a:gd name="connsiteX25" fmla="*/ 1688 w 10000"/>
              <a:gd name="connsiteY25" fmla="*/ 1071 h 10308"/>
              <a:gd name="connsiteX26" fmla="*/ 1947 w 10000"/>
              <a:gd name="connsiteY26" fmla="*/ 689 h 10308"/>
              <a:gd name="connsiteX27" fmla="*/ 2205 w 10000"/>
              <a:gd name="connsiteY27" fmla="*/ 308 h 10308"/>
              <a:gd name="connsiteX28" fmla="*/ 2528 w 10000"/>
              <a:gd name="connsiteY28" fmla="*/ 308 h 10308"/>
              <a:gd name="connsiteX29" fmla="*/ 2851 w 10000"/>
              <a:gd name="connsiteY29" fmla="*/ 308 h 10308"/>
              <a:gd name="connsiteX30" fmla="*/ 3183 w 10000"/>
              <a:gd name="connsiteY30" fmla="*/ 689 h 10308"/>
              <a:gd name="connsiteX31" fmla="*/ 3183 w 10000"/>
              <a:gd name="connsiteY31" fmla="*/ 689 h 10308"/>
              <a:gd name="connsiteX0" fmla="*/ 3183 w 10000"/>
              <a:gd name="connsiteY0" fmla="*/ 1288 h 10907"/>
              <a:gd name="connsiteX1" fmla="*/ 8635 w 10000"/>
              <a:gd name="connsiteY1" fmla="*/ 3594 h 10907"/>
              <a:gd name="connsiteX2" fmla="*/ 9281 w 10000"/>
              <a:gd name="connsiteY2" fmla="*/ 4102 h 10907"/>
              <a:gd name="connsiteX3" fmla="*/ 9733 w 10000"/>
              <a:gd name="connsiteY3" fmla="*/ 5009 h 10907"/>
              <a:gd name="connsiteX4" fmla="*/ 9935 w 10000"/>
              <a:gd name="connsiteY4" fmla="*/ 6153 h 10907"/>
              <a:gd name="connsiteX5" fmla="*/ 10000 w 10000"/>
              <a:gd name="connsiteY5" fmla="*/ 7441 h 10907"/>
              <a:gd name="connsiteX6" fmla="*/ 9871 w 10000"/>
              <a:gd name="connsiteY6" fmla="*/ 8602 h 10907"/>
              <a:gd name="connsiteX7" fmla="*/ 9540 w 10000"/>
              <a:gd name="connsiteY7" fmla="*/ 9746 h 10907"/>
              <a:gd name="connsiteX8" fmla="*/ 9087 w 10000"/>
              <a:gd name="connsiteY8" fmla="*/ 10526 h 10907"/>
              <a:gd name="connsiteX9" fmla="*/ 8441 w 10000"/>
              <a:gd name="connsiteY9" fmla="*/ 10907 h 10907"/>
              <a:gd name="connsiteX10" fmla="*/ 1882 w 10000"/>
              <a:gd name="connsiteY10" fmla="*/ 10907 h 10907"/>
              <a:gd name="connsiteX11" fmla="*/ 1494 w 10000"/>
              <a:gd name="connsiteY11" fmla="*/ 10907 h 10907"/>
              <a:gd name="connsiteX12" fmla="*/ 1163 w 10000"/>
              <a:gd name="connsiteY12" fmla="*/ 10653 h 10907"/>
              <a:gd name="connsiteX13" fmla="*/ 582 w 10000"/>
              <a:gd name="connsiteY13" fmla="*/ 10000 h 10907"/>
              <a:gd name="connsiteX14" fmla="*/ 194 w 10000"/>
              <a:gd name="connsiteY14" fmla="*/ 8983 h 10907"/>
              <a:gd name="connsiteX15" fmla="*/ 0 w 10000"/>
              <a:gd name="connsiteY15" fmla="*/ 7695 h 10907"/>
              <a:gd name="connsiteX16" fmla="*/ 0 w 10000"/>
              <a:gd name="connsiteY16" fmla="*/ 6551 h 10907"/>
              <a:gd name="connsiteX17" fmla="*/ 65 w 10000"/>
              <a:gd name="connsiteY17" fmla="*/ 5899 h 10907"/>
              <a:gd name="connsiteX18" fmla="*/ 194 w 10000"/>
              <a:gd name="connsiteY18" fmla="*/ 5263 h 10907"/>
              <a:gd name="connsiteX19" fmla="*/ 452 w 10000"/>
              <a:gd name="connsiteY19" fmla="*/ 4754 h 10907"/>
              <a:gd name="connsiteX20" fmla="*/ 711 w 10000"/>
              <a:gd name="connsiteY20" fmla="*/ 4229 h 10907"/>
              <a:gd name="connsiteX21" fmla="*/ 1099 w 10000"/>
              <a:gd name="connsiteY21" fmla="*/ 3848 h 10907"/>
              <a:gd name="connsiteX22" fmla="*/ 1494 w 10000"/>
              <a:gd name="connsiteY22" fmla="*/ 3466 h 10907"/>
              <a:gd name="connsiteX23" fmla="*/ 1494 w 10000"/>
              <a:gd name="connsiteY23" fmla="*/ 2831 h 10907"/>
              <a:gd name="connsiteX24" fmla="*/ 1559 w 10000"/>
              <a:gd name="connsiteY24" fmla="*/ 2178 h 10907"/>
              <a:gd name="connsiteX25" fmla="*/ 1688 w 10000"/>
              <a:gd name="connsiteY25" fmla="*/ 1670 h 10907"/>
              <a:gd name="connsiteX26" fmla="*/ 1947 w 10000"/>
              <a:gd name="connsiteY26" fmla="*/ 1288 h 10907"/>
              <a:gd name="connsiteX27" fmla="*/ 2205 w 10000"/>
              <a:gd name="connsiteY27" fmla="*/ 907 h 10907"/>
              <a:gd name="connsiteX28" fmla="*/ 2528 w 10000"/>
              <a:gd name="connsiteY28" fmla="*/ 907 h 10907"/>
              <a:gd name="connsiteX29" fmla="*/ 2851 w 10000"/>
              <a:gd name="connsiteY29" fmla="*/ 907 h 10907"/>
              <a:gd name="connsiteX30" fmla="*/ 3183 w 10000"/>
              <a:gd name="connsiteY30" fmla="*/ 1288 h 10907"/>
              <a:gd name="connsiteX31" fmla="*/ 3183 w 10000"/>
              <a:gd name="connsiteY31" fmla="*/ 1288 h 10907"/>
              <a:gd name="connsiteX0" fmla="*/ 3183 w 10000"/>
              <a:gd name="connsiteY0" fmla="*/ 1658 h 11277"/>
              <a:gd name="connsiteX1" fmla="*/ 8635 w 10000"/>
              <a:gd name="connsiteY1" fmla="*/ 3964 h 11277"/>
              <a:gd name="connsiteX2" fmla="*/ 9281 w 10000"/>
              <a:gd name="connsiteY2" fmla="*/ 4472 h 11277"/>
              <a:gd name="connsiteX3" fmla="*/ 9733 w 10000"/>
              <a:gd name="connsiteY3" fmla="*/ 5379 h 11277"/>
              <a:gd name="connsiteX4" fmla="*/ 9935 w 10000"/>
              <a:gd name="connsiteY4" fmla="*/ 6523 h 11277"/>
              <a:gd name="connsiteX5" fmla="*/ 10000 w 10000"/>
              <a:gd name="connsiteY5" fmla="*/ 7811 h 11277"/>
              <a:gd name="connsiteX6" fmla="*/ 9871 w 10000"/>
              <a:gd name="connsiteY6" fmla="*/ 8972 h 11277"/>
              <a:gd name="connsiteX7" fmla="*/ 9540 w 10000"/>
              <a:gd name="connsiteY7" fmla="*/ 10116 h 11277"/>
              <a:gd name="connsiteX8" fmla="*/ 9087 w 10000"/>
              <a:gd name="connsiteY8" fmla="*/ 10896 h 11277"/>
              <a:gd name="connsiteX9" fmla="*/ 8441 w 10000"/>
              <a:gd name="connsiteY9" fmla="*/ 11277 h 11277"/>
              <a:gd name="connsiteX10" fmla="*/ 1882 w 10000"/>
              <a:gd name="connsiteY10" fmla="*/ 11277 h 11277"/>
              <a:gd name="connsiteX11" fmla="*/ 1494 w 10000"/>
              <a:gd name="connsiteY11" fmla="*/ 11277 h 11277"/>
              <a:gd name="connsiteX12" fmla="*/ 1163 w 10000"/>
              <a:gd name="connsiteY12" fmla="*/ 11023 h 11277"/>
              <a:gd name="connsiteX13" fmla="*/ 582 w 10000"/>
              <a:gd name="connsiteY13" fmla="*/ 10370 h 11277"/>
              <a:gd name="connsiteX14" fmla="*/ 194 w 10000"/>
              <a:gd name="connsiteY14" fmla="*/ 9353 h 11277"/>
              <a:gd name="connsiteX15" fmla="*/ 0 w 10000"/>
              <a:gd name="connsiteY15" fmla="*/ 8065 h 11277"/>
              <a:gd name="connsiteX16" fmla="*/ 0 w 10000"/>
              <a:gd name="connsiteY16" fmla="*/ 6921 h 11277"/>
              <a:gd name="connsiteX17" fmla="*/ 65 w 10000"/>
              <a:gd name="connsiteY17" fmla="*/ 6269 h 11277"/>
              <a:gd name="connsiteX18" fmla="*/ 194 w 10000"/>
              <a:gd name="connsiteY18" fmla="*/ 5633 h 11277"/>
              <a:gd name="connsiteX19" fmla="*/ 452 w 10000"/>
              <a:gd name="connsiteY19" fmla="*/ 5124 h 11277"/>
              <a:gd name="connsiteX20" fmla="*/ 711 w 10000"/>
              <a:gd name="connsiteY20" fmla="*/ 4599 h 11277"/>
              <a:gd name="connsiteX21" fmla="*/ 1099 w 10000"/>
              <a:gd name="connsiteY21" fmla="*/ 4218 h 11277"/>
              <a:gd name="connsiteX22" fmla="*/ 1494 w 10000"/>
              <a:gd name="connsiteY22" fmla="*/ 3836 h 11277"/>
              <a:gd name="connsiteX23" fmla="*/ 1494 w 10000"/>
              <a:gd name="connsiteY23" fmla="*/ 3201 h 11277"/>
              <a:gd name="connsiteX24" fmla="*/ 1559 w 10000"/>
              <a:gd name="connsiteY24" fmla="*/ 2548 h 11277"/>
              <a:gd name="connsiteX25" fmla="*/ 1688 w 10000"/>
              <a:gd name="connsiteY25" fmla="*/ 2040 h 11277"/>
              <a:gd name="connsiteX26" fmla="*/ 1947 w 10000"/>
              <a:gd name="connsiteY26" fmla="*/ 1658 h 11277"/>
              <a:gd name="connsiteX27" fmla="*/ 2205 w 10000"/>
              <a:gd name="connsiteY27" fmla="*/ 1277 h 11277"/>
              <a:gd name="connsiteX28" fmla="*/ 2528 w 10000"/>
              <a:gd name="connsiteY28" fmla="*/ 1277 h 11277"/>
              <a:gd name="connsiteX29" fmla="*/ 2851 w 10000"/>
              <a:gd name="connsiteY29" fmla="*/ 1277 h 11277"/>
              <a:gd name="connsiteX30" fmla="*/ 3183 w 10000"/>
              <a:gd name="connsiteY30" fmla="*/ 1658 h 11277"/>
              <a:gd name="connsiteX31" fmla="*/ 3183 w 10000"/>
              <a:gd name="connsiteY31" fmla="*/ 1658 h 11277"/>
              <a:gd name="connsiteX0" fmla="*/ 3183 w 10000"/>
              <a:gd name="connsiteY0" fmla="*/ 2184 h 11803"/>
              <a:gd name="connsiteX1" fmla="*/ 8635 w 10000"/>
              <a:gd name="connsiteY1" fmla="*/ 4490 h 11803"/>
              <a:gd name="connsiteX2" fmla="*/ 9281 w 10000"/>
              <a:gd name="connsiteY2" fmla="*/ 4998 h 11803"/>
              <a:gd name="connsiteX3" fmla="*/ 9733 w 10000"/>
              <a:gd name="connsiteY3" fmla="*/ 5905 h 11803"/>
              <a:gd name="connsiteX4" fmla="*/ 9935 w 10000"/>
              <a:gd name="connsiteY4" fmla="*/ 7049 h 11803"/>
              <a:gd name="connsiteX5" fmla="*/ 10000 w 10000"/>
              <a:gd name="connsiteY5" fmla="*/ 8337 h 11803"/>
              <a:gd name="connsiteX6" fmla="*/ 9871 w 10000"/>
              <a:gd name="connsiteY6" fmla="*/ 9498 h 11803"/>
              <a:gd name="connsiteX7" fmla="*/ 9540 w 10000"/>
              <a:gd name="connsiteY7" fmla="*/ 10642 h 11803"/>
              <a:gd name="connsiteX8" fmla="*/ 9087 w 10000"/>
              <a:gd name="connsiteY8" fmla="*/ 11422 h 11803"/>
              <a:gd name="connsiteX9" fmla="*/ 8441 w 10000"/>
              <a:gd name="connsiteY9" fmla="*/ 11803 h 11803"/>
              <a:gd name="connsiteX10" fmla="*/ 1882 w 10000"/>
              <a:gd name="connsiteY10" fmla="*/ 11803 h 11803"/>
              <a:gd name="connsiteX11" fmla="*/ 1494 w 10000"/>
              <a:gd name="connsiteY11" fmla="*/ 11803 h 11803"/>
              <a:gd name="connsiteX12" fmla="*/ 1163 w 10000"/>
              <a:gd name="connsiteY12" fmla="*/ 11549 h 11803"/>
              <a:gd name="connsiteX13" fmla="*/ 582 w 10000"/>
              <a:gd name="connsiteY13" fmla="*/ 10896 h 11803"/>
              <a:gd name="connsiteX14" fmla="*/ 194 w 10000"/>
              <a:gd name="connsiteY14" fmla="*/ 9879 h 11803"/>
              <a:gd name="connsiteX15" fmla="*/ 0 w 10000"/>
              <a:gd name="connsiteY15" fmla="*/ 8591 h 11803"/>
              <a:gd name="connsiteX16" fmla="*/ 0 w 10000"/>
              <a:gd name="connsiteY16" fmla="*/ 7447 h 11803"/>
              <a:gd name="connsiteX17" fmla="*/ 65 w 10000"/>
              <a:gd name="connsiteY17" fmla="*/ 6795 h 11803"/>
              <a:gd name="connsiteX18" fmla="*/ 194 w 10000"/>
              <a:gd name="connsiteY18" fmla="*/ 6159 h 11803"/>
              <a:gd name="connsiteX19" fmla="*/ 452 w 10000"/>
              <a:gd name="connsiteY19" fmla="*/ 5650 h 11803"/>
              <a:gd name="connsiteX20" fmla="*/ 711 w 10000"/>
              <a:gd name="connsiteY20" fmla="*/ 5125 h 11803"/>
              <a:gd name="connsiteX21" fmla="*/ 1099 w 10000"/>
              <a:gd name="connsiteY21" fmla="*/ 4744 h 11803"/>
              <a:gd name="connsiteX22" fmla="*/ 1494 w 10000"/>
              <a:gd name="connsiteY22" fmla="*/ 4362 h 11803"/>
              <a:gd name="connsiteX23" fmla="*/ 1494 w 10000"/>
              <a:gd name="connsiteY23" fmla="*/ 3727 h 11803"/>
              <a:gd name="connsiteX24" fmla="*/ 1559 w 10000"/>
              <a:gd name="connsiteY24" fmla="*/ 3074 h 11803"/>
              <a:gd name="connsiteX25" fmla="*/ 1688 w 10000"/>
              <a:gd name="connsiteY25" fmla="*/ 2566 h 11803"/>
              <a:gd name="connsiteX26" fmla="*/ 1947 w 10000"/>
              <a:gd name="connsiteY26" fmla="*/ 2184 h 11803"/>
              <a:gd name="connsiteX27" fmla="*/ 2205 w 10000"/>
              <a:gd name="connsiteY27" fmla="*/ 1803 h 11803"/>
              <a:gd name="connsiteX28" fmla="*/ 2528 w 10000"/>
              <a:gd name="connsiteY28" fmla="*/ 1803 h 11803"/>
              <a:gd name="connsiteX29" fmla="*/ 2851 w 10000"/>
              <a:gd name="connsiteY29" fmla="*/ 1803 h 11803"/>
              <a:gd name="connsiteX30" fmla="*/ 3183 w 10000"/>
              <a:gd name="connsiteY30" fmla="*/ 2184 h 11803"/>
              <a:gd name="connsiteX31" fmla="*/ 3183 w 10000"/>
              <a:gd name="connsiteY31" fmla="*/ 2184 h 11803"/>
              <a:gd name="connsiteX0" fmla="*/ 3183 w 10000"/>
              <a:gd name="connsiteY0" fmla="*/ 2412 h 12031"/>
              <a:gd name="connsiteX1" fmla="*/ 8635 w 10000"/>
              <a:gd name="connsiteY1" fmla="*/ 4718 h 12031"/>
              <a:gd name="connsiteX2" fmla="*/ 9281 w 10000"/>
              <a:gd name="connsiteY2" fmla="*/ 5226 h 12031"/>
              <a:gd name="connsiteX3" fmla="*/ 9733 w 10000"/>
              <a:gd name="connsiteY3" fmla="*/ 6133 h 12031"/>
              <a:gd name="connsiteX4" fmla="*/ 9935 w 10000"/>
              <a:gd name="connsiteY4" fmla="*/ 7277 h 12031"/>
              <a:gd name="connsiteX5" fmla="*/ 10000 w 10000"/>
              <a:gd name="connsiteY5" fmla="*/ 8565 h 12031"/>
              <a:gd name="connsiteX6" fmla="*/ 9871 w 10000"/>
              <a:gd name="connsiteY6" fmla="*/ 9726 h 12031"/>
              <a:gd name="connsiteX7" fmla="*/ 9540 w 10000"/>
              <a:gd name="connsiteY7" fmla="*/ 10870 h 12031"/>
              <a:gd name="connsiteX8" fmla="*/ 9087 w 10000"/>
              <a:gd name="connsiteY8" fmla="*/ 11650 h 12031"/>
              <a:gd name="connsiteX9" fmla="*/ 8441 w 10000"/>
              <a:gd name="connsiteY9" fmla="*/ 12031 h 12031"/>
              <a:gd name="connsiteX10" fmla="*/ 1882 w 10000"/>
              <a:gd name="connsiteY10" fmla="*/ 12031 h 12031"/>
              <a:gd name="connsiteX11" fmla="*/ 1494 w 10000"/>
              <a:gd name="connsiteY11" fmla="*/ 12031 h 12031"/>
              <a:gd name="connsiteX12" fmla="*/ 1163 w 10000"/>
              <a:gd name="connsiteY12" fmla="*/ 11777 h 12031"/>
              <a:gd name="connsiteX13" fmla="*/ 582 w 10000"/>
              <a:gd name="connsiteY13" fmla="*/ 11124 h 12031"/>
              <a:gd name="connsiteX14" fmla="*/ 194 w 10000"/>
              <a:gd name="connsiteY14" fmla="*/ 10107 h 12031"/>
              <a:gd name="connsiteX15" fmla="*/ 0 w 10000"/>
              <a:gd name="connsiteY15" fmla="*/ 8819 h 12031"/>
              <a:gd name="connsiteX16" fmla="*/ 0 w 10000"/>
              <a:gd name="connsiteY16" fmla="*/ 7675 h 12031"/>
              <a:gd name="connsiteX17" fmla="*/ 65 w 10000"/>
              <a:gd name="connsiteY17" fmla="*/ 7023 h 12031"/>
              <a:gd name="connsiteX18" fmla="*/ 194 w 10000"/>
              <a:gd name="connsiteY18" fmla="*/ 6387 h 12031"/>
              <a:gd name="connsiteX19" fmla="*/ 452 w 10000"/>
              <a:gd name="connsiteY19" fmla="*/ 5878 h 12031"/>
              <a:gd name="connsiteX20" fmla="*/ 711 w 10000"/>
              <a:gd name="connsiteY20" fmla="*/ 5353 h 12031"/>
              <a:gd name="connsiteX21" fmla="*/ 1099 w 10000"/>
              <a:gd name="connsiteY21" fmla="*/ 4972 h 12031"/>
              <a:gd name="connsiteX22" fmla="*/ 1494 w 10000"/>
              <a:gd name="connsiteY22" fmla="*/ 4590 h 12031"/>
              <a:gd name="connsiteX23" fmla="*/ 1494 w 10000"/>
              <a:gd name="connsiteY23" fmla="*/ 3955 h 12031"/>
              <a:gd name="connsiteX24" fmla="*/ 1559 w 10000"/>
              <a:gd name="connsiteY24" fmla="*/ 3302 h 12031"/>
              <a:gd name="connsiteX25" fmla="*/ 1688 w 10000"/>
              <a:gd name="connsiteY25" fmla="*/ 2794 h 12031"/>
              <a:gd name="connsiteX26" fmla="*/ 1947 w 10000"/>
              <a:gd name="connsiteY26" fmla="*/ 2412 h 12031"/>
              <a:gd name="connsiteX27" fmla="*/ 2205 w 10000"/>
              <a:gd name="connsiteY27" fmla="*/ 2031 h 12031"/>
              <a:gd name="connsiteX28" fmla="*/ 2528 w 10000"/>
              <a:gd name="connsiteY28" fmla="*/ 2031 h 12031"/>
              <a:gd name="connsiteX29" fmla="*/ 2851 w 10000"/>
              <a:gd name="connsiteY29" fmla="*/ 2031 h 12031"/>
              <a:gd name="connsiteX30" fmla="*/ 3183 w 10000"/>
              <a:gd name="connsiteY30" fmla="*/ 2412 h 12031"/>
              <a:gd name="connsiteX31" fmla="*/ 3183 w 10000"/>
              <a:gd name="connsiteY31" fmla="*/ 2412 h 12031"/>
              <a:gd name="connsiteX0" fmla="*/ 3183 w 10000"/>
              <a:gd name="connsiteY0" fmla="*/ 2420 h 12039"/>
              <a:gd name="connsiteX1" fmla="*/ 8635 w 10000"/>
              <a:gd name="connsiteY1" fmla="*/ 4726 h 12039"/>
              <a:gd name="connsiteX2" fmla="*/ 9281 w 10000"/>
              <a:gd name="connsiteY2" fmla="*/ 5234 h 12039"/>
              <a:gd name="connsiteX3" fmla="*/ 9733 w 10000"/>
              <a:gd name="connsiteY3" fmla="*/ 6141 h 12039"/>
              <a:gd name="connsiteX4" fmla="*/ 9935 w 10000"/>
              <a:gd name="connsiteY4" fmla="*/ 7285 h 12039"/>
              <a:gd name="connsiteX5" fmla="*/ 10000 w 10000"/>
              <a:gd name="connsiteY5" fmla="*/ 8573 h 12039"/>
              <a:gd name="connsiteX6" fmla="*/ 9871 w 10000"/>
              <a:gd name="connsiteY6" fmla="*/ 9734 h 12039"/>
              <a:gd name="connsiteX7" fmla="*/ 9540 w 10000"/>
              <a:gd name="connsiteY7" fmla="*/ 10878 h 12039"/>
              <a:gd name="connsiteX8" fmla="*/ 9087 w 10000"/>
              <a:gd name="connsiteY8" fmla="*/ 11658 h 12039"/>
              <a:gd name="connsiteX9" fmla="*/ 8441 w 10000"/>
              <a:gd name="connsiteY9" fmla="*/ 12039 h 12039"/>
              <a:gd name="connsiteX10" fmla="*/ 1882 w 10000"/>
              <a:gd name="connsiteY10" fmla="*/ 12039 h 12039"/>
              <a:gd name="connsiteX11" fmla="*/ 1494 w 10000"/>
              <a:gd name="connsiteY11" fmla="*/ 12039 h 12039"/>
              <a:gd name="connsiteX12" fmla="*/ 1163 w 10000"/>
              <a:gd name="connsiteY12" fmla="*/ 11785 h 12039"/>
              <a:gd name="connsiteX13" fmla="*/ 582 w 10000"/>
              <a:gd name="connsiteY13" fmla="*/ 11132 h 12039"/>
              <a:gd name="connsiteX14" fmla="*/ 194 w 10000"/>
              <a:gd name="connsiteY14" fmla="*/ 10115 h 12039"/>
              <a:gd name="connsiteX15" fmla="*/ 0 w 10000"/>
              <a:gd name="connsiteY15" fmla="*/ 8827 h 12039"/>
              <a:gd name="connsiteX16" fmla="*/ 0 w 10000"/>
              <a:gd name="connsiteY16" fmla="*/ 7683 h 12039"/>
              <a:gd name="connsiteX17" fmla="*/ 65 w 10000"/>
              <a:gd name="connsiteY17" fmla="*/ 7031 h 12039"/>
              <a:gd name="connsiteX18" fmla="*/ 194 w 10000"/>
              <a:gd name="connsiteY18" fmla="*/ 6395 h 12039"/>
              <a:gd name="connsiteX19" fmla="*/ 452 w 10000"/>
              <a:gd name="connsiteY19" fmla="*/ 5886 h 12039"/>
              <a:gd name="connsiteX20" fmla="*/ 711 w 10000"/>
              <a:gd name="connsiteY20" fmla="*/ 5361 h 12039"/>
              <a:gd name="connsiteX21" fmla="*/ 1099 w 10000"/>
              <a:gd name="connsiteY21" fmla="*/ 4980 h 12039"/>
              <a:gd name="connsiteX22" fmla="*/ 1494 w 10000"/>
              <a:gd name="connsiteY22" fmla="*/ 4598 h 12039"/>
              <a:gd name="connsiteX23" fmla="*/ 1494 w 10000"/>
              <a:gd name="connsiteY23" fmla="*/ 3963 h 12039"/>
              <a:gd name="connsiteX24" fmla="*/ 1559 w 10000"/>
              <a:gd name="connsiteY24" fmla="*/ 3310 h 12039"/>
              <a:gd name="connsiteX25" fmla="*/ 1688 w 10000"/>
              <a:gd name="connsiteY25" fmla="*/ 2802 h 12039"/>
              <a:gd name="connsiteX26" fmla="*/ 1947 w 10000"/>
              <a:gd name="connsiteY26" fmla="*/ 2420 h 12039"/>
              <a:gd name="connsiteX27" fmla="*/ 2205 w 10000"/>
              <a:gd name="connsiteY27" fmla="*/ 2039 h 12039"/>
              <a:gd name="connsiteX28" fmla="*/ 2528 w 10000"/>
              <a:gd name="connsiteY28" fmla="*/ 2039 h 12039"/>
              <a:gd name="connsiteX29" fmla="*/ 2851 w 10000"/>
              <a:gd name="connsiteY29" fmla="*/ 2039 h 12039"/>
              <a:gd name="connsiteX30" fmla="*/ 3183 w 10000"/>
              <a:gd name="connsiteY30" fmla="*/ 2420 h 12039"/>
              <a:gd name="connsiteX31" fmla="*/ 3183 w 10000"/>
              <a:gd name="connsiteY31" fmla="*/ 2420 h 12039"/>
              <a:gd name="connsiteX0" fmla="*/ 3183 w 10000"/>
              <a:gd name="connsiteY0" fmla="*/ 2420 h 12039"/>
              <a:gd name="connsiteX1" fmla="*/ 8635 w 10000"/>
              <a:gd name="connsiteY1" fmla="*/ 4726 h 12039"/>
              <a:gd name="connsiteX2" fmla="*/ 9733 w 10000"/>
              <a:gd name="connsiteY2" fmla="*/ 6141 h 12039"/>
              <a:gd name="connsiteX3" fmla="*/ 9935 w 10000"/>
              <a:gd name="connsiteY3" fmla="*/ 7285 h 12039"/>
              <a:gd name="connsiteX4" fmla="*/ 10000 w 10000"/>
              <a:gd name="connsiteY4" fmla="*/ 8573 h 12039"/>
              <a:gd name="connsiteX5" fmla="*/ 9871 w 10000"/>
              <a:gd name="connsiteY5" fmla="*/ 9734 h 12039"/>
              <a:gd name="connsiteX6" fmla="*/ 9540 w 10000"/>
              <a:gd name="connsiteY6" fmla="*/ 10878 h 12039"/>
              <a:gd name="connsiteX7" fmla="*/ 9087 w 10000"/>
              <a:gd name="connsiteY7" fmla="*/ 11658 h 12039"/>
              <a:gd name="connsiteX8" fmla="*/ 8441 w 10000"/>
              <a:gd name="connsiteY8" fmla="*/ 12039 h 12039"/>
              <a:gd name="connsiteX9" fmla="*/ 1882 w 10000"/>
              <a:gd name="connsiteY9" fmla="*/ 12039 h 12039"/>
              <a:gd name="connsiteX10" fmla="*/ 1494 w 10000"/>
              <a:gd name="connsiteY10" fmla="*/ 12039 h 12039"/>
              <a:gd name="connsiteX11" fmla="*/ 1163 w 10000"/>
              <a:gd name="connsiteY11" fmla="*/ 11785 h 12039"/>
              <a:gd name="connsiteX12" fmla="*/ 582 w 10000"/>
              <a:gd name="connsiteY12" fmla="*/ 11132 h 12039"/>
              <a:gd name="connsiteX13" fmla="*/ 194 w 10000"/>
              <a:gd name="connsiteY13" fmla="*/ 10115 h 12039"/>
              <a:gd name="connsiteX14" fmla="*/ 0 w 10000"/>
              <a:gd name="connsiteY14" fmla="*/ 8827 h 12039"/>
              <a:gd name="connsiteX15" fmla="*/ 0 w 10000"/>
              <a:gd name="connsiteY15" fmla="*/ 7683 h 12039"/>
              <a:gd name="connsiteX16" fmla="*/ 65 w 10000"/>
              <a:gd name="connsiteY16" fmla="*/ 7031 h 12039"/>
              <a:gd name="connsiteX17" fmla="*/ 194 w 10000"/>
              <a:gd name="connsiteY17" fmla="*/ 6395 h 12039"/>
              <a:gd name="connsiteX18" fmla="*/ 452 w 10000"/>
              <a:gd name="connsiteY18" fmla="*/ 5886 h 12039"/>
              <a:gd name="connsiteX19" fmla="*/ 711 w 10000"/>
              <a:gd name="connsiteY19" fmla="*/ 5361 h 12039"/>
              <a:gd name="connsiteX20" fmla="*/ 1099 w 10000"/>
              <a:gd name="connsiteY20" fmla="*/ 4980 h 12039"/>
              <a:gd name="connsiteX21" fmla="*/ 1494 w 10000"/>
              <a:gd name="connsiteY21" fmla="*/ 4598 h 12039"/>
              <a:gd name="connsiteX22" fmla="*/ 1494 w 10000"/>
              <a:gd name="connsiteY22" fmla="*/ 3963 h 12039"/>
              <a:gd name="connsiteX23" fmla="*/ 1559 w 10000"/>
              <a:gd name="connsiteY23" fmla="*/ 3310 h 12039"/>
              <a:gd name="connsiteX24" fmla="*/ 1688 w 10000"/>
              <a:gd name="connsiteY24" fmla="*/ 2802 h 12039"/>
              <a:gd name="connsiteX25" fmla="*/ 1947 w 10000"/>
              <a:gd name="connsiteY25" fmla="*/ 2420 h 12039"/>
              <a:gd name="connsiteX26" fmla="*/ 2205 w 10000"/>
              <a:gd name="connsiteY26" fmla="*/ 2039 h 12039"/>
              <a:gd name="connsiteX27" fmla="*/ 2528 w 10000"/>
              <a:gd name="connsiteY27" fmla="*/ 2039 h 12039"/>
              <a:gd name="connsiteX28" fmla="*/ 2851 w 10000"/>
              <a:gd name="connsiteY28" fmla="*/ 2039 h 12039"/>
              <a:gd name="connsiteX29" fmla="*/ 3183 w 10000"/>
              <a:gd name="connsiteY29" fmla="*/ 2420 h 12039"/>
              <a:gd name="connsiteX30" fmla="*/ 3183 w 10000"/>
              <a:gd name="connsiteY30" fmla="*/ 2420 h 12039"/>
              <a:gd name="connsiteX0" fmla="*/ 3183 w 10000"/>
              <a:gd name="connsiteY0" fmla="*/ 2420 h 12039"/>
              <a:gd name="connsiteX1" fmla="*/ 8635 w 10000"/>
              <a:gd name="connsiteY1" fmla="*/ 4726 h 12039"/>
              <a:gd name="connsiteX2" fmla="*/ 9935 w 10000"/>
              <a:gd name="connsiteY2" fmla="*/ 7285 h 12039"/>
              <a:gd name="connsiteX3" fmla="*/ 10000 w 10000"/>
              <a:gd name="connsiteY3" fmla="*/ 8573 h 12039"/>
              <a:gd name="connsiteX4" fmla="*/ 9871 w 10000"/>
              <a:gd name="connsiteY4" fmla="*/ 9734 h 12039"/>
              <a:gd name="connsiteX5" fmla="*/ 9540 w 10000"/>
              <a:gd name="connsiteY5" fmla="*/ 10878 h 12039"/>
              <a:gd name="connsiteX6" fmla="*/ 9087 w 10000"/>
              <a:gd name="connsiteY6" fmla="*/ 11658 h 12039"/>
              <a:gd name="connsiteX7" fmla="*/ 8441 w 10000"/>
              <a:gd name="connsiteY7" fmla="*/ 12039 h 12039"/>
              <a:gd name="connsiteX8" fmla="*/ 1882 w 10000"/>
              <a:gd name="connsiteY8" fmla="*/ 12039 h 12039"/>
              <a:gd name="connsiteX9" fmla="*/ 1494 w 10000"/>
              <a:gd name="connsiteY9" fmla="*/ 12039 h 12039"/>
              <a:gd name="connsiteX10" fmla="*/ 1163 w 10000"/>
              <a:gd name="connsiteY10" fmla="*/ 11785 h 12039"/>
              <a:gd name="connsiteX11" fmla="*/ 582 w 10000"/>
              <a:gd name="connsiteY11" fmla="*/ 11132 h 12039"/>
              <a:gd name="connsiteX12" fmla="*/ 194 w 10000"/>
              <a:gd name="connsiteY12" fmla="*/ 10115 h 12039"/>
              <a:gd name="connsiteX13" fmla="*/ 0 w 10000"/>
              <a:gd name="connsiteY13" fmla="*/ 8827 h 12039"/>
              <a:gd name="connsiteX14" fmla="*/ 0 w 10000"/>
              <a:gd name="connsiteY14" fmla="*/ 7683 h 12039"/>
              <a:gd name="connsiteX15" fmla="*/ 65 w 10000"/>
              <a:gd name="connsiteY15" fmla="*/ 7031 h 12039"/>
              <a:gd name="connsiteX16" fmla="*/ 194 w 10000"/>
              <a:gd name="connsiteY16" fmla="*/ 6395 h 12039"/>
              <a:gd name="connsiteX17" fmla="*/ 452 w 10000"/>
              <a:gd name="connsiteY17" fmla="*/ 5886 h 12039"/>
              <a:gd name="connsiteX18" fmla="*/ 711 w 10000"/>
              <a:gd name="connsiteY18" fmla="*/ 5361 h 12039"/>
              <a:gd name="connsiteX19" fmla="*/ 1099 w 10000"/>
              <a:gd name="connsiteY19" fmla="*/ 4980 h 12039"/>
              <a:gd name="connsiteX20" fmla="*/ 1494 w 10000"/>
              <a:gd name="connsiteY20" fmla="*/ 4598 h 12039"/>
              <a:gd name="connsiteX21" fmla="*/ 1494 w 10000"/>
              <a:gd name="connsiteY21" fmla="*/ 3963 h 12039"/>
              <a:gd name="connsiteX22" fmla="*/ 1559 w 10000"/>
              <a:gd name="connsiteY22" fmla="*/ 3310 h 12039"/>
              <a:gd name="connsiteX23" fmla="*/ 1688 w 10000"/>
              <a:gd name="connsiteY23" fmla="*/ 2802 h 12039"/>
              <a:gd name="connsiteX24" fmla="*/ 1947 w 10000"/>
              <a:gd name="connsiteY24" fmla="*/ 2420 h 12039"/>
              <a:gd name="connsiteX25" fmla="*/ 2205 w 10000"/>
              <a:gd name="connsiteY25" fmla="*/ 2039 h 12039"/>
              <a:gd name="connsiteX26" fmla="*/ 2528 w 10000"/>
              <a:gd name="connsiteY26" fmla="*/ 2039 h 12039"/>
              <a:gd name="connsiteX27" fmla="*/ 2851 w 10000"/>
              <a:gd name="connsiteY27" fmla="*/ 2039 h 12039"/>
              <a:gd name="connsiteX28" fmla="*/ 3183 w 10000"/>
              <a:gd name="connsiteY28" fmla="*/ 2420 h 12039"/>
              <a:gd name="connsiteX29" fmla="*/ 3183 w 10000"/>
              <a:gd name="connsiteY29" fmla="*/ 2420 h 12039"/>
              <a:gd name="connsiteX0" fmla="*/ 3183 w 10000"/>
              <a:gd name="connsiteY0" fmla="*/ 2420 h 12039"/>
              <a:gd name="connsiteX1" fmla="*/ 8635 w 10000"/>
              <a:gd name="connsiteY1" fmla="*/ 4726 h 12039"/>
              <a:gd name="connsiteX2" fmla="*/ 10000 w 10000"/>
              <a:gd name="connsiteY2" fmla="*/ 8573 h 12039"/>
              <a:gd name="connsiteX3" fmla="*/ 9871 w 10000"/>
              <a:gd name="connsiteY3" fmla="*/ 9734 h 12039"/>
              <a:gd name="connsiteX4" fmla="*/ 9540 w 10000"/>
              <a:gd name="connsiteY4" fmla="*/ 10878 h 12039"/>
              <a:gd name="connsiteX5" fmla="*/ 9087 w 10000"/>
              <a:gd name="connsiteY5" fmla="*/ 11658 h 12039"/>
              <a:gd name="connsiteX6" fmla="*/ 8441 w 10000"/>
              <a:gd name="connsiteY6" fmla="*/ 12039 h 12039"/>
              <a:gd name="connsiteX7" fmla="*/ 1882 w 10000"/>
              <a:gd name="connsiteY7" fmla="*/ 12039 h 12039"/>
              <a:gd name="connsiteX8" fmla="*/ 1494 w 10000"/>
              <a:gd name="connsiteY8" fmla="*/ 12039 h 12039"/>
              <a:gd name="connsiteX9" fmla="*/ 1163 w 10000"/>
              <a:gd name="connsiteY9" fmla="*/ 11785 h 12039"/>
              <a:gd name="connsiteX10" fmla="*/ 582 w 10000"/>
              <a:gd name="connsiteY10" fmla="*/ 11132 h 12039"/>
              <a:gd name="connsiteX11" fmla="*/ 194 w 10000"/>
              <a:gd name="connsiteY11" fmla="*/ 10115 h 12039"/>
              <a:gd name="connsiteX12" fmla="*/ 0 w 10000"/>
              <a:gd name="connsiteY12" fmla="*/ 8827 h 12039"/>
              <a:gd name="connsiteX13" fmla="*/ 0 w 10000"/>
              <a:gd name="connsiteY13" fmla="*/ 7683 h 12039"/>
              <a:gd name="connsiteX14" fmla="*/ 65 w 10000"/>
              <a:gd name="connsiteY14" fmla="*/ 7031 h 12039"/>
              <a:gd name="connsiteX15" fmla="*/ 194 w 10000"/>
              <a:gd name="connsiteY15" fmla="*/ 6395 h 12039"/>
              <a:gd name="connsiteX16" fmla="*/ 452 w 10000"/>
              <a:gd name="connsiteY16" fmla="*/ 5886 h 12039"/>
              <a:gd name="connsiteX17" fmla="*/ 711 w 10000"/>
              <a:gd name="connsiteY17" fmla="*/ 5361 h 12039"/>
              <a:gd name="connsiteX18" fmla="*/ 1099 w 10000"/>
              <a:gd name="connsiteY18" fmla="*/ 4980 h 12039"/>
              <a:gd name="connsiteX19" fmla="*/ 1494 w 10000"/>
              <a:gd name="connsiteY19" fmla="*/ 4598 h 12039"/>
              <a:gd name="connsiteX20" fmla="*/ 1494 w 10000"/>
              <a:gd name="connsiteY20" fmla="*/ 3963 h 12039"/>
              <a:gd name="connsiteX21" fmla="*/ 1559 w 10000"/>
              <a:gd name="connsiteY21" fmla="*/ 3310 h 12039"/>
              <a:gd name="connsiteX22" fmla="*/ 1688 w 10000"/>
              <a:gd name="connsiteY22" fmla="*/ 2802 h 12039"/>
              <a:gd name="connsiteX23" fmla="*/ 1947 w 10000"/>
              <a:gd name="connsiteY23" fmla="*/ 2420 h 12039"/>
              <a:gd name="connsiteX24" fmla="*/ 2205 w 10000"/>
              <a:gd name="connsiteY24" fmla="*/ 2039 h 12039"/>
              <a:gd name="connsiteX25" fmla="*/ 2528 w 10000"/>
              <a:gd name="connsiteY25" fmla="*/ 2039 h 12039"/>
              <a:gd name="connsiteX26" fmla="*/ 2851 w 10000"/>
              <a:gd name="connsiteY26" fmla="*/ 2039 h 12039"/>
              <a:gd name="connsiteX27" fmla="*/ 3183 w 10000"/>
              <a:gd name="connsiteY27" fmla="*/ 2420 h 12039"/>
              <a:gd name="connsiteX28" fmla="*/ 3183 w 10000"/>
              <a:gd name="connsiteY28" fmla="*/ 2420 h 12039"/>
              <a:gd name="connsiteX0" fmla="*/ 3183 w 9871"/>
              <a:gd name="connsiteY0" fmla="*/ 2420 h 12039"/>
              <a:gd name="connsiteX1" fmla="*/ 8635 w 9871"/>
              <a:gd name="connsiteY1" fmla="*/ 4726 h 12039"/>
              <a:gd name="connsiteX2" fmla="*/ 9871 w 9871"/>
              <a:gd name="connsiteY2" fmla="*/ 9734 h 12039"/>
              <a:gd name="connsiteX3" fmla="*/ 9540 w 9871"/>
              <a:gd name="connsiteY3" fmla="*/ 10878 h 12039"/>
              <a:gd name="connsiteX4" fmla="*/ 9087 w 9871"/>
              <a:gd name="connsiteY4" fmla="*/ 11658 h 12039"/>
              <a:gd name="connsiteX5" fmla="*/ 8441 w 9871"/>
              <a:gd name="connsiteY5" fmla="*/ 12039 h 12039"/>
              <a:gd name="connsiteX6" fmla="*/ 1882 w 9871"/>
              <a:gd name="connsiteY6" fmla="*/ 12039 h 12039"/>
              <a:gd name="connsiteX7" fmla="*/ 1494 w 9871"/>
              <a:gd name="connsiteY7" fmla="*/ 12039 h 12039"/>
              <a:gd name="connsiteX8" fmla="*/ 1163 w 9871"/>
              <a:gd name="connsiteY8" fmla="*/ 11785 h 12039"/>
              <a:gd name="connsiteX9" fmla="*/ 582 w 9871"/>
              <a:gd name="connsiteY9" fmla="*/ 11132 h 12039"/>
              <a:gd name="connsiteX10" fmla="*/ 194 w 9871"/>
              <a:gd name="connsiteY10" fmla="*/ 10115 h 12039"/>
              <a:gd name="connsiteX11" fmla="*/ 0 w 9871"/>
              <a:gd name="connsiteY11" fmla="*/ 8827 h 12039"/>
              <a:gd name="connsiteX12" fmla="*/ 0 w 9871"/>
              <a:gd name="connsiteY12" fmla="*/ 7683 h 12039"/>
              <a:gd name="connsiteX13" fmla="*/ 65 w 9871"/>
              <a:gd name="connsiteY13" fmla="*/ 7031 h 12039"/>
              <a:gd name="connsiteX14" fmla="*/ 194 w 9871"/>
              <a:gd name="connsiteY14" fmla="*/ 6395 h 12039"/>
              <a:gd name="connsiteX15" fmla="*/ 452 w 9871"/>
              <a:gd name="connsiteY15" fmla="*/ 5886 h 12039"/>
              <a:gd name="connsiteX16" fmla="*/ 711 w 9871"/>
              <a:gd name="connsiteY16" fmla="*/ 5361 h 12039"/>
              <a:gd name="connsiteX17" fmla="*/ 1099 w 9871"/>
              <a:gd name="connsiteY17" fmla="*/ 4980 h 12039"/>
              <a:gd name="connsiteX18" fmla="*/ 1494 w 9871"/>
              <a:gd name="connsiteY18" fmla="*/ 4598 h 12039"/>
              <a:gd name="connsiteX19" fmla="*/ 1494 w 9871"/>
              <a:gd name="connsiteY19" fmla="*/ 3963 h 12039"/>
              <a:gd name="connsiteX20" fmla="*/ 1559 w 9871"/>
              <a:gd name="connsiteY20" fmla="*/ 3310 h 12039"/>
              <a:gd name="connsiteX21" fmla="*/ 1688 w 9871"/>
              <a:gd name="connsiteY21" fmla="*/ 2802 h 12039"/>
              <a:gd name="connsiteX22" fmla="*/ 1947 w 9871"/>
              <a:gd name="connsiteY22" fmla="*/ 2420 h 12039"/>
              <a:gd name="connsiteX23" fmla="*/ 2205 w 9871"/>
              <a:gd name="connsiteY23" fmla="*/ 2039 h 12039"/>
              <a:gd name="connsiteX24" fmla="*/ 2528 w 9871"/>
              <a:gd name="connsiteY24" fmla="*/ 2039 h 12039"/>
              <a:gd name="connsiteX25" fmla="*/ 2851 w 9871"/>
              <a:gd name="connsiteY25" fmla="*/ 2039 h 12039"/>
              <a:gd name="connsiteX26" fmla="*/ 3183 w 9871"/>
              <a:gd name="connsiteY26" fmla="*/ 2420 h 12039"/>
              <a:gd name="connsiteX27" fmla="*/ 3183 w 9871"/>
              <a:gd name="connsiteY27" fmla="*/ 2420 h 12039"/>
              <a:gd name="connsiteX0" fmla="*/ 3225 w 9665"/>
              <a:gd name="connsiteY0" fmla="*/ 2010 h 10000"/>
              <a:gd name="connsiteX1" fmla="*/ 8748 w 9665"/>
              <a:gd name="connsiteY1" fmla="*/ 3926 h 10000"/>
              <a:gd name="connsiteX2" fmla="*/ 9665 w 9665"/>
              <a:gd name="connsiteY2" fmla="*/ 9036 h 10000"/>
              <a:gd name="connsiteX3" fmla="*/ 9206 w 9665"/>
              <a:gd name="connsiteY3" fmla="*/ 9684 h 10000"/>
              <a:gd name="connsiteX4" fmla="*/ 8551 w 9665"/>
              <a:gd name="connsiteY4" fmla="*/ 10000 h 10000"/>
              <a:gd name="connsiteX5" fmla="*/ 1907 w 9665"/>
              <a:gd name="connsiteY5" fmla="*/ 10000 h 10000"/>
              <a:gd name="connsiteX6" fmla="*/ 1514 w 9665"/>
              <a:gd name="connsiteY6" fmla="*/ 10000 h 10000"/>
              <a:gd name="connsiteX7" fmla="*/ 1178 w 9665"/>
              <a:gd name="connsiteY7" fmla="*/ 9789 h 10000"/>
              <a:gd name="connsiteX8" fmla="*/ 590 w 9665"/>
              <a:gd name="connsiteY8" fmla="*/ 9247 h 10000"/>
              <a:gd name="connsiteX9" fmla="*/ 197 w 9665"/>
              <a:gd name="connsiteY9" fmla="*/ 8402 h 10000"/>
              <a:gd name="connsiteX10" fmla="*/ 0 w 9665"/>
              <a:gd name="connsiteY10" fmla="*/ 7332 h 10000"/>
              <a:gd name="connsiteX11" fmla="*/ 0 w 9665"/>
              <a:gd name="connsiteY11" fmla="*/ 6382 h 10000"/>
              <a:gd name="connsiteX12" fmla="*/ 66 w 9665"/>
              <a:gd name="connsiteY12" fmla="*/ 5840 h 10000"/>
              <a:gd name="connsiteX13" fmla="*/ 197 w 9665"/>
              <a:gd name="connsiteY13" fmla="*/ 5312 h 10000"/>
              <a:gd name="connsiteX14" fmla="*/ 458 w 9665"/>
              <a:gd name="connsiteY14" fmla="*/ 4889 h 10000"/>
              <a:gd name="connsiteX15" fmla="*/ 720 w 9665"/>
              <a:gd name="connsiteY15" fmla="*/ 4453 h 10000"/>
              <a:gd name="connsiteX16" fmla="*/ 1113 w 9665"/>
              <a:gd name="connsiteY16" fmla="*/ 4137 h 10000"/>
              <a:gd name="connsiteX17" fmla="*/ 1514 w 9665"/>
              <a:gd name="connsiteY17" fmla="*/ 3819 h 10000"/>
              <a:gd name="connsiteX18" fmla="*/ 1514 w 9665"/>
              <a:gd name="connsiteY18" fmla="*/ 3292 h 10000"/>
              <a:gd name="connsiteX19" fmla="*/ 1579 w 9665"/>
              <a:gd name="connsiteY19" fmla="*/ 2749 h 10000"/>
              <a:gd name="connsiteX20" fmla="*/ 1710 w 9665"/>
              <a:gd name="connsiteY20" fmla="*/ 2327 h 10000"/>
              <a:gd name="connsiteX21" fmla="*/ 1972 w 9665"/>
              <a:gd name="connsiteY21" fmla="*/ 2010 h 10000"/>
              <a:gd name="connsiteX22" fmla="*/ 2234 w 9665"/>
              <a:gd name="connsiteY22" fmla="*/ 1694 h 10000"/>
              <a:gd name="connsiteX23" fmla="*/ 2561 w 9665"/>
              <a:gd name="connsiteY23" fmla="*/ 1694 h 10000"/>
              <a:gd name="connsiteX24" fmla="*/ 2888 w 9665"/>
              <a:gd name="connsiteY24" fmla="*/ 1694 h 10000"/>
              <a:gd name="connsiteX25" fmla="*/ 3225 w 9665"/>
              <a:gd name="connsiteY25" fmla="*/ 2010 h 10000"/>
              <a:gd name="connsiteX26" fmla="*/ 3225 w 9665"/>
              <a:gd name="connsiteY26" fmla="*/ 2010 h 10000"/>
              <a:gd name="connsiteX0" fmla="*/ 3337 w 9525"/>
              <a:gd name="connsiteY0" fmla="*/ 2010 h 10000"/>
              <a:gd name="connsiteX1" fmla="*/ 9051 w 9525"/>
              <a:gd name="connsiteY1" fmla="*/ 3926 h 10000"/>
              <a:gd name="connsiteX2" fmla="*/ 9525 w 9525"/>
              <a:gd name="connsiteY2" fmla="*/ 9684 h 10000"/>
              <a:gd name="connsiteX3" fmla="*/ 8847 w 9525"/>
              <a:gd name="connsiteY3" fmla="*/ 10000 h 10000"/>
              <a:gd name="connsiteX4" fmla="*/ 1973 w 9525"/>
              <a:gd name="connsiteY4" fmla="*/ 10000 h 10000"/>
              <a:gd name="connsiteX5" fmla="*/ 1566 w 9525"/>
              <a:gd name="connsiteY5" fmla="*/ 10000 h 10000"/>
              <a:gd name="connsiteX6" fmla="*/ 1219 w 9525"/>
              <a:gd name="connsiteY6" fmla="*/ 9789 h 10000"/>
              <a:gd name="connsiteX7" fmla="*/ 610 w 9525"/>
              <a:gd name="connsiteY7" fmla="*/ 9247 h 10000"/>
              <a:gd name="connsiteX8" fmla="*/ 204 w 9525"/>
              <a:gd name="connsiteY8" fmla="*/ 8402 h 10000"/>
              <a:gd name="connsiteX9" fmla="*/ 0 w 9525"/>
              <a:gd name="connsiteY9" fmla="*/ 7332 h 10000"/>
              <a:gd name="connsiteX10" fmla="*/ 0 w 9525"/>
              <a:gd name="connsiteY10" fmla="*/ 6382 h 10000"/>
              <a:gd name="connsiteX11" fmla="*/ 68 w 9525"/>
              <a:gd name="connsiteY11" fmla="*/ 5840 h 10000"/>
              <a:gd name="connsiteX12" fmla="*/ 204 w 9525"/>
              <a:gd name="connsiteY12" fmla="*/ 5312 h 10000"/>
              <a:gd name="connsiteX13" fmla="*/ 474 w 9525"/>
              <a:gd name="connsiteY13" fmla="*/ 4889 h 10000"/>
              <a:gd name="connsiteX14" fmla="*/ 745 w 9525"/>
              <a:gd name="connsiteY14" fmla="*/ 4453 h 10000"/>
              <a:gd name="connsiteX15" fmla="*/ 1152 w 9525"/>
              <a:gd name="connsiteY15" fmla="*/ 4137 h 10000"/>
              <a:gd name="connsiteX16" fmla="*/ 1566 w 9525"/>
              <a:gd name="connsiteY16" fmla="*/ 3819 h 10000"/>
              <a:gd name="connsiteX17" fmla="*/ 1566 w 9525"/>
              <a:gd name="connsiteY17" fmla="*/ 3292 h 10000"/>
              <a:gd name="connsiteX18" fmla="*/ 1634 w 9525"/>
              <a:gd name="connsiteY18" fmla="*/ 2749 h 10000"/>
              <a:gd name="connsiteX19" fmla="*/ 1769 w 9525"/>
              <a:gd name="connsiteY19" fmla="*/ 2327 h 10000"/>
              <a:gd name="connsiteX20" fmla="*/ 2040 w 9525"/>
              <a:gd name="connsiteY20" fmla="*/ 2010 h 10000"/>
              <a:gd name="connsiteX21" fmla="*/ 2311 w 9525"/>
              <a:gd name="connsiteY21" fmla="*/ 1694 h 10000"/>
              <a:gd name="connsiteX22" fmla="*/ 2650 w 9525"/>
              <a:gd name="connsiteY22" fmla="*/ 1694 h 10000"/>
              <a:gd name="connsiteX23" fmla="*/ 2988 w 9525"/>
              <a:gd name="connsiteY23" fmla="*/ 1694 h 10000"/>
              <a:gd name="connsiteX24" fmla="*/ 3337 w 9525"/>
              <a:gd name="connsiteY24" fmla="*/ 2010 h 10000"/>
              <a:gd name="connsiteX25" fmla="*/ 3337 w 9525"/>
              <a:gd name="connsiteY25" fmla="*/ 2010 h 10000"/>
              <a:gd name="connsiteX0" fmla="*/ 3503 w 9502"/>
              <a:gd name="connsiteY0" fmla="*/ 2010 h 10000"/>
              <a:gd name="connsiteX1" fmla="*/ 9502 w 9502"/>
              <a:gd name="connsiteY1" fmla="*/ 3926 h 10000"/>
              <a:gd name="connsiteX2" fmla="*/ 9288 w 9502"/>
              <a:gd name="connsiteY2" fmla="*/ 10000 h 10000"/>
              <a:gd name="connsiteX3" fmla="*/ 2071 w 9502"/>
              <a:gd name="connsiteY3" fmla="*/ 10000 h 10000"/>
              <a:gd name="connsiteX4" fmla="*/ 1644 w 9502"/>
              <a:gd name="connsiteY4" fmla="*/ 10000 h 10000"/>
              <a:gd name="connsiteX5" fmla="*/ 1280 w 9502"/>
              <a:gd name="connsiteY5" fmla="*/ 9789 h 10000"/>
              <a:gd name="connsiteX6" fmla="*/ 640 w 9502"/>
              <a:gd name="connsiteY6" fmla="*/ 9247 h 10000"/>
              <a:gd name="connsiteX7" fmla="*/ 214 w 9502"/>
              <a:gd name="connsiteY7" fmla="*/ 8402 h 10000"/>
              <a:gd name="connsiteX8" fmla="*/ 0 w 9502"/>
              <a:gd name="connsiteY8" fmla="*/ 7332 h 10000"/>
              <a:gd name="connsiteX9" fmla="*/ 0 w 9502"/>
              <a:gd name="connsiteY9" fmla="*/ 6382 h 10000"/>
              <a:gd name="connsiteX10" fmla="*/ 71 w 9502"/>
              <a:gd name="connsiteY10" fmla="*/ 5840 h 10000"/>
              <a:gd name="connsiteX11" fmla="*/ 214 w 9502"/>
              <a:gd name="connsiteY11" fmla="*/ 5312 h 10000"/>
              <a:gd name="connsiteX12" fmla="*/ 498 w 9502"/>
              <a:gd name="connsiteY12" fmla="*/ 4889 h 10000"/>
              <a:gd name="connsiteX13" fmla="*/ 782 w 9502"/>
              <a:gd name="connsiteY13" fmla="*/ 4453 h 10000"/>
              <a:gd name="connsiteX14" fmla="*/ 1209 w 9502"/>
              <a:gd name="connsiteY14" fmla="*/ 4137 h 10000"/>
              <a:gd name="connsiteX15" fmla="*/ 1644 w 9502"/>
              <a:gd name="connsiteY15" fmla="*/ 3819 h 10000"/>
              <a:gd name="connsiteX16" fmla="*/ 1644 w 9502"/>
              <a:gd name="connsiteY16" fmla="*/ 3292 h 10000"/>
              <a:gd name="connsiteX17" fmla="*/ 1715 w 9502"/>
              <a:gd name="connsiteY17" fmla="*/ 2749 h 10000"/>
              <a:gd name="connsiteX18" fmla="*/ 1857 w 9502"/>
              <a:gd name="connsiteY18" fmla="*/ 2327 h 10000"/>
              <a:gd name="connsiteX19" fmla="*/ 2142 w 9502"/>
              <a:gd name="connsiteY19" fmla="*/ 2010 h 10000"/>
              <a:gd name="connsiteX20" fmla="*/ 2426 w 9502"/>
              <a:gd name="connsiteY20" fmla="*/ 1694 h 10000"/>
              <a:gd name="connsiteX21" fmla="*/ 2782 w 9502"/>
              <a:gd name="connsiteY21" fmla="*/ 1694 h 10000"/>
              <a:gd name="connsiteX22" fmla="*/ 3137 w 9502"/>
              <a:gd name="connsiteY22" fmla="*/ 1694 h 10000"/>
              <a:gd name="connsiteX23" fmla="*/ 3503 w 9502"/>
              <a:gd name="connsiteY23" fmla="*/ 2010 h 10000"/>
              <a:gd name="connsiteX24" fmla="*/ 3503 w 9502"/>
              <a:gd name="connsiteY24" fmla="*/ 2010 h 10000"/>
              <a:gd name="connsiteX0" fmla="*/ 3687 w 10939"/>
              <a:gd name="connsiteY0" fmla="*/ 2010 h 10000"/>
              <a:gd name="connsiteX1" fmla="*/ 10000 w 10939"/>
              <a:gd name="connsiteY1" fmla="*/ 3926 h 10000"/>
              <a:gd name="connsiteX2" fmla="*/ 9775 w 10939"/>
              <a:gd name="connsiteY2" fmla="*/ 10000 h 10000"/>
              <a:gd name="connsiteX3" fmla="*/ 2180 w 10939"/>
              <a:gd name="connsiteY3" fmla="*/ 10000 h 10000"/>
              <a:gd name="connsiteX4" fmla="*/ 1730 w 10939"/>
              <a:gd name="connsiteY4" fmla="*/ 10000 h 10000"/>
              <a:gd name="connsiteX5" fmla="*/ 1347 w 10939"/>
              <a:gd name="connsiteY5" fmla="*/ 9789 h 10000"/>
              <a:gd name="connsiteX6" fmla="*/ 674 w 10939"/>
              <a:gd name="connsiteY6" fmla="*/ 9247 h 10000"/>
              <a:gd name="connsiteX7" fmla="*/ 225 w 10939"/>
              <a:gd name="connsiteY7" fmla="*/ 8402 h 10000"/>
              <a:gd name="connsiteX8" fmla="*/ 0 w 10939"/>
              <a:gd name="connsiteY8" fmla="*/ 7332 h 10000"/>
              <a:gd name="connsiteX9" fmla="*/ 0 w 10939"/>
              <a:gd name="connsiteY9" fmla="*/ 6382 h 10000"/>
              <a:gd name="connsiteX10" fmla="*/ 75 w 10939"/>
              <a:gd name="connsiteY10" fmla="*/ 5840 h 10000"/>
              <a:gd name="connsiteX11" fmla="*/ 225 w 10939"/>
              <a:gd name="connsiteY11" fmla="*/ 5312 h 10000"/>
              <a:gd name="connsiteX12" fmla="*/ 524 w 10939"/>
              <a:gd name="connsiteY12" fmla="*/ 4889 h 10000"/>
              <a:gd name="connsiteX13" fmla="*/ 823 w 10939"/>
              <a:gd name="connsiteY13" fmla="*/ 4453 h 10000"/>
              <a:gd name="connsiteX14" fmla="*/ 1272 w 10939"/>
              <a:gd name="connsiteY14" fmla="*/ 4137 h 10000"/>
              <a:gd name="connsiteX15" fmla="*/ 1730 w 10939"/>
              <a:gd name="connsiteY15" fmla="*/ 3819 h 10000"/>
              <a:gd name="connsiteX16" fmla="*/ 1730 w 10939"/>
              <a:gd name="connsiteY16" fmla="*/ 3292 h 10000"/>
              <a:gd name="connsiteX17" fmla="*/ 1805 w 10939"/>
              <a:gd name="connsiteY17" fmla="*/ 2749 h 10000"/>
              <a:gd name="connsiteX18" fmla="*/ 1954 w 10939"/>
              <a:gd name="connsiteY18" fmla="*/ 2327 h 10000"/>
              <a:gd name="connsiteX19" fmla="*/ 2254 w 10939"/>
              <a:gd name="connsiteY19" fmla="*/ 2010 h 10000"/>
              <a:gd name="connsiteX20" fmla="*/ 2553 w 10939"/>
              <a:gd name="connsiteY20" fmla="*/ 1694 h 10000"/>
              <a:gd name="connsiteX21" fmla="*/ 2928 w 10939"/>
              <a:gd name="connsiteY21" fmla="*/ 1694 h 10000"/>
              <a:gd name="connsiteX22" fmla="*/ 3301 w 10939"/>
              <a:gd name="connsiteY22" fmla="*/ 1694 h 10000"/>
              <a:gd name="connsiteX23" fmla="*/ 3687 w 10939"/>
              <a:gd name="connsiteY23" fmla="*/ 2010 h 10000"/>
              <a:gd name="connsiteX24" fmla="*/ 3687 w 10939"/>
              <a:gd name="connsiteY24" fmla="*/ 2010 h 10000"/>
              <a:gd name="connsiteX0" fmla="*/ 3687 w 11574"/>
              <a:gd name="connsiteY0" fmla="*/ 2010 h 10000"/>
              <a:gd name="connsiteX1" fmla="*/ 10000 w 11574"/>
              <a:gd name="connsiteY1" fmla="*/ 3926 h 10000"/>
              <a:gd name="connsiteX2" fmla="*/ 9775 w 11574"/>
              <a:gd name="connsiteY2" fmla="*/ 10000 h 10000"/>
              <a:gd name="connsiteX3" fmla="*/ 2180 w 11574"/>
              <a:gd name="connsiteY3" fmla="*/ 10000 h 10000"/>
              <a:gd name="connsiteX4" fmla="*/ 1730 w 11574"/>
              <a:gd name="connsiteY4" fmla="*/ 10000 h 10000"/>
              <a:gd name="connsiteX5" fmla="*/ 1347 w 11574"/>
              <a:gd name="connsiteY5" fmla="*/ 9789 h 10000"/>
              <a:gd name="connsiteX6" fmla="*/ 674 w 11574"/>
              <a:gd name="connsiteY6" fmla="*/ 9247 h 10000"/>
              <a:gd name="connsiteX7" fmla="*/ 225 w 11574"/>
              <a:gd name="connsiteY7" fmla="*/ 8402 h 10000"/>
              <a:gd name="connsiteX8" fmla="*/ 0 w 11574"/>
              <a:gd name="connsiteY8" fmla="*/ 7332 h 10000"/>
              <a:gd name="connsiteX9" fmla="*/ 0 w 11574"/>
              <a:gd name="connsiteY9" fmla="*/ 6382 h 10000"/>
              <a:gd name="connsiteX10" fmla="*/ 75 w 11574"/>
              <a:gd name="connsiteY10" fmla="*/ 5840 h 10000"/>
              <a:gd name="connsiteX11" fmla="*/ 225 w 11574"/>
              <a:gd name="connsiteY11" fmla="*/ 5312 h 10000"/>
              <a:gd name="connsiteX12" fmla="*/ 524 w 11574"/>
              <a:gd name="connsiteY12" fmla="*/ 4889 h 10000"/>
              <a:gd name="connsiteX13" fmla="*/ 823 w 11574"/>
              <a:gd name="connsiteY13" fmla="*/ 4453 h 10000"/>
              <a:gd name="connsiteX14" fmla="*/ 1272 w 11574"/>
              <a:gd name="connsiteY14" fmla="*/ 4137 h 10000"/>
              <a:gd name="connsiteX15" fmla="*/ 1730 w 11574"/>
              <a:gd name="connsiteY15" fmla="*/ 3819 h 10000"/>
              <a:gd name="connsiteX16" fmla="*/ 1730 w 11574"/>
              <a:gd name="connsiteY16" fmla="*/ 3292 h 10000"/>
              <a:gd name="connsiteX17" fmla="*/ 1805 w 11574"/>
              <a:gd name="connsiteY17" fmla="*/ 2749 h 10000"/>
              <a:gd name="connsiteX18" fmla="*/ 1954 w 11574"/>
              <a:gd name="connsiteY18" fmla="*/ 2327 h 10000"/>
              <a:gd name="connsiteX19" fmla="*/ 2254 w 11574"/>
              <a:gd name="connsiteY19" fmla="*/ 2010 h 10000"/>
              <a:gd name="connsiteX20" fmla="*/ 2553 w 11574"/>
              <a:gd name="connsiteY20" fmla="*/ 1694 h 10000"/>
              <a:gd name="connsiteX21" fmla="*/ 2928 w 11574"/>
              <a:gd name="connsiteY21" fmla="*/ 1694 h 10000"/>
              <a:gd name="connsiteX22" fmla="*/ 3301 w 11574"/>
              <a:gd name="connsiteY22" fmla="*/ 1694 h 10000"/>
              <a:gd name="connsiteX23" fmla="*/ 3687 w 11574"/>
              <a:gd name="connsiteY23" fmla="*/ 2010 h 10000"/>
              <a:gd name="connsiteX24" fmla="*/ 3687 w 11574"/>
              <a:gd name="connsiteY24" fmla="*/ 2010 h 10000"/>
              <a:gd name="connsiteX0" fmla="*/ 3687 w 11491"/>
              <a:gd name="connsiteY0" fmla="*/ 2010 h 10000"/>
              <a:gd name="connsiteX1" fmla="*/ 10000 w 11491"/>
              <a:gd name="connsiteY1" fmla="*/ 3926 h 10000"/>
              <a:gd name="connsiteX2" fmla="*/ 9775 w 11491"/>
              <a:gd name="connsiteY2" fmla="*/ 10000 h 10000"/>
              <a:gd name="connsiteX3" fmla="*/ 2180 w 11491"/>
              <a:gd name="connsiteY3" fmla="*/ 10000 h 10000"/>
              <a:gd name="connsiteX4" fmla="*/ 1730 w 11491"/>
              <a:gd name="connsiteY4" fmla="*/ 10000 h 10000"/>
              <a:gd name="connsiteX5" fmla="*/ 1347 w 11491"/>
              <a:gd name="connsiteY5" fmla="*/ 9789 h 10000"/>
              <a:gd name="connsiteX6" fmla="*/ 674 w 11491"/>
              <a:gd name="connsiteY6" fmla="*/ 9247 h 10000"/>
              <a:gd name="connsiteX7" fmla="*/ 225 w 11491"/>
              <a:gd name="connsiteY7" fmla="*/ 8402 h 10000"/>
              <a:gd name="connsiteX8" fmla="*/ 0 w 11491"/>
              <a:gd name="connsiteY8" fmla="*/ 7332 h 10000"/>
              <a:gd name="connsiteX9" fmla="*/ 0 w 11491"/>
              <a:gd name="connsiteY9" fmla="*/ 6382 h 10000"/>
              <a:gd name="connsiteX10" fmla="*/ 75 w 11491"/>
              <a:gd name="connsiteY10" fmla="*/ 5840 h 10000"/>
              <a:gd name="connsiteX11" fmla="*/ 225 w 11491"/>
              <a:gd name="connsiteY11" fmla="*/ 5312 h 10000"/>
              <a:gd name="connsiteX12" fmla="*/ 524 w 11491"/>
              <a:gd name="connsiteY12" fmla="*/ 4889 h 10000"/>
              <a:gd name="connsiteX13" fmla="*/ 823 w 11491"/>
              <a:gd name="connsiteY13" fmla="*/ 4453 h 10000"/>
              <a:gd name="connsiteX14" fmla="*/ 1272 w 11491"/>
              <a:gd name="connsiteY14" fmla="*/ 4137 h 10000"/>
              <a:gd name="connsiteX15" fmla="*/ 1730 w 11491"/>
              <a:gd name="connsiteY15" fmla="*/ 3819 h 10000"/>
              <a:gd name="connsiteX16" fmla="*/ 1730 w 11491"/>
              <a:gd name="connsiteY16" fmla="*/ 3292 h 10000"/>
              <a:gd name="connsiteX17" fmla="*/ 1805 w 11491"/>
              <a:gd name="connsiteY17" fmla="*/ 2749 h 10000"/>
              <a:gd name="connsiteX18" fmla="*/ 1954 w 11491"/>
              <a:gd name="connsiteY18" fmla="*/ 2327 h 10000"/>
              <a:gd name="connsiteX19" fmla="*/ 2254 w 11491"/>
              <a:gd name="connsiteY19" fmla="*/ 2010 h 10000"/>
              <a:gd name="connsiteX20" fmla="*/ 2553 w 11491"/>
              <a:gd name="connsiteY20" fmla="*/ 1694 h 10000"/>
              <a:gd name="connsiteX21" fmla="*/ 2928 w 11491"/>
              <a:gd name="connsiteY21" fmla="*/ 1694 h 10000"/>
              <a:gd name="connsiteX22" fmla="*/ 3301 w 11491"/>
              <a:gd name="connsiteY22" fmla="*/ 1694 h 10000"/>
              <a:gd name="connsiteX23" fmla="*/ 3687 w 11491"/>
              <a:gd name="connsiteY23" fmla="*/ 2010 h 10000"/>
              <a:gd name="connsiteX24" fmla="*/ 3687 w 11491"/>
              <a:gd name="connsiteY24" fmla="*/ 2010 h 10000"/>
              <a:gd name="connsiteX0" fmla="*/ 3687 w 11550"/>
              <a:gd name="connsiteY0" fmla="*/ 2010 h 10000"/>
              <a:gd name="connsiteX1" fmla="*/ 10000 w 11550"/>
              <a:gd name="connsiteY1" fmla="*/ 3926 h 10000"/>
              <a:gd name="connsiteX2" fmla="*/ 9775 w 11550"/>
              <a:gd name="connsiteY2" fmla="*/ 10000 h 10000"/>
              <a:gd name="connsiteX3" fmla="*/ 2180 w 11550"/>
              <a:gd name="connsiteY3" fmla="*/ 10000 h 10000"/>
              <a:gd name="connsiteX4" fmla="*/ 1730 w 11550"/>
              <a:gd name="connsiteY4" fmla="*/ 10000 h 10000"/>
              <a:gd name="connsiteX5" fmla="*/ 1347 w 11550"/>
              <a:gd name="connsiteY5" fmla="*/ 9789 h 10000"/>
              <a:gd name="connsiteX6" fmla="*/ 674 w 11550"/>
              <a:gd name="connsiteY6" fmla="*/ 9247 h 10000"/>
              <a:gd name="connsiteX7" fmla="*/ 225 w 11550"/>
              <a:gd name="connsiteY7" fmla="*/ 8402 h 10000"/>
              <a:gd name="connsiteX8" fmla="*/ 0 w 11550"/>
              <a:gd name="connsiteY8" fmla="*/ 7332 h 10000"/>
              <a:gd name="connsiteX9" fmla="*/ 0 w 11550"/>
              <a:gd name="connsiteY9" fmla="*/ 6382 h 10000"/>
              <a:gd name="connsiteX10" fmla="*/ 75 w 11550"/>
              <a:gd name="connsiteY10" fmla="*/ 5840 h 10000"/>
              <a:gd name="connsiteX11" fmla="*/ 225 w 11550"/>
              <a:gd name="connsiteY11" fmla="*/ 5312 h 10000"/>
              <a:gd name="connsiteX12" fmla="*/ 524 w 11550"/>
              <a:gd name="connsiteY12" fmla="*/ 4889 h 10000"/>
              <a:gd name="connsiteX13" fmla="*/ 823 w 11550"/>
              <a:gd name="connsiteY13" fmla="*/ 4453 h 10000"/>
              <a:gd name="connsiteX14" fmla="*/ 1272 w 11550"/>
              <a:gd name="connsiteY14" fmla="*/ 4137 h 10000"/>
              <a:gd name="connsiteX15" fmla="*/ 1730 w 11550"/>
              <a:gd name="connsiteY15" fmla="*/ 3819 h 10000"/>
              <a:gd name="connsiteX16" fmla="*/ 1730 w 11550"/>
              <a:gd name="connsiteY16" fmla="*/ 3292 h 10000"/>
              <a:gd name="connsiteX17" fmla="*/ 1805 w 11550"/>
              <a:gd name="connsiteY17" fmla="*/ 2749 h 10000"/>
              <a:gd name="connsiteX18" fmla="*/ 1954 w 11550"/>
              <a:gd name="connsiteY18" fmla="*/ 2327 h 10000"/>
              <a:gd name="connsiteX19" fmla="*/ 2254 w 11550"/>
              <a:gd name="connsiteY19" fmla="*/ 2010 h 10000"/>
              <a:gd name="connsiteX20" fmla="*/ 2553 w 11550"/>
              <a:gd name="connsiteY20" fmla="*/ 1694 h 10000"/>
              <a:gd name="connsiteX21" fmla="*/ 2928 w 11550"/>
              <a:gd name="connsiteY21" fmla="*/ 1694 h 10000"/>
              <a:gd name="connsiteX22" fmla="*/ 3301 w 11550"/>
              <a:gd name="connsiteY22" fmla="*/ 1694 h 10000"/>
              <a:gd name="connsiteX23" fmla="*/ 3687 w 11550"/>
              <a:gd name="connsiteY23" fmla="*/ 2010 h 10000"/>
              <a:gd name="connsiteX24" fmla="*/ 3687 w 11550"/>
              <a:gd name="connsiteY24" fmla="*/ 2010 h 10000"/>
              <a:gd name="connsiteX0" fmla="*/ 3687 w 11808"/>
              <a:gd name="connsiteY0" fmla="*/ 2010 h 10000"/>
              <a:gd name="connsiteX1" fmla="*/ 10000 w 11808"/>
              <a:gd name="connsiteY1" fmla="*/ 3926 h 10000"/>
              <a:gd name="connsiteX2" fmla="*/ 9775 w 11808"/>
              <a:gd name="connsiteY2" fmla="*/ 10000 h 10000"/>
              <a:gd name="connsiteX3" fmla="*/ 2180 w 11808"/>
              <a:gd name="connsiteY3" fmla="*/ 10000 h 10000"/>
              <a:gd name="connsiteX4" fmla="*/ 1730 w 11808"/>
              <a:gd name="connsiteY4" fmla="*/ 10000 h 10000"/>
              <a:gd name="connsiteX5" fmla="*/ 1347 w 11808"/>
              <a:gd name="connsiteY5" fmla="*/ 9789 h 10000"/>
              <a:gd name="connsiteX6" fmla="*/ 674 w 11808"/>
              <a:gd name="connsiteY6" fmla="*/ 9247 h 10000"/>
              <a:gd name="connsiteX7" fmla="*/ 225 w 11808"/>
              <a:gd name="connsiteY7" fmla="*/ 8402 h 10000"/>
              <a:gd name="connsiteX8" fmla="*/ 0 w 11808"/>
              <a:gd name="connsiteY8" fmla="*/ 7332 h 10000"/>
              <a:gd name="connsiteX9" fmla="*/ 0 w 11808"/>
              <a:gd name="connsiteY9" fmla="*/ 6382 h 10000"/>
              <a:gd name="connsiteX10" fmla="*/ 75 w 11808"/>
              <a:gd name="connsiteY10" fmla="*/ 5840 h 10000"/>
              <a:gd name="connsiteX11" fmla="*/ 225 w 11808"/>
              <a:gd name="connsiteY11" fmla="*/ 5312 h 10000"/>
              <a:gd name="connsiteX12" fmla="*/ 524 w 11808"/>
              <a:gd name="connsiteY12" fmla="*/ 4889 h 10000"/>
              <a:gd name="connsiteX13" fmla="*/ 823 w 11808"/>
              <a:gd name="connsiteY13" fmla="*/ 4453 h 10000"/>
              <a:gd name="connsiteX14" fmla="*/ 1272 w 11808"/>
              <a:gd name="connsiteY14" fmla="*/ 4137 h 10000"/>
              <a:gd name="connsiteX15" fmla="*/ 1730 w 11808"/>
              <a:gd name="connsiteY15" fmla="*/ 3819 h 10000"/>
              <a:gd name="connsiteX16" fmla="*/ 1730 w 11808"/>
              <a:gd name="connsiteY16" fmla="*/ 3292 h 10000"/>
              <a:gd name="connsiteX17" fmla="*/ 1805 w 11808"/>
              <a:gd name="connsiteY17" fmla="*/ 2749 h 10000"/>
              <a:gd name="connsiteX18" fmla="*/ 1954 w 11808"/>
              <a:gd name="connsiteY18" fmla="*/ 2327 h 10000"/>
              <a:gd name="connsiteX19" fmla="*/ 2254 w 11808"/>
              <a:gd name="connsiteY19" fmla="*/ 2010 h 10000"/>
              <a:gd name="connsiteX20" fmla="*/ 2553 w 11808"/>
              <a:gd name="connsiteY20" fmla="*/ 1694 h 10000"/>
              <a:gd name="connsiteX21" fmla="*/ 2928 w 11808"/>
              <a:gd name="connsiteY21" fmla="*/ 1694 h 10000"/>
              <a:gd name="connsiteX22" fmla="*/ 3301 w 11808"/>
              <a:gd name="connsiteY22" fmla="*/ 1694 h 10000"/>
              <a:gd name="connsiteX23" fmla="*/ 3687 w 11808"/>
              <a:gd name="connsiteY23" fmla="*/ 2010 h 10000"/>
              <a:gd name="connsiteX24" fmla="*/ 3687 w 11808"/>
              <a:gd name="connsiteY24" fmla="*/ 2010 h 10000"/>
              <a:gd name="connsiteX0" fmla="*/ 3687 w 11808"/>
              <a:gd name="connsiteY0" fmla="*/ 2010 h 10000"/>
              <a:gd name="connsiteX1" fmla="*/ 10000 w 11808"/>
              <a:gd name="connsiteY1" fmla="*/ 3926 h 10000"/>
              <a:gd name="connsiteX2" fmla="*/ 9775 w 11808"/>
              <a:gd name="connsiteY2" fmla="*/ 10000 h 10000"/>
              <a:gd name="connsiteX3" fmla="*/ 1730 w 11808"/>
              <a:gd name="connsiteY3" fmla="*/ 10000 h 10000"/>
              <a:gd name="connsiteX4" fmla="*/ 1347 w 11808"/>
              <a:gd name="connsiteY4" fmla="*/ 9789 h 10000"/>
              <a:gd name="connsiteX5" fmla="*/ 674 w 11808"/>
              <a:gd name="connsiteY5" fmla="*/ 9247 h 10000"/>
              <a:gd name="connsiteX6" fmla="*/ 225 w 11808"/>
              <a:gd name="connsiteY6" fmla="*/ 8402 h 10000"/>
              <a:gd name="connsiteX7" fmla="*/ 0 w 11808"/>
              <a:gd name="connsiteY7" fmla="*/ 7332 h 10000"/>
              <a:gd name="connsiteX8" fmla="*/ 0 w 11808"/>
              <a:gd name="connsiteY8" fmla="*/ 6382 h 10000"/>
              <a:gd name="connsiteX9" fmla="*/ 75 w 11808"/>
              <a:gd name="connsiteY9" fmla="*/ 5840 h 10000"/>
              <a:gd name="connsiteX10" fmla="*/ 225 w 11808"/>
              <a:gd name="connsiteY10" fmla="*/ 5312 h 10000"/>
              <a:gd name="connsiteX11" fmla="*/ 524 w 11808"/>
              <a:gd name="connsiteY11" fmla="*/ 4889 h 10000"/>
              <a:gd name="connsiteX12" fmla="*/ 823 w 11808"/>
              <a:gd name="connsiteY12" fmla="*/ 4453 h 10000"/>
              <a:gd name="connsiteX13" fmla="*/ 1272 w 11808"/>
              <a:gd name="connsiteY13" fmla="*/ 4137 h 10000"/>
              <a:gd name="connsiteX14" fmla="*/ 1730 w 11808"/>
              <a:gd name="connsiteY14" fmla="*/ 3819 h 10000"/>
              <a:gd name="connsiteX15" fmla="*/ 1730 w 11808"/>
              <a:gd name="connsiteY15" fmla="*/ 3292 h 10000"/>
              <a:gd name="connsiteX16" fmla="*/ 1805 w 11808"/>
              <a:gd name="connsiteY16" fmla="*/ 2749 h 10000"/>
              <a:gd name="connsiteX17" fmla="*/ 1954 w 11808"/>
              <a:gd name="connsiteY17" fmla="*/ 2327 h 10000"/>
              <a:gd name="connsiteX18" fmla="*/ 2254 w 11808"/>
              <a:gd name="connsiteY18" fmla="*/ 2010 h 10000"/>
              <a:gd name="connsiteX19" fmla="*/ 2553 w 11808"/>
              <a:gd name="connsiteY19" fmla="*/ 1694 h 10000"/>
              <a:gd name="connsiteX20" fmla="*/ 2928 w 11808"/>
              <a:gd name="connsiteY20" fmla="*/ 1694 h 10000"/>
              <a:gd name="connsiteX21" fmla="*/ 3301 w 11808"/>
              <a:gd name="connsiteY21" fmla="*/ 1694 h 10000"/>
              <a:gd name="connsiteX22" fmla="*/ 3687 w 11808"/>
              <a:gd name="connsiteY22" fmla="*/ 2010 h 10000"/>
              <a:gd name="connsiteX23" fmla="*/ 3687 w 11808"/>
              <a:gd name="connsiteY23" fmla="*/ 2010 h 10000"/>
              <a:gd name="connsiteX0" fmla="*/ 3687 w 11808"/>
              <a:gd name="connsiteY0" fmla="*/ 2010 h 10000"/>
              <a:gd name="connsiteX1" fmla="*/ 10000 w 11808"/>
              <a:gd name="connsiteY1" fmla="*/ 3926 h 10000"/>
              <a:gd name="connsiteX2" fmla="*/ 9775 w 11808"/>
              <a:gd name="connsiteY2" fmla="*/ 10000 h 10000"/>
              <a:gd name="connsiteX3" fmla="*/ 1730 w 11808"/>
              <a:gd name="connsiteY3" fmla="*/ 10000 h 10000"/>
              <a:gd name="connsiteX4" fmla="*/ 674 w 11808"/>
              <a:gd name="connsiteY4" fmla="*/ 9247 h 10000"/>
              <a:gd name="connsiteX5" fmla="*/ 225 w 11808"/>
              <a:gd name="connsiteY5" fmla="*/ 8402 h 10000"/>
              <a:gd name="connsiteX6" fmla="*/ 0 w 11808"/>
              <a:gd name="connsiteY6" fmla="*/ 7332 h 10000"/>
              <a:gd name="connsiteX7" fmla="*/ 0 w 11808"/>
              <a:gd name="connsiteY7" fmla="*/ 6382 h 10000"/>
              <a:gd name="connsiteX8" fmla="*/ 75 w 11808"/>
              <a:gd name="connsiteY8" fmla="*/ 5840 h 10000"/>
              <a:gd name="connsiteX9" fmla="*/ 225 w 11808"/>
              <a:gd name="connsiteY9" fmla="*/ 5312 h 10000"/>
              <a:gd name="connsiteX10" fmla="*/ 524 w 11808"/>
              <a:gd name="connsiteY10" fmla="*/ 4889 h 10000"/>
              <a:gd name="connsiteX11" fmla="*/ 823 w 11808"/>
              <a:gd name="connsiteY11" fmla="*/ 4453 h 10000"/>
              <a:gd name="connsiteX12" fmla="*/ 1272 w 11808"/>
              <a:gd name="connsiteY12" fmla="*/ 4137 h 10000"/>
              <a:gd name="connsiteX13" fmla="*/ 1730 w 11808"/>
              <a:gd name="connsiteY13" fmla="*/ 3819 h 10000"/>
              <a:gd name="connsiteX14" fmla="*/ 1730 w 11808"/>
              <a:gd name="connsiteY14" fmla="*/ 3292 h 10000"/>
              <a:gd name="connsiteX15" fmla="*/ 1805 w 11808"/>
              <a:gd name="connsiteY15" fmla="*/ 2749 h 10000"/>
              <a:gd name="connsiteX16" fmla="*/ 1954 w 11808"/>
              <a:gd name="connsiteY16" fmla="*/ 2327 h 10000"/>
              <a:gd name="connsiteX17" fmla="*/ 2254 w 11808"/>
              <a:gd name="connsiteY17" fmla="*/ 2010 h 10000"/>
              <a:gd name="connsiteX18" fmla="*/ 2553 w 11808"/>
              <a:gd name="connsiteY18" fmla="*/ 1694 h 10000"/>
              <a:gd name="connsiteX19" fmla="*/ 2928 w 11808"/>
              <a:gd name="connsiteY19" fmla="*/ 1694 h 10000"/>
              <a:gd name="connsiteX20" fmla="*/ 3301 w 11808"/>
              <a:gd name="connsiteY20" fmla="*/ 1694 h 10000"/>
              <a:gd name="connsiteX21" fmla="*/ 3687 w 11808"/>
              <a:gd name="connsiteY21" fmla="*/ 2010 h 10000"/>
              <a:gd name="connsiteX22" fmla="*/ 3687 w 11808"/>
              <a:gd name="connsiteY22" fmla="*/ 2010 h 10000"/>
              <a:gd name="connsiteX0" fmla="*/ 3687 w 11808"/>
              <a:gd name="connsiteY0" fmla="*/ 2010 h 10000"/>
              <a:gd name="connsiteX1" fmla="*/ 10000 w 11808"/>
              <a:gd name="connsiteY1" fmla="*/ 3926 h 10000"/>
              <a:gd name="connsiteX2" fmla="*/ 9775 w 11808"/>
              <a:gd name="connsiteY2" fmla="*/ 10000 h 10000"/>
              <a:gd name="connsiteX3" fmla="*/ 1730 w 11808"/>
              <a:gd name="connsiteY3" fmla="*/ 10000 h 10000"/>
              <a:gd name="connsiteX4" fmla="*/ 674 w 11808"/>
              <a:gd name="connsiteY4" fmla="*/ 9247 h 10000"/>
              <a:gd name="connsiteX5" fmla="*/ 225 w 11808"/>
              <a:gd name="connsiteY5" fmla="*/ 8402 h 10000"/>
              <a:gd name="connsiteX6" fmla="*/ 0 w 11808"/>
              <a:gd name="connsiteY6" fmla="*/ 7332 h 10000"/>
              <a:gd name="connsiteX7" fmla="*/ 0 w 11808"/>
              <a:gd name="connsiteY7" fmla="*/ 6382 h 10000"/>
              <a:gd name="connsiteX8" fmla="*/ 75 w 11808"/>
              <a:gd name="connsiteY8" fmla="*/ 5840 h 10000"/>
              <a:gd name="connsiteX9" fmla="*/ 225 w 11808"/>
              <a:gd name="connsiteY9" fmla="*/ 5312 h 10000"/>
              <a:gd name="connsiteX10" fmla="*/ 524 w 11808"/>
              <a:gd name="connsiteY10" fmla="*/ 4889 h 10000"/>
              <a:gd name="connsiteX11" fmla="*/ 823 w 11808"/>
              <a:gd name="connsiteY11" fmla="*/ 4453 h 10000"/>
              <a:gd name="connsiteX12" fmla="*/ 1730 w 11808"/>
              <a:gd name="connsiteY12" fmla="*/ 3819 h 10000"/>
              <a:gd name="connsiteX13" fmla="*/ 1730 w 11808"/>
              <a:gd name="connsiteY13" fmla="*/ 3292 h 10000"/>
              <a:gd name="connsiteX14" fmla="*/ 1805 w 11808"/>
              <a:gd name="connsiteY14" fmla="*/ 2749 h 10000"/>
              <a:gd name="connsiteX15" fmla="*/ 1954 w 11808"/>
              <a:gd name="connsiteY15" fmla="*/ 2327 h 10000"/>
              <a:gd name="connsiteX16" fmla="*/ 2254 w 11808"/>
              <a:gd name="connsiteY16" fmla="*/ 2010 h 10000"/>
              <a:gd name="connsiteX17" fmla="*/ 2553 w 11808"/>
              <a:gd name="connsiteY17" fmla="*/ 1694 h 10000"/>
              <a:gd name="connsiteX18" fmla="*/ 2928 w 11808"/>
              <a:gd name="connsiteY18" fmla="*/ 1694 h 10000"/>
              <a:gd name="connsiteX19" fmla="*/ 3301 w 11808"/>
              <a:gd name="connsiteY19" fmla="*/ 1694 h 10000"/>
              <a:gd name="connsiteX20" fmla="*/ 3687 w 11808"/>
              <a:gd name="connsiteY20" fmla="*/ 2010 h 10000"/>
              <a:gd name="connsiteX21" fmla="*/ 3687 w 11808"/>
              <a:gd name="connsiteY21" fmla="*/ 2010 h 10000"/>
              <a:gd name="connsiteX0" fmla="*/ 3687 w 11808"/>
              <a:gd name="connsiteY0" fmla="*/ 2010 h 10000"/>
              <a:gd name="connsiteX1" fmla="*/ 10000 w 11808"/>
              <a:gd name="connsiteY1" fmla="*/ 3926 h 10000"/>
              <a:gd name="connsiteX2" fmla="*/ 9775 w 11808"/>
              <a:gd name="connsiteY2" fmla="*/ 10000 h 10000"/>
              <a:gd name="connsiteX3" fmla="*/ 1730 w 11808"/>
              <a:gd name="connsiteY3" fmla="*/ 10000 h 10000"/>
              <a:gd name="connsiteX4" fmla="*/ 674 w 11808"/>
              <a:gd name="connsiteY4" fmla="*/ 9247 h 10000"/>
              <a:gd name="connsiteX5" fmla="*/ 225 w 11808"/>
              <a:gd name="connsiteY5" fmla="*/ 8402 h 10000"/>
              <a:gd name="connsiteX6" fmla="*/ 0 w 11808"/>
              <a:gd name="connsiteY6" fmla="*/ 7332 h 10000"/>
              <a:gd name="connsiteX7" fmla="*/ 0 w 11808"/>
              <a:gd name="connsiteY7" fmla="*/ 6382 h 10000"/>
              <a:gd name="connsiteX8" fmla="*/ 75 w 11808"/>
              <a:gd name="connsiteY8" fmla="*/ 5840 h 10000"/>
              <a:gd name="connsiteX9" fmla="*/ 225 w 11808"/>
              <a:gd name="connsiteY9" fmla="*/ 5312 h 10000"/>
              <a:gd name="connsiteX10" fmla="*/ 524 w 11808"/>
              <a:gd name="connsiteY10" fmla="*/ 4889 h 10000"/>
              <a:gd name="connsiteX11" fmla="*/ 1730 w 11808"/>
              <a:gd name="connsiteY11" fmla="*/ 3819 h 10000"/>
              <a:gd name="connsiteX12" fmla="*/ 1730 w 11808"/>
              <a:gd name="connsiteY12" fmla="*/ 3292 h 10000"/>
              <a:gd name="connsiteX13" fmla="*/ 1805 w 11808"/>
              <a:gd name="connsiteY13" fmla="*/ 2749 h 10000"/>
              <a:gd name="connsiteX14" fmla="*/ 1954 w 11808"/>
              <a:gd name="connsiteY14" fmla="*/ 2327 h 10000"/>
              <a:gd name="connsiteX15" fmla="*/ 2254 w 11808"/>
              <a:gd name="connsiteY15" fmla="*/ 2010 h 10000"/>
              <a:gd name="connsiteX16" fmla="*/ 2553 w 11808"/>
              <a:gd name="connsiteY16" fmla="*/ 1694 h 10000"/>
              <a:gd name="connsiteX17" fmla="*/ 2928 w 11808"/>
              <a:gd name="connsiteY17" fmla="*/ 1694 h 10000"/>
              <a:gd name="connsiteX18" fmla="*/ 3301 w 11808"/>
              <a:gd name="connsiteY18" fmla="*/ 1694 h 10000"/>
              <a:gd name="connsiteX19" fmla="*/ 3687 w 11808"/>
              <a:gd name="connsiteY19" fmla="*/ 2010 h 10000"/>
              <a:gd name="connsiteX20" fmla="*/ 3687 w 11808"/>
              <a:gd name="connsiteY20" fmla="*/ 2010 h 10000"/>
              <a:gd name="connsiteX0" fmla="*/ 3687 w 11808"/>
              <a:gd name="connsiteY0" fmla="*/ 2010 h 10000"/>
              <a:gd name="connsiteX1" fmla="*/ 10000 w 11808"/>
              <a:gd name="connsiteY1" fmla="*/ 3926 h 10000"/>
              <a:gd name="connsiteX2" fmla="*/ 9775 w 11808"/>
              <a:gd name="connsiteY2" fmla="*/ 10000 h 10000"/>
              <a:gd name="connsiteX3" fmla="*/ 1730 w 11808"/>
              <a:gd name="connsiteY3" fmla="*/ 10000 h 10000"/>
              <a:gd name="connsiteX4" fmla="*/ 674 w 11808"/>
              <a:gd name="connsiteY4" fmla="*/ 9247 h 10000"/>
              <a:gd name="connsiteX5" fmla="*/ 225 w 11808"/>
              <a:gd name="connsiteY5" fmla="*/ 8402 h 10000"/>
              <a:gd name="connsiteX6" fmla="*/ 0 w 11808"/>
              <a:gd name="connsiteY6" fmla="*/ 7332 h 10000"/>
              <a:gd name="connsiteX7" fmla="*/ 0 w 11808"/>
              <a:gd name="connsiteY7" fmla="*/ 6382 h 10000"/>
              <a:gd name="connsiteX8" fmla="*/ 75 w 11808"/>
              <a:gd name="connsiteY8" fmla="*/ 5840 h 10000"/>
              <a:gd name="connsiteX9" fmla="*/ 225 w 11808"/>
              <a:gd name="connsiteY9" fmla="*/ 5312 h 10000"/>
              <a:gd name="connsiteX10" fmla="*/ 1730 w 11808"/>
              <a:gd name="connsiteY10" fmla="*/ 3819 h 10000"/>
              <a:gd name="connsiteX11" fmla="*/ 1730 w 11808"/>
              <a:gd name="connsiteY11" fmla="*/ 3292 h 10000"/>
              <a:gd name="connsiteX12" fmla="*/ 1805 w 11808"/>
              <a:gd name="connsiteY12" fmla="*/ 2749 h 10000"/>
              <a:gd name="connsiteX13" fmla="*/ 1954 w 11808"/>
              <a:gd name="connsiteY13" fmla="*/ 2327 h 10000"/>
              <a:gd name="connsiteX14" fmla="*/ 2254 w 11808"/>
              <a:gd name="connsiteY14" fmla="*/ 2010 h 10000"/>
              <a:gd name="connsiteX15" fmla="*/ 2553 w 11808"/>
              <a:gd name="connsiteY15" fmla="*/ 1694 h 10000"/>
              <a:gd name="connsiteX16" fmla="*/ 2928 w 11808"/>
              <a:gd name="connsiteY16" fmla="*/ 1694 h 10000"/>
              <a:gd name="connsiteX17" fmla="*/ 3301 w 11808"/>
              <a:gd name="connsiteY17" fmla="*/ 1694 h 10000"/>
              <a:gd name="connsiteX18" fmla="*/ 3687 w 11808"/>
              <a:gd name="connsiteY18" fmla="*/ 2010 h 10000"/>
              <a:gd name="connsiteX19" fmla="*/ 3687 w 11808"/>
              <a:gd name="connsiteY19" fmla="*/ 2010 h 10000"/>
              <a:gd name="connsiteX0" fmla="*/ 3687 w 11808"/>
              <a:gd name="connsiteY0" fmla="*/ 2010 h 10000"/>
              <a:gd name="connsiteX1" fmla="*/ 10000 w 11808"/>
              <a:gd name="connsiteY1" fmla="*/ 3926 h 10000"/>
              <a:gd name="connsiteX2" fmla="*/ 9775 w 11808"/>
              <a:gd name="connsiteY2" fmla="*/ 10000 h 10000"/>
              <a:gd name="connsiteX3" fmla="*/ 1730 w 11808"/>
              <a:gd name="connsiteY3" fmla="*/ 10000 h 10000"/>
              <a:gd name="connsiteX4" fmla="*/ 674 w 11808"/>
              <a:gd name="connsiteY4" fmla="*/ 9247 h 10000"/>
              <a:gd name="connsiteX5" fmla="*/ 225 w 11808"/>
              <a:gd name="connsiteY5" fmla="*/ 8402 h 10000"/>
              <a:gd name="connsiteX6" fmla="*/ 0 w 11808"/>
              <a:gd name="connsiteY6" fmla="*/ 7332 h 10000"/>
              <a:gd name="connsiteX7" fmla="*/ 0 w 11808"/>
              <a:gd name="connsiteY7" fmla="*/ 6382 h 10000"/>
              <a:gd name="connsiteX8" fmla="*/ 75 w 11808"/>
              <a:gd name="connsiteY8" fmla="*/ 5840 h 10000"/>
              <a:gd name="connsiteX9" fmla="*/ 1730 w 11808"/>
              <a:gd name="connsiteY9" fmla="*/ 3819 h 10000"/>
              <a:gd name="connsiteX10" fmla="*/ 1730 w 11808"/>
              <a:gd name="connsiteY10" fmla="*/ 3292 h 10000"/>
              <a:gd name="connsiteX11" fmla="*/ 1805 w 11808"/>
              <a:gd name="connsiteY11" fmla="*/ 2749 h 10000"/>
              <a:gd name="connsiteX12" fmla="*/ 1954 w 11808"/>
              <a:gd name="connsiteY12" fmla="*/ 2327 h 10000"/>
              <a:gd name="connsiteX13" fmla="*/ 2254 w 11808"/>
              <a:gd name="connsiteY13" fmla="*/ 2010 h 10000"/>
              <a:gd name="connsiteX14" fmla="*/ 2553 w 11808"/>
              <a:gd name="connsiteY14" fmla="*/ 1694 h 10000"/>
              <a:gd name="connsiteX15" fmla="*/ 2928 w 11808"/>
              <a:gd name="connsiteY15" fmla="*/ 1694 h 10000"/>
              <a:gd name="connsiteX16" fmla="*/ 3301 w 11808"/>
              <a:gd name="connsiteY16" fmla="*/ 1694 h 10000"/>
              <a:gd name="connsiteX17" fmla="*/ 3687 w 11808"/>
              <a:gd name="connsiteY17" fmla="*/ 2010 h 10000"/>
              <a:gd name="connsiteX18" fmla="*/ 3687 w 11808"/>
              <a:gd name="connsiteY18" fmla="*/ 2010 h 10000"/>
              <a:gd name="connsiteX0" fmla="*/ 3687 w 11808"/>
              <a:gd name="connsiteY0" fmla="*/ 2010 h 10000"/>
              <a:gd name="connsiteX1" fmla="*/ 10000 w 11808"/>
              <a:gd name="connsiteY1" fmla="*/ 3926 h 10000"/>
              <a:gd name="connsiteX2" fmla="*/ 9775 w 11808"/>
              <a:gd name="connsiteY2" fmla="*/ 10000 h 10000"/>
              <a:gd name="connsiteX3" fmla="*/ 1730 w 11808"/>
              <a:gd name="connsiteY3" fmla="*/ 10000 h 10000"/>
              <a:gd name="connsiteX4" fmla="*/ 674 w 11808"/>
              <a:gd name="connsiteY4" fmla="*/ 9247 h 10000"/>
              <a:gd name="connsiteX5" fmla="*/ 225 w 11808"/>
              <a:gd name="connsiteY5" fmla="*/ 8402 h 10000"/>
              <a:gd name="connsiteX6" fmla="*/ 0 w 11808"/>
              <a:gd name="connsiteY6" fmla="*/ 7332 h 10000"/>
              <a:gd name="connsiteX7" fmla="*/ 0 w 11808"/>
              <a:gd name="connsiteY7" fmla="*/ 6382 h 10000"/>
              <a:gd name="connsiteX8" fmla="*/ 1730 w 11808"/>
              <a:gd name="connsiteY8" fmla="*/ 3819 h 10000"/>
              <a:gd name="connsiteX9" fmla="*/ 1730 w 11808"/>
              <a:gd name="connsiteY9" fmla="*/ 3292 h 10000"/>
              <a:gd name="connsiteX10" fmla="*/ 1805 w 11808"/>
              <a:gd name="connsiteY10" fmla="*/ 2749 h 10000"/>
              <a:gd name="connsiteX11" fmla="*/ 1954 w 11808"/>
              <a:gd name="connsiteY11" fmla="*/ 2327 h 10000"/>
              <a:gd name="connsiteX12" fmla="*/ 2254 w 11808"/>
              <a:gd name="connsiteY12" fmla="*/ 2010 h 10000"/>
              <a:gd name="connsiteX13" fmla="*/ 2553 w 11808"/>
              <a:gd name="connsiteY13" fmla="*/ 1694 h 10000"/>
              <a:gd name="connsiteX14" fmla="*/ 2928 w 11808"/>
              <a:gd name="connsiteY14" fmla="*/ 1694 h 10000"/>
              <a:gd name="connsiteX15" fmla="*/ 3301 w 11808"/>
              <a:gd name="connsiteY15" fmla="*/ 1694 h 10000"/>
              <a:gd name="connsiteX16" fmla="*/ 3687 w 11808"/>
              <a:gd name="connsiteY16" fmla="*/ 2010 h 10000"/>
              <a:gd name="connsiteX17" fmla="*/ 3687 w 11808"/>
              <a:gd name="connsiteY17" fmla="*/ 2010 h 10000"/>
              <a:gd name="connsiteX0" fmla="*/ 3687 w 11808"/>
              <a:gd name="connsiteY0" fmla="*/ 2010 h 10000"/>
              <a:gd name="connsiteX1" fmla="*/ 10000 w 11808"/>
              <a:gd name="connsiteY1" fmla="*/ 3926 h 10000"/>
              <a:gd name="connsiteX2" fmla="*/ 9775 w 11808"/>
              <a:gd name="connsiteY2" fmla="*/ 10000 h 10000"/>
              <a:gd name="connsiteX3" fmla="*/ 1730 w 11808"/>
              <a:gd name="connsiteY3" fmla="*/ 10000 h 10000"/>
              <a:gd name="connsiteX4" fmla="*/ 674 w 11808"/>
              <a:gd name="connsiteY4" fmla="*/ 9247 h 10000"/>
              <a:gd name="connsiteX5" fmla="*/ 225 w 11808"/>
              <a:gd name="connsiteY5" fmla="*/ 8402 h 10000"/>
              <a:gd name="connsiteX6" fmla="*/ 0 w 11808"/>
              <a:gd name="connsiteY6" fmla="*/ 7332 h 10000"/>
              <a:gd name="connsiteX7" fmla="*/ 1730 w 11808"/>
              <a:gd name="connsiteY7" fmla="*/ 3819 h 10000"/>
              <a:gd name="connsiteX8" fmla="*/ 1730 w 11808"/>
              <a:gd name="connsiteY8" fmla="*/ 3292 h 10000"/>
              <a:gd name="connsiteX9" fmla="*/ 1805 w 11808"/>
              <a:gd name="connsiteY9" fmla="*/ 2749 h 10000"/>
              <a:gd name="connsiteX10" fmla="*/ 1954 w 11808"/>
              <a:gd name="connsiteY10" fmla="*/ 2327 h 10000"/>
              <a:gd name="connsiteX11" fmla="*/ 2254 w 11808"/>
              <a:gd name="connsiteY11" fmla="*/ 2010 h 10000"/>
              <a:gd name="connsiteX12" fmla="*/ 2553 w 11808"/>
              <a:gd name="connsiteY12" fmla="*/ 1694 h 10000"/>
              <a:gd name="connsiteX13" fmla="*/ 2928 w 11808"/>
              <a:gd name="connsiteY13" fmla="*/ 1694 h 10000"/>
              <a:gd name="connsiteX14" fmla="*/ 3301 w 11808"/>
              <a:gd name="connsiteY14" fmla="*/ 1694 h 10000"/>
              <a:gd name="connsiteX15" fmla="*/ 3687 w 11808"/>
              <a:gd name="connsiteY15" fmla="*/ 2010 h 10000"/>
              <a:gd name="connsiteX16" fmla="*/ 3687 w 11808"/>
              <a:gd name="connsiteY16" fmla="*/ 2010 h 10000"/>
              <a:gd name="connsiteX0" fmla="*/ 3462 w 11583"/>
              <a:gd name="connsiteY0" fmla="*/ 2010 h 10000"/>
              <a:gd name="connsiteX1" fmla="*/ 9775 w 11583"/>
              <a:gd name="connsiteY1" fmla="*/ 3926 h 10000"/>
              <a:gd name="connsiteX2" fmla="*/ 9550 w 11583"/>
              <a:gd name="connsiteY2" fmla="*/ 10000 h 10000"/>
              <a:gd name="connsiteX3" fmla="*/ 1505 w 11583"/>
              <a:gd name="connsiteY3" fmla="*/ 10000 h 10000"/>
              <a:gd name="connsiteX4" fmla="*/ 449 w 11583"/>
              <a:gd name="connsiteY4" fmla="*/ 9247 h 10000"/>
              <a:gd name="connsiteX5" fmla="*/ 0 w 11583"/>
              <a:gd name="connsiteY5" fmla="*/ 8402 h 10000"/>
              <a:gd name="connsiteX6" fmla="*/ 1505 w 11583"/>
              <a:gd name="connsiteY6" fmla="*/ 3819 h 10000"/>
              <a:gd name="connsiteX7" fmla="*/ 1505 w 11583"/>
              <a:gd name="connsiteY7" fmla="*/ 3292 h 10000"/>
              <a:gd name="connsiteX8" fmla="*/ 1580 w 11583"/>
              <a:gd name="connsiteY8" fmla="*/ 2749 h 10000"/>
              <a:gd name="connsiteX9" fmla="*/ 1729 w 11583"/>
              <a:gd name="connsiteY9" fmla="*/ 2327 h 10000"/>
              <a:gd name="connsiteX10" fmla="*/ 2029 w 11583"/>
              <a:gd name="connsiteY10" fmla="*/ 2010 h 10000"/>
              <a:gd name="connsiteX11" fmla="*/ 2328 w 11583"/>
              <a:gd name="connsiteY11" fmla="*/ 1694 h 10000"/>
              <a:gd name="connsiteX12" fmla="*/ 2703 w 11583"/>
              <a:gd name="connsiteY12" fmla="*/ 1694 h 10000"/>
              <a:gd name="connsiteX13" fmla="*/ 3076 w 11583"/>
              <a:gd name="connsiteY13" fmla="*/ 1694 h 10000"/>
              <a:gd name="connsiteX14" fmla="*/ 3462 w 11583"/>
              <a:gd name="connsiteY14" fmla="*/ 2010 h 10000"/>
              <a:gd name="connsiteX15" fmla="*/ 3462 w 11583"/>
              <a:gd name="connsiteY15" fmla="*/ 2010 h 10000"/>
              <a:gd name="connsiteX0" fmla="*/ 3013 w 11134"/>
              <a:gd name="connsiteY0" fmla="*/ 2010 h 10000"/>
              <a:gd name="connsiteX1" fmla="*/ 9326 w 11134"/>
              <a:gd name="connsiteY1" fmla="*/ 3926 h 10000"/>
              <a:gd name="connsiteX2" fmla="*/ 9101 w 11134"/>
              <a:gd name="connsiteY2" fmla="*/ 10000 h 10000"/>
              <a:gd name="connsiteX3" fmla="*/ 1056 w 11134"/>
              <a:gd name="connsiteY3" fmla="*/ 10000 h 10000"/>
              <a:gd name="connsiteX4" fmla="*/ 0 w 11134"/>
              <a:gd name="connsiteY4" fmla="*/ 9247 h 10000"/>
              <a:gd name="connsiteX5" fmla="*/ 1056 w 11134"/>
              <a:gd name="connsiteY5" fmla="*/ 3819 h 10000"/>
              <a:gd name="connsiteX6" fmla="*/ 1056 w 11134"/>
              <a:gd name="connsiteY6" fmla="*/ 3292 h 10000"/>
              <a:gd name="connsiteX7" fmla="*/ 1131 w 11134"/>
              <a:gd name="connsiteY7" fmla="*/ 2749 h 10000"/>
              <a:gd name="connsiteX8" fmla="*/ 1280 w 11134"/>
              <a:gd name="connsiteY8" fmla="*/ 2327 h 10000"/>
              <a:gd name="connsiteX9" fmla="*/ 1580 w 11134"/>
              <a:gd name="connsiteY9" fmla="*/ 2010 h 10000"/>
              <a:gd name="connsiteX10" fmla="*/ 1879 w 11134"/>
              <a:gd name="connsiteY10" fmla="*/ 1694 h 10000"/>
              <a:gd name="connsiteX11" fmla="*/ 2254 w 11134"/>
              <a:gd name="connsiteY11" fmla="*/ 1694 h 10000"/>
              <a:gd name="connsiteX12" fmla="*/ 2627 w 11134"/>
              <a:gd name="connsiteY12" fmla="*/ 1694 h 10000"/>
              <a:gd name="connsiteX13" fmla="*/ 3013 w 11134"/>
              <a:gd name="connsiteY13" fmla="*/ 2010 h 10000"/>
              <a:gd name="connsiteX14" fmla="*/ 3013 w 11134"/>
              <a:gd name="connsiteY14" fmla="*/ 2010 h 10000"/>
              <a:gd name="connsiteX0" fmla="*/ 1957 w 10078"/>
              <a:gd name="connsiteY0" fmla="*/ 2010 h 10000"/>
              <a:gd name="connsiteX1" fmla="*/ 8270 w 10078"/>
              <a:gd name="connsiteY1" fmla="*/ 3926 h 10000"/>
              <a:gd name="connsiteX2" fmla="*/ 8045 w 10078"/>
              <a:gd name="connsiteY2" fmla="*/ 10000 h 10000"/>
              <a:gd name="connsiteX3" fmla="*/ 0 w 10078"/>
              <a:gd name="connsiteY3" fmla="*/ 10000 h 10000"/>
              <a:gd name="connsiteX4" fmla="*/ 0 w 10078"/>
              <a:gd name="connsiteY4" fmla="*/ 3819 h 10000"/>
              <a:gd name="connsiteX5" fmla="*/ 0 w 10078"/>
              <a:gd name="connsiteY5" fmla="*/ 3292 h 10000"/>
              <a:gd name="connsiteX6" fmla="*/ 75 w 10078"/>
              <a:gd name="connsiteY6" fmla="*/ 2749 h 10000"/>
              <a:gd name="connsiteX7" fmla="*/ 224 w 10078"/>
              <a:gd name="connsiteY7" fmla="*/ 2327 h 10000"/>
              <a:gd name="connsiteX8" fmla="*/ 524 w 10078"/>
              <a:gd name="connsiteY8" fmla="*/ 2010 h 10000"/>
              <a:gd name="connsiteX9" fmla="*/ 823 w 10078"/>
              <a:gd name="connsiteY9" fmla="*/ 1694 h 10000"/>
              <a:gd name="connsiteX10" fmla="*/ 1198 w 10078"/>
              <a:gd name="connsiteY10" fmla="*/ 1694 h 10000"/>
              <a:gd name="connsiteX11" fmla="*/ 1571 w 10078"/>
              <a:gd name="connsiteY11" fmla="*/ 1694 h 10000"/>
              <a:gd name="connsiteX12" fmla="*/ 1957 w 10078"/>
              <a:gd name="connsiteY12" fmla="*/ 2010 h 10000"/>
              <a:gd name="connsiteX13" fmla="*/ 1957 w 10078"/>
              <a:gd name="connsiteY13" fmla="*/ 2010 h 10000"/>
              <a:gd name="connsiteX0" fmla="*/ 3341 w 11462"/>
              <a:gd name="connsiteY0" fmla="*/ 2010 h 10000"/>
              <a:gd name="connsiteX1" fmla="*/ 9654 w 11462"/>
              <a:gd name="connsiteY1" fmla="*/ 3926 h 10000"/>
              <a:gd name="connsiteX2" fmla="*/ 9429 w 11462"/>
              <a:gd name="connsiteY2" fmla="*/ 10000 h 10000"/>
              <a:gd name="connsiteX3" fmla="*/ 1384 w 11462"/>
              <a:gd name="connsiteY3" fmla="*/ 10000 h 10000"/>
              <a:gd name="connsiteX4" fmla="*/ 1384 w 11462"/>
              <a:gd name="connsiteY4" fmla="*/ 3819 h 10000"/>
              <a:gd name="connsiteX5" fmla="*/ 1384 w 11462"/>
              <a:gd name="connsiteY5" fmla="*/ 3292 h 10000"/>
              <a:gd name="connsiteX6" fmla="*/ 1459 w 11462"/>
              <a:gd name="connsiteY6" fmla="*/ 2749 h 10000"/>
              <a:gd name="connsiteX7" fmla="*/ 1608 w 11462"/>
              <a:gd name="connsiteY7" fmla="*/ 2327 h 10000"/>
              <a:gd name="connsiteX8" fmla="*/ 1908 w 11462"/>
              <a:gd name="connsiteY8" fmla="*/ 2010 h 10000"/>
              <a:gd name="connsiteX9" fmla="*/ 2207 w 11462"/>
              <a:gd name="connsiteY9" fmla="*/ 1694 h 10000"/>
              <a:gd name="connsiteX10" fmla="*/ 2582 w 11462"/>
              <a:gd name="connsiteY10" fmla="*/ 1694 h 10000"/>
              <a:gd name="connsiteX11" fmla="*/ 2955 w 11462"/>
              <a:gd name="connsiteY11" fmla="*/ 1694 h 10000"/>
              <a:gd name="connsiteX12" fmla="*/ 3341 w 11462"/>
              <a:gd name="connsiteY12" fmla="*/ 2010 h 10000"/>
              <a:gd name="connsiteX13" fmla="*/ 3341 w 11462"/>
              <a:gd name="connsiteY13" fmla="*/ 2010 h 10000"/>
              <a:gd name="connsiteX0" fmla="*/ 3736 w 11857"/>
              <a:gd name="connsiteY0" fmla="*/ 2010 h 10000"/>
              <a:gd name="connsiteX1" fmla="*/ 10049 w 11857"/>
              <a:gd name="connsiteY1" fmla="*/ 3926 h 10000"/>
              <a:gd name="connsiteX2" fmla="*/ 9824 w 11857"/>
              <a:gd name="connsiteY2" fmla="*/ 10000 h 10000"/>
              <a:gd name="connsiteX3" fmla="*/ 1779 w 11857"/>
              <a:gd name="connsiteY3" fmla="*/ 10000 h 10000"/>
              <a:gd name="connsiteX4" fmla="*/ 1779 w 11857"/>
              <a:gd name="connsiteY4" fmla="*/ 3819 h 10000"/>
              <a:gd name="connsiteX5" fmla="*/ 1779 w 11857"/>
              <a:gd name="connsiteY5" fmla="*/ 3292 h 10000"/>
              <a:gd name="connsiteX6" fmla="*/ 1854 w 11857"/>
              <a:gd name="connsiteY6" fmla="*/ 2749 h 10000"/>
              <a:gd name="connsiteX7" fmla="*/ 2003 w 11857"/>
              <a:gd name="connsiteY7" fmla="*/ 2327 h 10000"/>
              <a:gd name="connsiteX8" fmla="*/ 2303 w 11857"/>
              <a:gd name="connsiteY8" fmla="*/ 2010 h 10000"/>
              <a:gd name="connsiteX9" fmla="*/ 2602 w 11857"/>
              <a:gd name="connsiteY9" fmla="*/ 1694 h 10000"/>
              <a:gd name="connsiteX10" fmla="*/ 2977 w 11857"/>
              <a:gd name="connsiteY10" fmla="*/ 1694 h 10000"/>
              <a:gd name="connsiteX11" fmla="*/ 3350 w 11857"/>
              <a:gd name="connsiteY11" fmla="*/ 1694 h 10000"/>
              <a:gd name="connsiteX12" fmla="*/ 3736 w 11857"/>
              <a:gd name="connsiteY12" fmla="*/ 2010 h 10000"/>
              <a:gd name="connsiteX13" fmla="*/ 3736 w 11857"/>
              <a:gd name="connsiteY13" fmla="*/ 2010 h 10000"/>
              <a:gd name="connsiteX0" fmla="*/ 3741 w 11862"/>
              <a:gd name="connsiteY0" fmla="*/ 2010 h 10000"/>
              <a:gd name="connsiteX1" fmla="*/ 10054 w 11862"/>
              <a:gd name="connsiteY1" fmla="*/ 3926 h 10000"/>
              <a:gd name="connsiteX2" fmla="*/ 9829 w 11862"/>
              <a:gd name="connsiteY2" fmla="*/ 10000 h 10000"/>
              <a:gd name="connsiteX3" fmla="*/ 1784 w 11862"/>
              <a:gd name="connsiteY3" fmla="*/ 10000 h 10000"/>
              <a:gd name="connsiteX4" fmla="*/ 1784 w 11862"/>
              <a:gd name="connsiteY4" fmla="*/ 3819 h 10000"/>
              <a:gd name="connsiteX5" fmla="*/ 1784 w 11862"/>
              <a:gd name="connsiteY5" fmla="*/ 3292 h 10000"/>
              <a:gd name="connsiteX6" fmla="*/ 1859 w 11862"/>
              <a:gd name="connsiteY6" fmla="*/ 2749 h 10000"/>
              <a:gd name="connsiteX7" fmla="*/ 2008 w 11862"/>
              <a:gd name="connsiteY7" fmla="*/ 2327 h 10000"/>
              <a:gd name="connsiteX8" fmla="*/ 2308 w 11862"/>
              <a:gd name="connsiteY8" fmla="*/ 2010 h 10000"/>
              <a:gd name="connsiteX9" fmla="*/ 2607 w 11862"/>
              <a:gd name="connsiteY9" fmla="*/ 1694 h 10000"/>
              <a:gd name="connsiteX10" fmla="*/ 2982 w 11862"/>
              <a:gd name="connsiteY10" fmla="*/ 1694 h 10000"/>
              <a:gd name="connsiteX11" fmla="*/ 3355 w 11862"/>
              <a:gd name="connsiteY11" fmla="*/ 1694 h 10000"/>
              <a:gd name="connsiteX12" fmla="*/ 3741 w 11862"/>
              <a:gd name="connsiteY12" fmla="*/ 2010 h 10000"/>
              <a:gd name="connsiteX13" fmla="*/ 3741 w 11862"/>
              <a:gd name="connsiteY13" fmla="*/ 2010 h 10000"/>
              <a:gd name="connsiteX0" fmla="*/ 3760 w 11881"/>
              <a:gd name="connsiteY0" fmla="*/ 2010 h 10000"/>
              <a:gd name="connsiteX1" fmla="*/ 10073 w 11881"/>
              <a:gd name="connsiteY1" fmla="*/ 3926 h 10000"/>
              <a:gd name="connsiteX2" fmla="*/ 9848 w 11881"/>
              <a:gd name="connsiteY2" fmla="*/ 10000 h 10000"/>
              <a:gd name="connsiteX3" fmla="*/ 1803 w 11881"/>
              <a:gd name="connsiteY3" fmla="*/ 10000 h 10000"/>
              <a:gd name="connsiteX4" fmla="*/ 1803 w 11881"/>
              <a:gd name="connsiteY4" fmla="*/ 3819 h 10000"/>
              <a:gd name="connsiteX5" fmla="*/ 1803 w 11881"/>
              <a:gd name="connsiteY5" fmla="*/ 3292 h 10000"/>
              <a:gd name="connsiteX6" fmla="*/ 1878 w 11881"/>
              <a:gd name="connsiteY6" fmla="*/ 2749 h 10000"/>
              <a:gd name="connsiteX7" fmla="*/ 2027 w 11881"/>
              <a:gd name="connsiteY7" fmla="*/ 2327 h 10000"/>
              <a:gd name="connsiteX8" fmla="*/ 2327 w 11881"/>
              <a:gd name="connsiteY8" fmla="*/ 2010 h 10000"/>
              <a:gd name="connsiteX9" fmla="*/ 2626 w 11881"/>
              <a:gd name="connsiteY9" fmla="*/ 1694 h 10000"/>
              <a:gd name="connsiteX10" fmla="*/ 3001 w 11881"/>
              <a:gd name="connsiteY10" fmla="*/ 1694 h 10000"/>
              <a:gd name="connsiteX11" fmla="*/ 3374 w 11881"/>
              <a:gd name="connsiteY11" fmla="*/ 1694 h 10000"/>
              <a:gd name="connsiteX12" fmla="*/ 3760 w 11881"/>
              <a:gd name="connsiteY12" fmla="*/ 2010 h 10000"/>
              <a:gd name="connsiteX13" fmla="*/ 3760 w 11881"/>
              <a:gd name="connsiteY13" fmla="*/ 2010 h 10000"/>
              <a:gd name="connsiteX0" fmla="*/ 3728 w 11849"/>
              <a:gd name="connsiteY0" fmla="*/ 2010 h 10000"/>
              <a:gd name="connsiteX1" fmla="*/ 10041 w 11849"/>
              <a:gd name="connsiteY1" fmla="*/ 3926 h 10000"/>
              <a:gd name="connsiteX2" fmla="*/ 9816 w 11849"/>
              <a:gd name="connsiteY2" fmla="*/ 10000 h 10000"/>
              <a:gd name="connsiteX3" fmla="*/ 1771 w 11849"/>
              <a:gd name="connsiteY3" fmla="*/ 10000 h 10000"/>
              <a:gd name="connsiteX4" fmla="*/ 1771 w 11849"/>
              <a:gd name="connsiteY4" fmla="*/ 3819 h 10000"/>
              <a:gd name="connsiteX5" fmla="*/ 1771 w 11849"/>
              <a:gd name="connsiteY5" fmla="*/ 3292 h 10000"/>
              <a:gd name="connsiteX6" fmla="*/ 1846 w 11849"/>
              <a:gd name="connsiteY6" fmla="*/ 2749 h 10000"/>
              <a:gd name="connsiteX7" fmla="*/ 1995 w 11849"/>
              <a:gd name="connsiteY7" fmla="*/ 2327 h 10000"/>
              <a:gd name="connsiteX8" fmla="*/ 2295 w 11849"/>
              <a:gd name="connsiteY8" fmla="*/ 2010 h 10000"/>
              <a:gd name="connsiteX9" fmla="*/ 2594 w 11849"/>
              <a:gd name="connsiteY9" fmla="*/ 1694 h 10000"/>
              <a:gd name="connsiteX10" fmla="*/ 2969 w 11849"/>
              <a:gd name="connsiteY10" fmla="*/ 1694 h 10000"/>
              <a:gd name="connsiteX11" fmla="*/ 3342 w 11849"/>
              <a:gd name="connsiteY11" fmla="*/ 1694 h 10000"/>
              <a:gd name="connsiteX12" fmla="*/ 3728 w 11849"/>
              <a:gd name="connsiteY12" fmla="*/ 2010 h 10000"/>
              <a:gd name="connsiteX13" fmla="*/ 3728 w 11849"/>
              <a:gd name="connsiteY13" fmla="*/ 2010 h 10000"/>
              <a:gd name="connsiteX0" fmla="*/ 3728 w 11849"/>
              <a:gd name="connsiteY0" fmla="*/ 2010 h 10000"/>
              <a:gd name="connsiteX1" fmla="*/ 10041 w 11849"/>
              <a:gd name="connsiteY1" fmla="*/ 3926 h 10000"/>
              <a:gd name="connsiteX2" fmla="*/ 9816 w 11849"/>
              <a:gd name="connsiteY2" fmla="*/ 10000 h 10000"/>
              <a:gd name="connsiteX3" fmla="*/ 1771 w 11849"/>
              <a:gd name="connsiteY3" fmla="*/ 10000 h 10000"/>
              <a:gd name="connsiteX4" fmla="*/ 1771 w 11849"/>
              <a:gd name="connsiteY4" fmla="*/ 3819 h 10000"/>
              <a:gd name="connsiteX5" fmla="*/ 1771 w 11849"/>
              <a:gd name="connsiteY5" fmla="*/ 3292 h 10000"/>
              <a:gd name="connsiteX6" fmla="*/ 1846 w 11849"/>
              <a:gd name="connsiteY6" fmla="*/ 2749 h 10000"/>
              <a:gd name="connsiteX7" fmla="*/ 1995 w 11849"/>
              <a:gd name="connsiteY7" fmla="*/ 2327 h 10000"/>
              <a:gd name="connsiteX8" fmla="*/ 2295 w 11849"/>
              <a:gd name="connsiteY8" fmla="*/ 2010 h 10000"/>
              <a:gd name="connsiteX9" fmla="*/ 2594 w 11849"/>
              <a:gd name="connsiteY9" fmla="*/ 1694 h 10000"/>
              <a:gd name="connsiteX10" fmla="*/ 2969 w 11849"/>
              <a:gd name="connsiteY10" fmla="*/ 1694 h 10000"/>
              <a:gd name="connsiteX11" fmla="*/ 3728 w 11849"/>
              <a:gd name="connsiteY11" fmla="*/ 2010 h 10000"/>
              <a:gd name="connsiteX12" fmla="*/ 3728 w 11849"/>
              <a:gd name="connsiteY12" fmla="*/ 2010 h 10000"/>
              <a:gd name="connsiteX0" fmla="*/ 3728 w 11849"/>
              <a:gd name="connsiteY0" fmla="*/ 2010 h 10000"/>
              <a:gd name="connsiteX1" fmla="*/ 10041 w 11849"/>
              <a:gd name="connsiteY1" fmla="*/ 3926 h 10000"/>
              <a:gd name="connsiteX2" fmla="*/ 9816 w 11849"/>
              <a:gd name="connsiteY2" fmla="*/ 10000 h 10000"/>
              <a:gd name="connsiteX3" fmla="*/ 1771 w 11849"/>
              <a:gd name="connsiteY3" fmla="*/ 10000 h 10000"/>
              <a:gd name="connsiteX4" fmla="*/ 1771 w 11849"/>
              <a:gd name="connsiteY4" fmla="*/ 3819 h 10000"/>
              <a:gd name="connsiteX5" fmla="*/ 1846 w 11849"/>
              <a:gd name="connsiteY5" fmla="*/ 2749 h 10000"/>
              <a:gd name="connsiteX6" fmla="*/ 1995 w 11849"/>
              <a:gd name="connsiteY6" fmla="*/ 2327 h 10000"/>
              <a:gd name="connsiteX7" fmla="*/ 2295 w 11849"/>
              <a:gd name="connsiteY7" fmla="*/ 2010 h 10000"/>
              <a:gd name="connsiteX8" fmla="*/ 2594 w 11849"/>
              <a:gd name="connsiteY8" fmla="*/ 1694 h 10000"/>
              <a:gd name="connsiteX9" fmla="*/ 2969 w 11849"/>
              <a:gd name="connsiteY9" fmla="*/ 1694 h 10000"/>
              <a:gd name="connsiteX10" fmla="*/ 3728 w 11849"/>
              <a:gd name="connsiteY10" fmla="*/ 2010 h 10000"/>
              <a:gd name="connsiteX11" fmla="*/ 3728 w 11849"/>
              <a:gd name="connsiteY11" fmla="*/ 2010 h 10000"/>
              <a:gd name="connsiteX0" fmla="*/ 3728 w 11849"/>
              <a:gd name="connsiteY0" fmla="*/ 2010 h 10000"/>
              <a:gd name="connsiteX1" fmla="*/ 10041 w 11849"/>
              <a:gd name="connsiteY1" fmla="*/ 3926 h 10000"/>
              <a:gd name="connsiteX2" fmla="*/ 9816 w 11849"/>
              <a:gd name="connsiteY2" fmla="*/ 10000 h 10000"/>
              <a:gd name="connsiteX3" fmla="*/ 1771 w 11849"/>
              <a:gd name="connsiteY3" fmla="*/ 10000 h 10000"/>
              <a:gd name="connsiteX4" fmla="*/ 1771 w 11849"/>
              <a:gd name="connsiteY4" fmla="*/ 3819 h 10000"/>
              <a:gd name="connsiteX5" fmla="*/ 1995 w 11849"/>
              <a:gd name="connsiteY5" fmla="*/ 2327 h 10000"/>
              <a:gd name="connsiteX6" fmla="*/ 2295 w 11849"/>
              <a:gd name="connsiteY6" fmla="*/ 2010 h 10000"/>
              <a:gd name="connsiteX7" fmla="*/ 2594 w 11849"/>
              <a:gd name="connsiteY7" fmla="*/ 1694 h 10000"/>
              <a:gd name="connsiteX8" fmla="*/ 2969 w 11849"/>
              <a:gd name="connsiteY8" fmla="*/ 1694 h 10000"/>
              <a:gd name="connsiteX9" fmla="*/ 3728 w 11849"/>
              <a:gd name="connsiteY9" fmla="*/ 2010 h 10000"/>
              <a:gd name="connsiteX10" fmla="*/ 3728 w 11849"/>
              <a:gd name="connsiteY10" fmla="*/ 2010 h 10000"/>
              <a:gd name="connsiteX0" fmla="*/ 3728 w 11849"/>
              <a:gd name="connsiteY0" fmla="*/ 2010 h 10000"/>
              <a:gd name="connsiteX1" fmla="*/ 10041 w 11849"/>
              <a:gd name="connsiteY1" fmla="*/ 3926 h 10000"/>
              <a:gd name="connsiteX2" fmla="*/ 9816 w 11849"/>
              <a:gd name="connsiteY2" fmla="*/ 10000 h 10000"/>
              <a:gd name="connsiteX3" fmla="*/ 1771 w 11849"/>
              <a:gd name="connsiteY3" fmla="*/ 10000 h 10000"/>
              <a:gd name="connsiteX4" fmla="*/ 1771 w 11849"/>
              <a:gd name="connsiteY4" fmla="*/ 3819 h 10000"/>
              <a:gd name="connsiteX5" fmla="*/ 2295 w 11849"/>
              <a:gd name="connsiteY5" fmla="*/ 2010 h 10000"/>
              <a:gd name="connsiteX6" fmla="*/ 2594 w 11849"/>
              <a:gd name="connsiteY6" fmla="*/ 1694 h 10000"/>
              <a:gd name="connsiteX7" fmla="*/ 2969 w 11849"/>
              <a:gd name="connsiteY7" fmla="*/ 1694 h 10000"/>
              <a:gd name="connsiteX8" fmla="*/ 3728 w 11849"/>
              <a:gd name="connsiteY8" fmla="*/ 2010 h 10000"/>
              <a:gd name="connsiteX9" fmla="*/ 3728 w 11849"/>
              <a:gd name="connsiteY9" fmla="*/ 2010 h 10000"/>
              <a:gd name="connsiteX0" fmla="*/ 3728 w 11849"/>
              <a:gd name="connsiteY0" fmla="*/ 2010 h 10000"/>
              <a:gd name="connsiteX1" fmla="*/ 10041 w 11849"/>
              <a:gd name="connsiteY1" fmla="*/ 3926 h 10000"/>
              <a:gd name="connsiteX2" fmla="*/ 9816 w 11849"/>
              <a:gd name="connsiteY2" fmla="*/ 10000 h 10000"/>
              <a:gd name="connsiteX3" fmla="*/ 1771 w 11849"/>
              <a:gd name="connsiteY3" fmla="*/ 10000 h 10000"/>
              <a:gd name="connsiteX4" fmla="*/ 1771 w 11849"/>
              <a:gd name="connsiteY4" fmla="*/ 3819 h 10000"/>
              <a:gd name="connsiteX5" fmla="*/ 2594 w 11849"/>
              <a:gd name="connsiteY5" fmla="*/ 1694 h 10000"/>
              <a:gd name="connsiteX6" fmla="*/ 2969 w 11849"/>
              <a:gd name="connsiteY6" fmla="*/ 1694 h 10000"/>
              <a:gd name="connsiteX7" fmla="*/ 3728 w 11849"/>
              <a:gd name="connsiteY7" fmla="*/ 2010 h 10000"/>
              <a:gd name="connsiteX8" fmla="*/ 3728 w 11849"/>
              <a:gd name="connsiteY8" fmla="*/ 2010 h 10000"/>
              <a:gd name="connsiteX0" fmla="*/ 3728 w 11849"/>
              <a:gd name="connsiteY0" fmla="*/ 2010 h 10000"/>
              <a:gd name="connsiteX1" fmla="*/ 10041 w 11849"/>
              <a:gd name="connsiteY1" fmla="*/ 3926 h 10000"/>
              <a:gd name="connsiteX2" fmla="*/ 9816 w 11849"/>
              <a:gd name="connsiteY2" fmla="*/ 10000 h 10000"/>
              <a:gd name="connsiteX3" fmla="*/ 1771 w 11849"/>
              <a:gd name="connsiteY3" fmla="*/ 10000 h 10000"/>
              <a:gd name="connsiteX4" fmla="*/ 1771 w 11849"/>
              <a:gd name="connsiteY4" fmla="*/ 3819 h 10000"/>
              <a:gd name="connsiteX5" fmla="*/ 2969 w 11849"/>
              <a:gd name="connsiteY5" fmla="*/ 1694 h 10000"/>
              <a:gd name="connsiteX6" fmla="*/ 3728 w 11849"/>
              <a:gd name="connsiteY6" fmla="*/ 2010 h 10000"/>
              <a:gd name="connsiteX7" fmla="*/ 3728 w 11849"/>
              <a:gd name="connsiteY7" fmla="*/ 2010 h 10000"/>
              <a:gd name="connsiteX0" fmla="*/ 3728 w 11849"/>
              <a:gd name="connsiteY0" fmla="*/ 2010 h 10000"/>
              <a:gd name="connsiteX1" fmla="*/ 10041 w 11849"/>
              <a:gd name="connsiteY1" fmla="*/ 3926 h 10000"/>
              <a:gd name="connsiteX2" fmla="*/ 9816 w 11849"/>
              <a:gd name="connsiteY2" fmla="*/ 10000 h 10000"/>
              <a:gd name="connsiteX3" fmla="*/ 1771 w 11849"/>
              <a:gd name="connsiteY3" fmla="*/ 10000 h 10000"/>
              <a:gd name="connsiteX4" fmla="*/ 1771 w 11849"/>
              <a:gd name="connsiteY4" fmla="*/ 3819 h 10000"/>
              <a:gd name="connsiteX5" fmla="*/ 3728 w 11849"/>
              <a:gd name="connsiteY5" fmla="*/ 2010 h 10000"/>
              <a:gd name="connsiteX6" fmla="*/ 3728 w 11849"/>
              <a:gd name="connsiteY6" fmla="*/ 2010 h 10000"/>
              <a:gd name="connsiteX0" fmla="*/ 3728 w 11849"/>
              <a:gd name="connsiteY0" fmla="*/ 2010 h 10000"/>
              <a:gd name="connsiteX1" fmla="*/ 10041 w 11849"/>
              <a:gd name="connsiteY1" fmla="*/ 3926 h 10000"/>
              <a:gd name="connsiteX2" fmla="*/ 9816 w 11849"/>
              <a:gd name="connsiteY2" fmla="*/ 10000 h 10000"/>
              <a:gd name="connsiteX3" fmla="*/ 1771 w 11849"/>
              <a:gd name="connsiteY3" fmla="*/ 10000 h 10000"/>
              <a:gd name="connsiteX4" fmla="*/ 1771 w 11849"/>
              <a:gd name="connsiteY4" fmla="*/ 3819 h 10000"/>
              <a:gd name="connsiteX5" fmla="*/ 3728 w 11849"/>
              <a:gd name="connsiteY5" fmla="*/ 2010 h 10000"/>
              <a:gd name="connsiteX6" fmla="*/ 3728 w 11849"/>
              <a:gd name="connsiteY6" fmla="*/ 2010 h 10000"/>
              <a:gd name="connsiteX0" fmla="*/ 3728 w 11849"/>
              <a:gd name="connsiteY0" fmla="*/ 2010 h 10000"/>
              <a:gd name="connsiteX1" fmla="*/ 10041 w 11849"/>
              <a:gd name="connsiteY1" fmla="*/ 3926 h 10000"/>
              <a:gd name="connsiteX2" fmla="*/ 9816 w 11849"/>
              <a:gd name="connsiteY2" fmla="*/ 10000 h 10000"/>
              <a:gd name="connsiteX3" fmla="*/ 1771 w 11849"/>
              <a:gd name="connsiteY3" fmla="*/ 10000 h 10000"/>
              <a:gd name="connsiteX4" fmla="*/ 1771 w 11849"/>
              <a:gd name="connsiteY4" fmla="*/ 3819 h 10000"/>
              <a:gd name="connsiteX5" fmla="*/ 3728 w 11849"/>
              <a:gd name="connsiteY5" fmla="*/ 2010 h 10000"/>
              <a:gd name="connsiteX6" fmla="*/ 3728 w 11849"/>
              <a:gd name="connsiteY6" fmla="*/ 2010 h 10000"/>
              <a:gd name="connsiteX0" fmla="*/ 3728 w 11849"/>
              <a:gd name="connsiteY0" fmla="*/ 2010 h 10000"/>
              <a:gd name="connsiteX1" fmla="*/ 10041 w 11849"/>
              <a:gd name="connsiteY1" fmla="*/ 3926 h 10000"/>
              <a:gd name="connsiteX2" fmla="*/ 9816 w 11849"/>
              <a:gd name="connsiteY2" fmla="*/ 10000 h 10000"/>
              <a:gd name="connsiteX3" fmla="*/ 1771 w 11849"/>
              <a:gd name="connsiteY3" fmla="*/ 10000 h 10000"/>
              <a:gd name="connsiteX4" fmla="*/ 1771 w 11849"/>
              <a:gd name="connsiteY4" fmla="*/ 3819 h 10000"/>
              <a:gd name="connsiteX5" fmla="*/ 3728 w 11849"/>
              <a:gd name="connsiteY5" fmla="*/ 2010 h 10000"/>
              <a:gd name="connsiteX6" fmla="*/ 3728 w 11849"/>
              <a:gd name="connsiteY6" fmla="*/ 2010 h 10000"/>
              <a:gd name="connsiteX0" fmla="*/ 3728 w 11849"/>
              <a:gd name="connsiteY0" fmla="*/ 2010 h 10000"/>
              <a:gd name="connsiteX1" fmla="*/ 10041 w 11849"/>
              <a:gd name="connsiteY1" fmla="*/ 3926 h 10000"/>
              <a:gd name="connsiteX2" fmla="*/ 9816 w 11849"/>
              <a:gd name="connsiteY2" fmla="*/ 10000 h 10000"/>
              <a:gd name="connsiteX3" fmla="*/ 1771 w 11849"/>
              <a:gd name="connsiteY3" fmla="*/ 10000 h 10000"/>
              <a:gd name="connsiteX4" fmla="*/ 1771 w 11849"/>
              <a:gd name="connsiteY4" fmla="*/ 3819 h 10000"/>
              <a:gd name="connsiteX5" fmla="*/ 3728 w 11849"/>
              <a:gd name="connsiteY5" fmla="*/ 2010 h 10000"/>
              <a:gd name="connsiteX6" fmla="*/ 3728 w 11849"/>
              <a:gd name="connsiteY6" fmla="*/ 2010 h 10000"/>
              <a:gd name="connsiteX0" fmla="*/ 3728 w 11786"/>
              <a:gd name="connsiteY0" fmla="*/ 2010 h 10000"/>
              <a:gd name="connsiteX1" fmla="*/ 10041 w 11786"/>
              <a:gd name="connsiteY1" fmla="*/ 3926 h 10000"/>
              <a:gd name="connsiteX2" fmla="*/ 9816 w 11786"/>
              <a:gd name="connsiteY2" fmla="*/ 10000 h 10000"/>
              <a:gd name="connsiteX3" fmla="*/ 1771 w 11786"/>
              <a:gd name="connsiteY3" fmla="*/ 10000 h 10000"/>
              <a:gd name="connsiteX4" fmla="*/ 1771 w 11786"/>
              <a:gd name="connsiteY4" fmla="*/ 3819 h 10000"/>
              <a:gd name="connsiteX5" fmla="*/ 3728 w 11786"/>
              <a:gd name="connsiteY5" fmla="*/ 2010 h 10000"/>
              <a:gd name="connsiteX6" fmla="*/ 3728 w 11786"/>
              <a:gd name="connsiteY6" fmla="*/ 201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86" h="10000">
                <a:moveTo>
                  <a:pt x="3728" y="2010"/>
                </a:moveTo>
                <a:cubicBezTo>
                  <a:pt x="5579" y="-1312"/>
                  <a:pt x="9439" y="-410"/>
                  <a:pt x="10041" y="3926"/>
                </a:cubicBezTo>
                <a:cubicBezTo>
                  <a:pt x="12526" y="5087"/>
                  <a:pt x="12275" y="9594"/>
                  <a:pt x="9816" y="10000"/>
                </a:cubicBezTo>
                <a:lnTo>
                  <a:pt x="1771" y="10000"/>
                </a:lnTo>
                <a:cubicBezTo>
                  <a:pt x="197" y="10002"/>
                  <a:pt x="-1266" y="5303"/>
                  <a:pt x="1771" y="3819"/>
                </a:cubicBezTo>
                <a:cubicBezTo>
                  <a:pt x="1668" y="1844"/>
                  <a:pt x="2877" y="1315"/>
                  <a:pt x="3728" y="2010"/>
                </a:cubicBezTo>
                <a:lnTo>
                  <a:pt x="3728" y="201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217700" tIns="108850" rIns="217700" bIns="108850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95000"/>
              </a:lnSpc>
              <a:buClr>
                <a:srgbClr val="FFFFFF"/>
              </a:buClr>
            </a:pPr>
            <a:endParaRPr lang="en-US" sz="2800" kern="0" dirty="0">
              <a:solidFill>
                <a:srgbClr val="07283D"/>
              </a:solidFill>
            </a:endParaRPr>
          </a:p>
        </p:txBody>
      </p:sp>
      <p:sp>
        <p:nvSpPr>
          <p:cNvPr id="8" name="Freeform 92"/>
          <p:cNvSpPr>
            <a:spLocks/>
          </p:cNvSpPr>
          <p:nvPr/>
        </p:nvSpPr>
        <p:spPr bwMode="auto">
          <a:xfrm>
            <a:off x="16566661" y="6580334"/>
            <a:ext cx="2852422" cy="1619472"/>
          </a:xfrm>
          <a:custGeom>
            <a:avLst/>
            <a:gdLst>
              <a:gd name="T0" fmla="*/ 394 w 1238"/>
              <a:gd name="T1" fmla="*/ 186 h 791"/>
              <a:gd name="T2" fmla="*/ 434 w 1238"/>
              <a:gd name="T3" fmla="*/ 129 h 791"/>
              <a:gd name="T4" fmla="*/ 482 w 1238"/>
              <a:gd name="T5" fmla="*/ 81 h 791"/>
              <a:gd name="T6" fmla="*/ 530 w 1238"/>
              <a:gd name="T7" fmla="*/ 49 h 791"/>
              <a:gd name="T8" fmla="*/ 586 w 1238"/>
              <a:gd name="T9" fmla="*/ 24 h 791"/>
              <a:gd name="T10" fmla="*/ 643 w 1238"/>
              <a:gd name="T11" fmla="*/ 8 h 791"/>
              <a:gd name="T12" fmla="*/ 699 w 1238"/>
              <a:gd name="T13" fmla="*/ 0 h 791"/>
              <a:gd name="T14" fmla="*/ 755 w 1238"/>
              <a:gd name="T15" fmla="*/ 8 h 791"/>
              <a:gd name="T16" fmla="*/ 812 w 1238"/>
              <a:gd name="T17" fmla="*/ 16 h 791"/>
              <a:gd name="T18" fmla="*/ 916 w 1238"/>
              <a:gd name="T19" fmla="*/ 65 h 791"/>
              <a:gd name="T20" fmla="*/ 996 w 1238"/>
              <a:gd name="T21" fmla="*/ 129 h 791"/>
              <a:gd name="T22" fmla="*/ 1029 w 1238"/>
              <a:gd name="T23" fmla="*/ 178 h 791"/>
              <a:gd name="T24" fmla="*/ 1053 w 1238"/>
              <a:gd name="T25" fmla="*/ 226 h 791"/>
              <a:gd name="T26" fmla="*/ 1069 w 1238"/>
              <a:gd name="T27" fmla="*/ 275 h 791"/>
              <a:gd name="T28" fmla="*/ 1069 w 1238"/>
              <a:gd name="T29" fmla="*/ 331 h 791"/>
              <a:gd name="T30" fmla="*/ 1149 w 1238"/>
              <a:gd name="T31" fmla="*/ 363 h 791"/>
              <a:gd name="T32" fmla="*/ 1205 w 1238"/>
              <a:gd name="T33" fmla="*/ 420 h 791"/>
              <a:gd name="T34" fmla="*/ 1230 w 1238"/>
              <a:gd name="T35" fmla="*/ 492 h 791"/>
              <a:gd name="T36" fmla="*/ 1238 w 1238"/>
              <a:gd name="T37" fmla="*/ 573 h 791"/>
              <a:gd name="T38" fmla="*/ 1222 w 1238"/>
              <a:gd name="T39" fmla="*/ 646 h 791"/>
              <a:gd name="T40" fmla="*/ 1181 w 1238"/>
              <a:gd name="T41" fmla="*/ 718 h 791"/>
              <a:gd name="T42" fmla="*/ 1125 w 1238"/>
              <a:gd name="T43" fmla="*/ 767 h 791"/>
              <a:gd name="T44" fmla="*/ 1045 w 1238"/>
              <a:gd name="T45" fmla="*/ 791 h 791"/>
              <a:gd name="T46" fmla="*/ 233 w 1238"/>
              <a:gd name="T47" fmla="*/ 791 h 791"/>
              <a:gd name="T48" fmla="*/ 185 w 1238"/>
              <a:gd name="T49" fmla="*/ 791 h 791"/>
              <a:gd name="T50" fmla="*/ 144 w 1238"/>
              <a:gd name="T51" fmla="*/ 775 h 791"/>
              <a:gd name="T52" fmla="*/ 72 w 1238"/>
              <a:gd name="T53" fmla="*/ 734 h 791"/>
              <a:gd name="T54" fmla="*/ 24 w 1238"/>
              <a:gd name="T55" fmla="*/ 670 h 791"/>
              <a:gd name="T56" fmla="*/ 0 w 1238"/>
              <a:gd name="T57" fmla="*/ 589 h 791"/>
              <a:gd name="T58" fmla="*/ 0 w 1238"/>
              <a:gd name="T59" fmla="*/ 517 h 791"/>
              <a:gd name="T60" fmla="*/ 8 w 1238"/>
              <a:gd name="T61" fmla="*/ 476 h 791"/>
              <a:gd name="T62" fmla="*/ 24 w 1238"/>
              <a:gd name="T63" fmla="*/ 436 h 791"/>
              <a:gd name="T64" fmla="*/ 56 w 1238"/>
              <a:gd name="T65" fmla="*/ 404 h 791"/>
              <a:gd name="T66" fmla="*/ 88 w 1238"/>
              <a:gd name="T67" fmla="*/ 371 h 791"/>
              <a:gd name="T68" fmla="*/ 136 w 1238"/>
              <a:gd name="T69" fmla="*/ 347 h 791"/>
              <a:gd name="T70" fmla="*/ 185 w 1238"/>
              <a:gd name="T71" fmla="*/ 323 h 791"/>
              <a:gd name="T72" fmla="*/ 185 w 1238"/>
              <a:gd name="T73" fmla="*/ 283 h 791"/>
              <a:gd name="T74" fmla="*/ 193 w 1238"/>
              <a:gd name="T75" fmla="*/ 242 h 791"/>
              <a:gd name="T76" fmla="*/ 209 w 1238"/>
              <a:gd name="T77" fmla="*/ 210 h 791"/>
              <a:gd name="T78" fmla="*/ 241 w 1238"/>
              <a:gd name="T79" fmla="*/ 186 h 791"/>
              <a:gd name="T80" fmla="*/ 273 w 1238"/>
              <a:gd name="T81" fmla="*/ 162 h 791"/>
              <a:gd name="T82" fmla="*/ 313 w 1238"/>
              <a:gd name="T83" fmla="*/ 162 h 791"/>
              <a:gd name="T84" fmla="*/ 353 w 1238"/>
              <a:gd name="T85" fmla="*/ 162 h 791"/>
              <a:gd name="T86" fmla="*/ 394 w 1238"/>
              <a:gd name="T87" fmla="*/ 186 h 791"/>
              <a:gd name="T88" fmla="*/ 394 w 1238"/>
              <a:gd name="T89" fmla="*/ 186 h 791"/>
              <a:gd name="connsiteX0" fmla="*/ 3183 w 10000"/>
              <a:gd name="connsiteY0" fmla="*/ 2351 h 10000"/>
              <a:gd name="connsiteX1" fmla="*/ 3893 w 10000"/>
              <a:gd name="connsiteY1" fmla="*/ 1024 h 10000"/>
              <a:gd name="connsiteX2" fmla="*/ 4281 w 10000"/>
              <a:gd name="connsiteY2" fmla="*/ 619 h 10000"/>
              <a:gd name="connsiteX3" fmla="*/ 4733 w 10000"/>
              <a:gd name="connsiteY3" fmla="*/ 303 h 10000"/>
              <a:gd name="connsiteX4" fmla="*/ 5194 w 10000"/>
              <a:gd name="connsiteY4" fmla="*/ 101 h 10000"/>
              <a:gd name="connsiteX5" fmla="*/ 5646 w 10000"/>
              <a:gd name="connsiteY5" fmla="*/ 0 h 10000"/>
              <a:gd name="connsiteX6" fmla="*/ 6099 w 10000"/>
              <a:gd name="connsiteY6" fmla="*/ 101 h 10000"/>
              <a:gd name="connsiteX7" fmla="*/ 6559 w 10000"/>
              <a:gd name="connsiteY7" fmla="*/ 202 h 10000"/>
              <a:gd name="connsiteX8" fmla="*/ 7399 w 10000"/>
              <a:gd name="connsiteY8" fmla="*/ 822 h 10000"/>
              <a:gd name="connsiteX9" fmla="*/ 8045 w 10000"/>
              <a:gd name="connsiteY9" fmla="*/ 1631 h 10000"/>
              <a:gd name="connsiteX10" fmla="*/ 8312 w 10000"/>
              <a:gd name="connsiteY10" fmla="*/ 2250 h 10000"/>
              <a:gd name="connsiteX11" fmla="*/ 8506 w 10000"/>
              <a:gd name="connsiteY11" fmla="*/ 2857 h 10000"/>
              <a:gd name="connsiteX12" fmla="*/ 8635 w 10000"/>
              <a:gd name="connsiteY12" fmla="*/ 3477 h 10000"/>
              <a:gd name="connsiteX13" fmla="*/ 8635 w 10000"/>
              <a:gd name="connsiteY13" fmla="*/ 4185 h 10000"/>
              <a:gd name="connsiteX14" fmla="*/ 9281 w 10000"/>
              <a:gd name="connsiteY14" fmla="*/ 4589 h 10000"/>
              <a:gd name="connsiteX15" fmla="*/ 9733 w 10000"/>
              <a:gd name="connsiteY15" fmla="*/ 5310 h 10000"/>
              <a:gd name="connsiteX16" fmla="*/ 9935 w 10000"/>
              <a:gd name="connsiteY16" fmla="*/ 6220 h 10000"/>
              <a:gd name="connsiteX17" fmla="*/ 10000 w 10000"/>
              <a:gd name="connsiteY17" fmla="*/ 7244 h 10000"/>
              <a:gd name="connsiteX18" fmla="*/ 9871 w 10000"/>
              <a:gd name="connsiteY18" fmla="*/ 8167 h 10000"/>
              <a:gd name="connsiteX19" fmla="*/ 9540 w 10000"/>
              <a:gd name="connsiteY19" fmla="*/ 9077 h 10000"/>
              <a:gd name="connsiteX20" fmla="*/ 9087 w 10000"/>
              <a:gd name="connsiteY20" fmla="*/ 9697 h 10000"/>
              <a:gd name="connsiteX21" fmla="*/ 8441 w 10000"/>
              <a:gd name="connsiteY21" fmla="*/ 10000 h 10000"/>
              <a:gd name="connsiteX22" fmla="*/ 1882 w 10000"/>
              <a:gd name="connsiteY22" fmla="*/ 10000 h 10000"/>
              <a:gd name="connsiteX23" fmla="*/ 1494 w 10000"/>
              <a:gd name="connsiteY23" fmla="*/ 10000 h 10000"/>
              <a:gd name="connsiteX24" fmla="*/ 1163 w 10000"/>
              <a:gd name="connsiteY24" fmla="*/ 9798 h 10000"/>
              <a:gd name="connsiteX25" fmla="*/ 582 w 10000"/>
              <a:gd name="connsiteY25" fmla="*/ 9279 h 10000"/>
              <a:gd name="connsiteX26" fmla="*/ 194 w 10000"/>
              <a:gd name="connsiteY26" fmla="*/ 8470 h 10000"/>
              <a:gd name="connsiteX27" fmla="*/ 0 w 10000"/>
              <a:gd name="connsiteY27" fmla="*/ 7446 h 10000"/>
              <a:gd name="connsiteX28" fmla="*/ 0 w 10000"/>
              <a:gd name="connsiteY28" fmla="*/ 6536 h 10000"/>
              <a:gd name="connsiteX29" fmla="*/ 65 w 10000"/>
              <a:gd name="connsiteY29" fmla="*/ 6018 h 10000"/>
              <a:gd name="connsiteX30" fmla="*/ 194 w 10000"/>
              <a:gd name="connsiteY30" fmla="*/ 5512 h 10000"/>
              <a:gd name="connsiteX31" fmla="*/ 452 w 10000"/>
              <a:gd name="connsiteY31" fmla="*/ 5107 h 10000"/>
              <a:gd name="connsiteX32" fmla="*/ 711 w 10000"/>
              <a:gd name="connsiteY32" fmla="*/ 4690 h 10000"/>
              <a:gd name="connsiteX33" fmla="*/ 1099 w 10000"/>
              <a:gd name="connsiteY33" fmla="*/ 4387 h 10000"/>
              <a:gd name="connsiteX34" fmla="*/ 1494 w 10000"/>
              <a:gd name="connsiteY34" fmla="*/ 4083 h 10000"/>
              <a:gd name="connsiteX35" fmla="*/ 1494 w 10000"/>
              <a:gd name="connsiteY35" fmla="*/ 3578 h 10000"/>
              <a:gd name="connsiteX36" fmla="*/ 1559 w 10000"/>
              <a:gd name="connsiteY36" fmla="*/ 3059 h 10000"/>
              <a:gd name="connsiteX37" fmla="*/ 1688 w 10000"/>
              <a:gd name="connsiteY37" fmla="*/ 2655 h 10000"/>
              <a:gd name="connsiteX38" fmla="*/ 1947 w 10000"/>
              <a:gd name="connsiteY38" fmla="*/ 2351 h 10000"/>
              <a:gd name="connsiteX39" fmla="*/ 2205 w 10000"/>
              <a:gd name="connsiteY39" fmla="*/ 2048 h 10000"/>
              <a:gd name="connsiteX40" fmla="*/ 2528 w 10000"/>
              <a:gd name="connsiteY40" fmla="*/ 2048 h 10000"/>
              <a:gd name="connsiteX41" fmla="*/ 2851 w 10000"/>
              <a:gd name="connsiteY41" fmla="*/ 2048 h 10000"/>
              <a:gd name="connsiteX42" fmla="*/ 3183 w 10000"/>
              <a:gd name="connsiteY42" fmla="*/ 2351 h 10000"/>
              <a:gd name="connsiteX43" fmla="*/ 3183 w 10000"/>
              <a:gd name="connsiteY43" fmla="*/ 2351 h 10000"/>
              <a:gd name="connsiteX0" fmla="*/ 3183 w 10000"/>
              <a:gd name="connsiteY0" fmla="*/ 2351 h 10000"/>
              <a:gd name="connsiteX1" fmla="*/ 4281 w 10000"/>
              <a:gd name="connsiteY1" fmla="*/ 619 h 10000"/>
              <a:gd name="connsiteX2" fmla="*/ 4733 w 10000"/>
              <a:gd name="connsiteY2" fmla="*/ 303 h 10000"/>
              <a:gd name="connsiteX3" fmla="*/ 5194 w 10000"/>
              <a:gd name="connsiteY3" fmla="*/ 101 h 10000"/>
              <a:gd name="connsiteX4" fmla="*/ 5646 w 10000"/>
              <a:gd name="connsiteY4" fmla="*/ 0 h 10000"/>
              <a:gd name="connsiteX5" fmla="*/ 6099 w 10000"/>
              <a:gd name="connsiteY5" fmla="*/ 101 h 10000"/>
              <a:gd name="connsiteX6" fmla="*/ 6559 w 10000"/>
              <a:gd name="connsiteY6" fmla="*/ 202 h 10000"/>
              <a:gd name="connsiteX7" fmla="*/ 7399 w 10000"/>
              <a:gd name="connsiteY7" fmla="*/ 822 h 10000"/>
              <a:gd name="connsiteX8" fmla="*/ 8045 w 10000"/>
              <a:gd name="connsiteY8" fmla="*/ 1631 h 10000"/>
              <a:gd name="connsiteX9" fmla="*/ 8312 w 10000"/>
              <a:gd name="connsiteY9" fmla="*/ 2250 h 10000"/>
              <a:gd name="connsiteX10" fmla="*/ 8506 w 10000"/>
              <a:gd name="connsiteY10" fmla="*/ 2857 h 10000"/>
              <a:gd name="connsiteX11" fmla="*/ 8635 w 10000"/>
              <a:gd name="connsiteY11" fmla="*/ 3477 h 10000"/>
              <a:gd name="connsiteX12" fmla="*/ 8635 w 10000"/>
              <a:gd name="connsiteY12" fmla="*/ 4185 h 10000"/>
              <a:gd name="connsiteX13" fmla="*/ 9281 w 10000"/>
              <a:gd name="connsiteY13" fmla="*/ 4589 h 10000"/>
              <a:gd name="connsiteX14" fmla="*/ 9733 w 10000"/>
              <a:gd name="connsiteY14" fmla="*/ 5310 h 10000"/>
              <a:gd name="connsiteX15" fmla="*/ 9935 w 10000"/>
              <a:gd name="connsiteY15" fmla="*/ 6220 h 10000"/>
              <a:gd name="connsiteX16" fmla="*/ 10000 w 10000"/>
              <a:gd name="connsiteY16" fmla="*/ 7244 h 10000"/>
              <a:gd name="connsiteX17" fmla="*/ 9871 w 10000"/>
              <a:gd name="connsiteY17" fmla="*/ 8167 h 10000"/>
              <a:gd name="connsiteX18" fmla="*/ 9540 w 10000"/>
              <a:gd name="connsiteY18" fmla="*/ 9077 h 10000"/>
              <a:gd name="connsiteX19" fmla="*/ 9087 w 10000"/>
              <a:gd name="connsiteY19" fmla="*/ 9697 h 10000"/>
              <a:gd name="connsiteX20" fmla="*/ 8441 w 10000"/>
              <a:gd name="connsiteY20" fmla="*/ 10000 h 10000"/>
              <a:gd name="connsiteX21" fmla="*/ 1882 w 10000"/>
              <a:gd name="connsiteY21" fmla="*/ 10000 h 10000"/>
              <a:gd name="connsiteX22" fmla="*/ 1494 w 10000"/>
              <a:gd name="connsiteY22" fmla="*/ 10000 h 10000"/>
              <a:gd name="connsiteX23" fmla="*/ 1163 w 10000"/>
              <a:gd name="connsiteY23" fmla="*/ 9798 h 10000"/>
              <a:gd name="connsiteX24" fmla="*/ 582 w 10000"/>
              <a:gd name="connsiteY24" fmla="*/ 9279 h 10000"/>
              <a:gd name="connsiteX25" fmla="*/ 194 w 10000"/>
              <a:gd name="connsiteY25" fmla="*/ 8470 h 10000"/>
              <a:gd name="connsiteX26" fmla="*/ 0 w 10000"/>
              <a:gd name="connsiteY26" fmla="*/ 7446 h 10000"/>
              <a:gd name="connsiteX27" fmla="*/ 0 w 10000"/>
              <a:gd name="connsiteY27" fmla="*/ 6536 h 10000"/>
              <a:gd name="connsiteX28" fmla="*/ 65 w 10000"/>
              <a:gd name="connsiteY28" fmla="*/ 6018 h 10000"/>
              <a:gd name="connsiteX29" fmla="*/ 194 w 10000"/>
              <a:gd name="connsiteY29" fmla="*/ 5512 h 10000"/>
              <a:gd name="connsiteX30" fmla="*/ 452 w 10000"/>
              <a:gd name="connsiteY30" fmla="*/ 5107 h 10000"/>
              <a:gd name="connsiteX31" fmla="*/ 711 w 10000"/>
              <a:gd name="connsiteY31" fmla="*/ 4690 h 10000"/>
              <a:gd name="connsiteX32" fmla="*/ 1099 w 10000"/>
              <a:gd name="connsiteY32" fmla="*/ 4387 h 10000"/>
              <a:gd name="connsiteX33" fmla="*/ 1494 w 10000"/>
              <a:gd name="connsiteY33" fmla="*/ 4083 h 10000"/>
              <a:gd name="connsiteX34" fmla="*/ 1494 w 10000"/>
              <a:gd name="connsiteY34" fmla="*/ 3578 h 10000"/>
              <a:gd name="connsiteX35" fmla="*/ 1559 w 10000"/>
              <a:gd name="connsiteY35" fmla="*/ 3059 h 10000"/>
              <a:gd name="connsiteX36" fmla="*/ 1688 w 10000"/>
              <a:gd name="connsiteY36" fmla="*/ 2655 h 10000"/>
              <a:gd name="connsiteX37" fmla="*/ 1947 w 10000"/>
              <a:gd name="connsiteY37" fmla="*/ 2351 h 10000"/>
              <a:gd name="connsiteX38" fmla="*/ 2205 w 10000"/>
              <a:gd name="connsiteY38" fmla="*/ 2048 h 10000"/>
              <a:gd name="connsiteX39" fmla="*/ 2528 w 10000"/>
              <a:gd name="connsiteY39" fmla="*/ 2048 h 10000"/>
              <a:gd name="connsiteX40" fmla="*/ 2851 w 10000"/>
              <a:gd name="connsiteY40" fmla="*/ 2048 h 10000"/>
              <a:gd name="connsiteX41" fmla="*/ 3183 w 10000"/>
              <a:gd name="connsiteY41" fmla="*/ 2351 h 10000"/>
              <a:gd name="connsiteX42" fmla="*/ 3183 w 10000"/>
              <a:gd name="connsiteY42" fmla="*/ 2351 h 10000"/>
              <a:gd name="connsiteX0" fmla="*/ 3183 w 10000"/>
              <a:gd name="connsiteY0" fmla="*/ 2351 h 10000"/>
              <a:gd name="connsiteX1" fmla="*/ 4733 w 10000"/>
              <a:gd name="connsiteY1" fmla="*/ 303 h 10000"/>
              <a:gd name="connsiteX2" fmla="*/ 5194 w 10000"/>
              <a:gd name="connsiteY2" fmla="*/ 101 h 10000"/>
              <a:gd name="connsiteX3" fmla="*/ 5646 w 10000"/>
              <a:gd name="connsiteY3" fmla="*/ 0 h 10000"/>
              <a:gd name="connsiteX4" fmla="*/ 6099 w 10000"/>
              <a:gd name="connsiteY4" fmla="*/ 101 h 10000"/>
              <a:gd name="connsiteX5" fmla="*/ 6559 w 10000"/>
              <a:gd name="connsiteY5" fmla="*/ 202 h 10000"/>
              <a:gd name="connsiteX6" fmla="*/ 7399 w 10000"/>
              <a:gd name="connsiteY6" fmla="*/ 822 h 10000"/>
              <a:gd name="connsiteX7" fmla="*/ 8045 w 10000"/>
              <a:gd name="connsiteY7" fmla="*/ 1631 h 10000"/>
              <a:gd name="connsiteX8" fmla="*/ 8312 w 10000"/>
              <a:gd name="connsiteY8" fmla="*/ 2250 h 10000"/>
              <a:gd name="connsiteX9" fmla="*/ 8506 w 10000"/>
              <a:gd name="connsiteY9" fmla="*/ 2857 h 10000"/>
              <a:gd name="connsiteX10" fmla="*/ 8635 w 10000"/>
              <a:gd name="connsiteY10" fmla="*/ 3477 h 10000"/>
              <a:gd name="connsiteX11" fmla="*/ 8635 w 10000"/>
              <a:gd name="connsiteY11" fmla="*/ 4185 h 10000"/>
              <a:gd name="connsiteX12" fmla="*/ 9281 w 10000"/>
              <a:gd name="connsiteY12" fmla="*/ 4589 h 10000"/>
              <a:gd name="connsiteX13" fmla="*/ 9733 w 10000"/>
              <a:gd name="connsiteY13" fmla="*/ 5310 h 10000"/>
              <a:gd name="connsiteX14" fmla="*/ 9935 w 10000"/>
              <a:gd name="connsiteY14" fmla="*/ 6220 h 10000"/>
              <a:gd name="connsiteX15" fmla="*/ 10000 w 10000"/>
              <a:gd name="connsiteY15" fmla="*/ 7244 h 10000"/>
              <a:gd name="connsiteX16" fmla="*/ 9871 w 10000"/>
              <a:gd name="connsiteY16" fmla="*/ 8167 h 10000"/>
              <a:gd name="connsiteX17" fmla="*/ 9540 w 10000"/>
              <a:gd name="connsiteY17" fmla="*/ 9077 h 10000"/>
              <a:gd name="connsiteX18" fmla="*/ 9087 w 10000"/>
              <a:gd name="connsiteY18" fmla="*/ 9697 h 10000"/>
              <a:gd name="connsiteX19" fmla="*/ 8441 w 10000"/>
              <a:gd name="connsiteY19" fmla="*/ 10000 h 10000"/>
              <a:gd name="connsiteX20" fmla="*/ 1882 w 10000"/>
              <a:gd name="connsiteY20" fmla="*/ 10000 h 10000"/>
              <a:gd name="connsiteX21" fmla="*/ 1494 w 10000"/>
              <a:gd name="connsiteY21" fmla="*/ 10000 h 10000"/>
              <a:gd name="connsiteX22" fmla="*/ 1163 w 10000"/>
              <a:gd name="connsiteY22" fmla="*/ 9798 h 10000"/>
              <a:gd name="connsiteX23" fmla="*/ 582 w 10000"/>
              <a:gd name="connsiteY23" fmla="*/ 9279 h 10000"/>
              <a:gd name="connsiteX24" fmla="*/ 194 w 10000"/>
              <a:gd name="connsiteY24" fmla="*/ 8470 h 10000"/>
              <a:gd name="connsiteX25" fmla="*/ 0 w 10000"/>
              <a:gd name="connsiteY25" fmla="*/ 7446 h 10000"/>
              <a:gd name="connsiteX26" fmla="*/ 0 w 10000"/>
              <a:gd name="connsiteY26" fmla="*/ 6536 h 10000"/>
              <a:gd name="connsiteX27" fmla="*/ 65 w 10000"/>
              <a:gd name="connsiteY27" fmla="*/ 6018 h 10000"/>
              <a:gd name="connsiteX28" fmla="*/ 194 w 10000"/>
              <a:gd name="connsiteY28" fmla="*/ 5512 h 10000"/>
              <a:gd name="connsiteX29" fmla="*/ 452 w 10000"/>
              <a:gd name="connsiteY29" fmla="*/ 5107 h 10000"/>
              <a:gd name="connsiteX30" fmla="*/ 711 w 10000"/>
              <a:gd name="connsiteY30" fmla="*/ 4690 h 10000"/>
              <a:gd name="connsiteX31" fmla="*/ 1099 w 10000"/>
              <a:gd name="connsiteY31" fmla="*/ 4387 h 10000"/>
              <a:gd name="connsiteX32" fmla="*/ 1494 w 10000"/>
              <a:gd name="connsiteY32" fmla="*/ 4083 h 10000"/>
              <a:gd name="connsiteX33" fmla="*/ 1494 w 10000"/>
              <a:gd name="connsiteY33" fmla="*/ 3578 h 10000"/>
              <a:gd name="connsiteX34" fmla="*/ 1559 w 10000"/>
              <a:gd name="connsiteY34" fmla="*/ 3059 h 10000"/>
              <a:gd name="connsiteX35" fmla="*/ 1688 w 10000"/>
              <a:gd name="connsiteY35" fmla="*/ 2655 h 10000"/>
              <a:gd name="connsiteX36" fmla="*/ 1947 w 10000"/>
              <a:gd name="connsiteY36" fmla="*/ 2351 h 10000"/>
              <a:gd name="connsiteX37" fmla="*/ 2205 w 10000"/>
              <a:gd name="connsiteY37" fmla="*/ 2048 h 10000"/>
              <a:gd name="connsiteX38" fmla="*/ 2528 w 10000"/>
              <a:gd name="connsiteY38" fmla="*/ 2048 h 10000"/>
              <a:gd name="connsiteX39" fmla="*/ 2851 w 10000"/>
              <a:gd name="connsiteY39" fmla="*/ 2048 h 10000"/>
              <a:gd name="connsiteX40" fmla="*/ 3183 w 10000"/>
              <a:gd name="connsiteY40" fmla="*/ 2351 h 10000"/>
              <a:gd name="connsiteX41" fmla="*/ 3183 w 10000"/>
              <a:gd name="connsiteY41" fmla="*/ 2351 h 10000"/>
              <a:gd name="connsiteX0" fmla="*/ 3183 w 10000"/>
              <a:gd name="connsiteY0" fmla="*/ 2351 h 10000"/>
              <a:gd name="connsiteX1" fmla="*/ 5194 w 10000"/>
              <a:gd name="connsiteY1" fmla="*/ 101 h 10000"/>
              <a:gd name="connsiteX2" fmla="*/ 5646 w 10000"/>
              <a:gd name="connsiteY2" fmla="*/ 0 h 10000"/>
              <a:gd name="connsiteX3" fmla="*/ 6099 w 10000"/>
              <a:gd name="connsiteY3" fmla="*/ 101 h 10000"/>
              <a:gd name="connsiteX4" fmla="*/ 6559 w 10000"/>
              <a:gd name="connsiteY4" fmla="*/ 202 h 10000"/>
              <a:gd name="connsiteX5" fmla="*/ 7399 w 10000"/>
              <a:gd name="connsiteY5" fmla="*/ 822 h 10000"/>
              <a:gd name="connsiteX6" fmla="*/ 8045 w 10000"/>
              <a:gd name="connsiteY6" fmla="*/ 1631 h 10000"/>
              <a:gd name="connsiteX7" fmla="*/ 8312 w 10000"/>
              <a:gd name="connsiteY7" fmla="*/ 2250 h 10000"/>
              <a:gd name="connsiteX8" fmla="*/ 8506 w 10000"/>
              <a:gd name="connsiteY8" fmla="*/ 2857 h 10000"/>
              <a:gd name="connsiteX9" fmla="*/ 8635 w 10000"/>
              <a:gd name="connsiteY9" fmla="*/ 3477 h 10000"/>
              <a:gd name="connsiteX10" fmla="*/ 8635 w 10000"/>
              <a:gd name="connsiteY10" fmla="*/ 4185 h 10000"/>
              <a:gd name="connsiteX11" fmla="*/ 9281 w 10000"/>
              <a:gd name="connsiteY11" fmla="*/ 4589 h 10000"/>
              <a:gd name="connsiteX12" fmla="*/ 9733 w 10000"/>
              <a:gd name="connsiteY12" fmla="*/ 5310 h 10000"/>
              <a:gd name="connsiteX13" fmla="*/ 9935 w 10000"/>
              <a:gd name="connsiteY13" fmla="*/ 6220 h 10000"/>
              <a:gd name="connsiteX14" fmla="*/ 10000 w 10000"/>
              <a:gd name="connsiteY14" fmla="*/ 7244 h 10000"/>
              <a:gd name="connsiteX15" fmla="*/ 9871 w 10000"/>
              <a:gd name="connsiteY15" fmla="*/ 8167 h 10000"/>
              <a:gd name="connsiteX16" fmla="*/ 9540 w 10000"/>
              <a:gd name="connsiteY16" fmla="*/ 9077 h 10000"/>
              <a:gd name="connsiteX17" fmla="*/ 9087 w 10000"/>
              <a:gd name="connsiteY17" fmla="*/ 9697 h 10000"/>
              <a:gd name="connsiteX18" fmla="*/ 8441 w 10000"/>
              <a:gd name="connsiteY18" fmla="*/ 10000 h 10000"/>
              <a:gd name="connsiteX19" fmla="*/ 1882 w 10000"/>
              <a:gd name="connsiteY19" fmla="*/ 10000 h 10000"/>
              <a:gd name="connsiteX20" fmla="*/ 1494 w 10000"/>
              <a:gd name="connsiteY20" fmla="*/ 10000 h 10000"/>
              <a:gd name="connsiteX21" fmla="*/ 1163 w 10000"/>
              <a:gd name="connsiteY21" fmla="*/ 9798 h 10000"/>
              <a:gd name="connsiteX22" fmla="*/ 582 w 10000"/>
              <a:gd name="connsiteY22" fmla="*/ 9279 h 10000"/>
              <a:gd name="connsiteX23" fmla="*/ 194 w 10000"/>
              <a:gd name="connsiteY23" fmla="*/ 8470 h 10000"/>
              <a:gd name="connsiteX24" fmla="*/ 0 w 10000"/>
              <a:gd name="connsiteY24" fmla="*/ 7446 h 10000"/>
              <a:gd name="connsiteX25" fmla="*/ 0 w 10000"/>
              <a:gd name="connsiteY25" fmla="*/ 6536 h 10000"/>
              <a:gd name="connsiteX26" fmla="*/ 65 w 10000"/>
              <a:gd name="connsiteY26" fmla="*/ 6018 h 10000"/>
              <a:gd name="connsiteX27" fmla="*/ 194 w 10000"/>
              <a:gd name="connsiteY27" fmla="*/ 5512 h 10000"/>
              <a:gd name="connsiteX28" fmla="*/ 452 w 10000"/>
              <a:gd name="connsiteY28" fmla="*/ 5107 h 10000"/>
              <a:gd name="connsiteX29" fmla="*/ 711 w 10000"/>
              <a:gd name="connsiteY29" fmla="*/ 4690 h 10000"/>
              <a:gd name="connsiteX30" fmla="*/ 1099 w 10000"/>
              <a:gd name="connsiteY30" fmla="*/ 4387 h 10000"/>
              <a:gd name="connsiteX31" fmla="*/ 1494 w 10000"/>
              <a:gd name="connsiteY31" fmla="*/ 4083 h 10000"/>
              <a:gd name="connsiteX32" fmla="*/ 1494 w 10000"/>
              <a:gd name="connsiteY32" fmla="*/ 3578 h 10000"/>
              <a:gd name="connsiteX33" fmla="*/ 1559 w 10000"/>
              <a:gd name="connsiteY33" fmla="*/ 3059 h 10000"/>
              <a:gd name="connsiteX34" fmla="*/ 1688 w 10000"/>
              <a:gd name="connsiteY34" fmla="*/ 2655 h 10000"/>
              <a:gd name="connsiteX35" fmla="*/ 1947 w 10000"/>
              <a:gd name="connsiteY35" fmla="*/ 2351 h 10000"/>
              <a:gd name="connsiteX36" fmla="*/ 2205 w 10000"/>
              <a:gd name="connsiteY36" fmla="*/ 2048 h 10000"/>
              <a:gd name="connsiteX37" fmla="*/ 2528 w 10000"/>
              <a:gd name="connsiteY37" fmla="*/ 2048 h 10000"/>
              <a:gd name="connsiteX38" fmla="*/ 2851 w 10000"/>
              <a:gd name="connsiteY38" fmla="*/ 2048 h 10000"/>
              <a:gd name="connsiteX39" fmla="*/ 3183 w 10000"/>
              <a:gd name="connsiteY39" fmla="*/ 2351 h 10000"/>
              <a:gd name="connsiteX40" fmla="*/ 3183 w 10000"/>
              <a:gd name="connsiteY40" fmla="*/ 2351 h 10000"/>
              <a:gd name="connsiteX0" fmla="*/ 3183 w 10000"/>
              <a:gd name="connsiteY0" fmla="*/ 2351 h 10000"/>
              <a:gd name="connsiteX1" fmla="*/ 5646 w 10000"/>
              <a:gd name="connsiteY1" fmla="*/ 0 h 10000"/>
              <a:gd name="connsiteX2" fmla="*/ 6099 w 10000"/>
              <a:gd name="connsiteY2" fmla="*/ 101 h 10000"/>
              <a:gd name="connsiteX3" fmla="*/ 6559 w 10000"/>
              <a:gd name="connsiteY3" fmla="*/ 202 h 10000"/>
              <a:gd name="connsiteX4" fmla="*/ 7399 w 10000"/>
              <a:gd name="connsiteY4" fmla="*/ 822 h 10000"/>
              <a:gd name="connsiteX5" fmla="*/ 8045 w 10000"/>
              <a:gd name="connsiteY5" fmla="*/ 1631 h 10000"/>
              <a:gd name="connsiteX6" fmla="*/ 8312 w 10000"/>
              <a:gd name="connsiteY6" fmla="*/ 2250 h 10000"/>
              <a:gd name="connsiteX7" fmla="*/ 8506 w 10000"/>
              <a:gd name="connsiteY7" fmla="*/ 2857 h 10000"/>
              <a:gd name="connsiteX8" fmla="*/ 8635 w 10000"/>
              <a:gd name="connsiteY8" fmla="*/ 3477 h 10000"/>
              <a:gd name="connsiteX9" fmla="*/ 8635 w 10000"/>
              <a:gd name="connsiteY9" fmla="*/ 4185 h 10000"/>
              <a:gd name="connsiteX10" fmla="*/ 9281 w 10000"/>
              <a:gd name="connsiteY10" fmla="*/ 4589 h 10000"/>
              <a:gd name="connsiteX11" fmla="*/ 9733 w 10000"/>
              <a:gd name="connsiteY11" fmla="*/ 5310 h 10000"/>
              <a:gd name="connsiteX12" fmla="*/ 9935 w 10000"/>
              <a:gd name="connsiteY12" fmla="*/ 6220 h 10000"/>
              <a:gd name="connsiteX13" fmla="*/ 10000 w 10000"/>
              <a:gd name="connsiteY13" fmla="*/ 7244 h 10000"/>
              <a:gd name="connsiteX14" fmla="*/ 9871 w 10000"/>
              <a:gd name="connsiteY14" fmla="*/ 8167 h 10000"/>
              <a:gd name="connsiteX15" fmla="*/ 9540 w 10000"/>
              <a:gd name="connsiteY15" fmla="*/ 9077 h 10000"/>
              <a:gd name="connsiteX16" fmla="*/ 9087 w 10000"/>
              <a:gd name="connsiteY16" fmla="*/ 9697 h 10000"/>
              <a:gd name="connsiteX17" fmla="*/ 8441 w 10000"/>
              <a:gd name="connsiteY17" fmla="*/ 10000 h 10000"/>
              <a:gd name="connsiteX18" fmla="*/ 1882 w 10000"/>
              <a:gd name="connsiteY18" fmla="*/ 10000 h 10000"/>
              <a:gd name="connsiteX19" fmla="*/ 1494 w 10000"/>
              <a:gd name="connsiteY19" fmla="*/ 10000 h 10000"/>
              <a:gd name="connsiteX20" fmla="*/ 1163 w 10000"/>
              <a:gd name="connsiteY20" fmla="*/ 9798 h 10000"/>
              <a:gd name="connsiteX21" fmla="*/ 582 w 10000"/>
              <a:gd name="connsiteY21" fmla="*/ 9279 h 10000"/>
              <a:gd name="connsiteX22" fmla="*/ 194 w 10000"/>
              <a:gd name="connsiteY22" fmla="*/ 8470 h 10000"/>
              <a:gd name="connsiteX23" fmla="*/ 0 w 10000"/>
              <a:gd name="connsiteY23" fmla="*/ 7446 h 10000"/>
              <a:gd name="connsiteX24" fmla="*/ 0 w 10000"/>
              <a:gd name="connsiteY24" fmla="*/ 6536 h 10000"/>
              <a:gd name="connsiteX25" fmla="*/ 65 w 10000"/>
              <a:gd name="connsiteY25" fmla="*/ 6018 h 10000"/>
              <a:gd name="connsiteX26" fmla="*/ 194 w 10000"/>
              <a:gd name="connsiteY26" fmla="*/ 5512 h 10000"/>
              <a:gd name="connsiteX27" fmla="*/ 452 w 10000"/>
              <a:gd name="connsiteY27" fmla="*/ 5107 h 10000"/>
              <a:gd name="connsiteX28" fmla="*/ 711 w 10000"/>
              <a:gd name="connsiteY28" fmla="*/ 4690 h 10000"/>
              <a:gd name="connsiteX29" fmla="*/ 1099 w 10000"/>
              <a:gd name="connsiteY29" fmla="*/ 4387 h 10000"/>
              <a:gd name="connsiteX30" fmla="*/ 1494 w 10000"/>
              <a:gd name="connsiteY30" fmla="*/ 4083 h 10000"/>
              <a:gd name="connsiteX31" fmla="*/ 1494 w 10000"/>
              <a:gd name="connsiteY31" fmla="*/ 3578 h 10000"/>
              <a:gd name="connsiteX32" fmla="*/ 1559 w 10000"/>
              <a:gd name="connsiteY32" fmla="*/ 3059 h 10000"/>
              <a:gd name="connsiteX33" fmla="*/ 1688 w 10000"/>
              <a:gd name="connsiteY33" fmla="*/ 2655 h 10000"/>
              <a:gd name="connsiteX34" fmla="*/ 1947 w 10000"/>
              <a:gd name="connsiteY34" fmla="*/ 2351 h 10000"/>
              <a:gd name="connsiteX35" fmla="*/ 2205 w 10000"/>
              <a:gd name="connsiteY35" fmla="*/ 2048 h 10000"/>
              <a:gd name="connsiteX36" fmla="*/ 2528 w 10000"/>
              <a:gd name="connsiteY36" fmla="*/ 2048 h 10000"/>
              <a:gd name="connsiteX37" fmla="*/ 2851 w 10000"/>
              <a:gd name="connsiteY37" fmla="*/ 2048 h 10000"/>
              <a:gd name="connsiteX38" fmla="*/ 3183 w 10000"/>
              <a:gd name="connsiteY38" fmla="*/ 2351 h 10000"/>
              <a:gd name="connsiteX39" fmla="*/ 3183 w 10000"/>
              <a:gd name="connsiteY39" fmla="*/ 2351 h 10000"/>
              <a:gd name="connsiteX0" fmla="*/ 3183 w 10000"/>
              <a:gd name="connsiteY0" fmla="*/ 2351 h 10000"/>
              <a:gd name="connsiteX1" fmla="*/ 5646 w 10000"/>
              <a:gd name="connsiteY1" fmla="*/ 0 h 10000"/>
              <a:gd name="connsiteX2" fmla="*/ 6099 w 10000"/>
              <a:gd name="connsiteY2" fmla="*/ 101 h 10000"/>
              <a:gd name="connsiteX3" fmla="*/ 6559 w 10000"/>
              <a:gd name="connsiteY3" fmla="*/ 202 h 10000"/>
              <a:gd name="connsiteX4" fmla="*/ 7399 w 10000"/>
              <a:gd name="connsiteY4" fmla="*/ 822 h 10000"/>
              <a:gd name="connsiteX5" fmla="*/ 8045 w 10000"/>
              <a:gd name="connsiteY5" fmla="*/ 1631 h 10000"/>
              <a:gd name="connsiteX6" fmla="*/ 8312 w 10000"/>
              <a:gd name="connsiteY6" fmla="*/ 2250 h 10000"/>
              <a:gd name="connsiteX7" fmla="*/ 8506 w 10000"/>
              <a:gd name="connsiteY7" fmla="*/ 2857 h 10000"/>
              <a:gd name="connsiteX8" fmla="*/ 8635 w 10000"/>
              <a:gd name="connsiteY8" fmla="*/ 4185 h 10000"/>
              <a:gd name="connsiteX9" fmla="*/ 9281 w 10000"/>
              <a:gd name="connsiteY9" fmla="*/ 4589 h 10000"/>
              <a:gd name="connsiteX10" fmla="*/ 9733 w 10000"/>
              <a:gd name="connsiteY10" fmla="*/ 5310 h 10000"/>
              <a:gd name="connsiteX11" fmla="*/ 9935 w 10000"/>
              <a:gd name="connsiteY11" fmla="*/ 6220 h 10000"/>
              <a:gd name="connsiteX12" fmla="*/ 10000 w 10000"/>
              <a:gd name="connsiteY12" fmla="*/ 7244 h 10000"/>
              <a:gd name="connsiteX13" fmla="*/ 9871 w 10000"/>
              <a:gd name="connsiteY13" fmla="*/ 8167 h 10000"/>
              <a:gd name="connsiteX14" fmla="*/ 9540 w 10000"/>
              <a:gd name="connsiteY14" fmla="*/ 9077 h 10000"/>
              <a:gd name="connsiteX15" fmla="*/ 9087 w 10000"/>
              <a:gd name="connsiteY15" fmla="*/ 9697 h 10000"/>
              <a:gd name="connsiteX16" fmla="*/ 8441 w 10000"/>
              <a:gd name="connsiteY16" fmla="*/ 10000 h 10000"/>
              <a:gd name="connsiteX17" fmla="*/ 1882 w 10000"/>
              <a:gd name="connsiteY17" fmla="*/ 10000 h 10000"/>
              <a:gd name="connsiteX18" fmla="*/ 1494 w 10000"/>
              <a:gd name="connsiteY18" fmla="*/ 10000 h 10000"/>
              <a:gd name="connsiteX19" fmla="*/ 1163 w 10000"/>
              <a:gd name="connsiteY19" fmla="*/ 9798 h 10000"/>
              <a:gd name="connsiteX20" fmla="*/ 582 w 10000"/>
              <a:gd name="connsiteY20" fmla="*/ 9279 h 10000"/>
              <a:gd name="connsiteX21" fmla="*/ 194 w 10000"/>
              <a:gd name="connsiteY21" fmla="*/ 8470 h 10000"/>
              <a:gd name="connsiteX22" fmla="*/ 0 w 10000"/>
              <a:gd name="connsiteY22" fmla="*/ 7446 h 10000"/>
              <a:gd name="connsiteX23" fmla="*/ 0 w 10000"/>
              <a:gd name="connsiteY23" fmla="*/ 6536 h 10000"/>
              <a:gd name="connsiteX24" fmla="*/ 65 w 10000"/>
              <a:gd name="connsiteY24" fmla="*/ 6018 h 10000"/>
              <a:gd name="connsiteX25" fmla="*/ 194 w 10000"/>
              <a:gd name="connsiteY25" fmla="*/ 5512 h 10000"/>
              <a:gd name="connsiteX26" fmla="*/ 452 w 10000"/>
              <a:gd name="connsiteY26" fmla="*/ 5107 h 10000"/>
              <a:gd name="connsiteX27" fmla="*/ 711 w 10000"/>
              <a:gd name="connsiteY27" fmla="*/ 4690 h 10000"/>
              <a:gd name="connsiteX28" fmla="*/ 1099 w 10000"/>
              <a:gd name="connsiteY28" fmla="*/ 4387 h 10000"/>
              <a:gd name="connsiteX29" fmla="*/ 1494 w 10000"/>
              <a:gd name="connsiteY29" fmla="*/ 4083 h 10000"/>
              <a:gd name="connsiteX30" fmla="*/ 1494 w 10000"/>
              <a:gd name="connsiteY30" fmla="*/ 3578 h 10000"/>
              <a:gd name="connsiteX31" fmla="*/ 1559 w 10000"/>
              <a:gd name="connsiteY31" fmla="*/ 3059 h 10000"/>
              <a:gd name="connsiteX32" fmla="*/ 1688 w 10000"/>
              <a:gd name="connsiteY32" fmla="*/ 2655 h 10000"/>
              <a:gd name="connsiteX33" fmla="*/ 1947 w 10000"/>
              <a:gd name="connsiteY33" fmla="*/ 2351 h 10000"/>
              <a:gd name="connsiteX34" fmla="*/ 2205 w 10000"/>
              <a:gd name="connsiteY34" fmla="*/ 2048 h 10000"/>
              <a:gd name="connsiteX35" fmla="*/ 2528 w 10000"/>
              <a:gd name="connsiteY35" fmla="*/ 2048 h 10000"/>
              <a:gd name="connsiteX36" fmla="*/ 2851 w 10000"/>
              <a:gd name="connsiteY36" fmla="*/ 2048 h 10000"/>
              <a:gd name="connsiteX37" fmla="*/ 3183 w 10000"/>
              <a:gd name="connsiteY37" fmla="*/ 2351 h 10000"/>
              <a:gd name="connsiteX38" fmla="*/ 3183 w 10000"/>
              <a:gd name="connsiteY38" fmla="*/ 2351 h 10000"/>
              <a:gd name="connsiteX0" fmla="*/ 3183 w 10000"/>
              <a:gd name="connsiteY0" fmla="*/ 2351 h 10000"/>
              <a:gd name="connsiteX1" fmla="*/ 5646 w 10000"/>
              <a:gd name="connsiteY1" fmla="*/ 0 h 10000"/>
              <a:gd name="connsiteX2" fmla="*/ 6099 w 10000"/>
              <a:gd name="connsiteY2" fmla="*/ 101 h 10000"/>
              <a:gd name="connsiteX3" fmla="*/ 6559 w 10000"/>
              <a:gd name="connsiteY3" fmla="*/ 202 h 10000"/>
              <a:gd name="connsiteX4" fmla="*/ 7399 w 10000"/>
              <a:gd name="connsiteY4" fmla="*/ 822 h 10000"/>
              <a:gd name="connsiteX5" fmla="*/ 8045 w 10000"/>
              <a:gd name="connsiteY5" fmla="*/ 1631 h 10000"/>
              <a:gd name="connsiteX6" fmla="*/ 8312 w 10000"/>
              <a:gd name="connsiteY6" fmla="*/ 2250 h 10000"/>
              <a:gd name="connsiteX7" fmla="*/ 8635 w 10000"/>
              <a:gd name="connsiteY7" fmla="*/ 4185 h 10000"/>
              <a:gd name="connsiteX8" fmla="*/ 9281 w 10000"/>
              <a:gd name="connsiteY8" fmla="*/ 4589 h 10000"/>
              <a:gd name="connsiteX9" fmla="*/ 9733 w 10000"/>
              <a:gd name="connsiteY9" fmla="*/ 5310 h 10000"/>
              <a:gd name="connsiteX10" fmla="*/ 9935 w 10000"/>
              <a:gd name="connsiteY10" fmla="*/ 6220 h 10000"/>
              <a:gd name="connsiteX11" fmla="*/ 10000 w 10000"/>
              <a:gd name="connsiteY11" fmla="*/ 7244 h 10000"/>
              <a:gd name="connsiteX12" fmla="*/ 9871 w 10000"/>
              <a:gd name="connsiteY12" fmla="*/ 8167 h 10000"/>
              <a:gd name="connsiteX13" fmla="*/ 9540 w 10000"/>
              <a:gd name="connsiteY13" fmla="*/ 9077 h 10000"/>
              <a:gd name="connsiteX14" fmla="*/ 9087 w 10000"/>
              <a:gd name="connsiteY14" fmla="*/ 9697 h 10000"/>
              <a:gd name="connsiteX15" fmla="*/ 8441 w 10000"/>
              <a:gd name="connsiteY15" fmla="*/ 10000 h 10000"/>
              <a:gd name="connsiteX16" fmla="*/ 1882 w 10000"/>
              <a:gd name="connsiteY16" fmla="*/ 10000 h 10000"/>
              <a:gd name="connsiteX17" fmla="*/ 1494 w 10000"/>
              <a:gd name="connsiteY17" fmla="*/ 10000 h 10000"/>
              <a:gd name="connsiteX18" fmla="*/ 1163 w 10000"/>
              <a:gd name="connsiteY18" fmla="*/ 9798 h 10000"/>
              <a:gd name="connsiteX19" fmla="*/ 582 w 10000"/>
              <a:gd name="connsiteY19" fmla="*/ 9279 h 10000"/>
              <a:gd name="connsiteX20" fmla="*/ 194 w 10000"/>
              <a:gd name="connsiteY20" fmla="*/ 8470 h 10000"/>
              <a:gd name="connsiteX21" fmla="*/ 0 w 10000"/>
              <a:gd name="connsiteY21" fmla="*/ 7446 h 10000"/>
              <a:gd name="connsiteX22" fmla="*/ 0 w 10000"/>
              <a:gd name="connsiteY22" fmla="*/ 6536 h 10000"/>
              <a:gd name="connsiteX23" fmla="*/ 65 w 10000"/>
              <a:gd name="connsiteY23" fmla="*/ 6018 h 10000"/>
              <a:gd name="connsiteX24" fmla="*/ 194 w 10000"/>
              <a:gd name="connsiteY24" fmla="*/ 5512 h 10000"/>
              <a:gd name="connsiteX25" fmla="*/ 452 w 10000"/>
              <a:gd name="connsiteY25" fmla="*/ 5107 h 10000"/>
              <a:gd name="connsiteX26" fmla="*/ 711 w 10000"/>
              <a:gd name="connsiteY26" fmla="*/ 4690 h 10000"/>
              <a:gd name="connsiteX27" fmla="*/ 1099 w 10000"/>
              <a:gd name="connsiteY27" fmla="*/ 4387 h 10000"/>
              <a:gd name="connsiteX28" fmla="*/ 1494 w 10000"/>
              <a:gd name="connsiteY28" fmla="*/ 4083 h 10000"/>
              <a:gd name="connsiteX29" fmla="*/ 1494 w 10000"/>
              <a:gd name="connsiteY29" fmla="*/ 3578 h 10000"/>
              <a:gd name="connsiteX30" fmla="*/ 1559 w 10000"/>
              <a:gd name="connsiteY30" fmla="*/ 3059 h 10000"/>
              <a:gd name="connsiteX31" fmla="*/ 1688 w 10000"/>
              <a:gd name="connsiteY31" fmla="*/ 2655 h 10000"/>
              <a:gd name="connsiteX32" fmla="*/ 1947 w 10000"/>
              <a:gd name="connsiteY32" fmla="*/ 2351 h 10000"/>
              <a:gd name="connsiteX33" fmla="*/ 2205 w 10000"/>
              <a:gd name="connsiteY33" fmla="*/ 2048 h 10000"/>
              <a:gd name="connsiteX34" fmla="*/ 2528 w 10000"/>
              <a:gd name="connsiteY34" fmla="*/ 2048 h 10000"/>
              <a:gd name="connsiteX35" fmla="*/ 2851 w 10000"/>
              <a:gd name="connsiteY35" fmla="*/ 2048 h 10000"/>
              <a:gd name="connsiteX36" fmla="*/ 3183 w 10000"/>
              <a:gd name="connsiteY36" fmla="*/ 2351 h 10000"/>
              <a:gd name="connsiteX37" fmla="*/ 3183 w 10000"/>
              <a:gd name="connsiteY37" fmla="*/ 2351 h 10000"/>
              <a:gd name="connsiteX0" fmla="*/ 3183 w 10000"/>
              <a:gd name="connsiteY0" fmla="*/ 2351 h 10000"/>
              <a:gd name="connsiteX1" fmla="*/ 5646 w 10000"/>
              <a:gd name="connsiteY1" fmla="*/ 0 h 10000"/>
              <a:gd name="connsiteX2" fmla="*/ 6099 w 10000"/>
              <a:gd name="connsiteY2" fmla="*/ 101 h 10000"/>
              <a:gd name="connsiteX3" fmla="*/ 6559 w 10000"/>
              <a:gd name="connsiteY3" fmla="*/ 202 h 10000"/>
              <a:gd name="connsiteX4" fmla="*/ 7399 w 10000"/>
              <a:gd name="connsiteY4" fmla="*/ 822 h 10000"/>
              <a:gd name="connsiteX5" fmla="*/ 8045 w 10000"/>
              <a:gd name="connsiteY5" fmla="*/ 1631 h 10000"/>
              <a:gd name="connsiteX6" fmla="*/ 8635 w 10000"/>
              <a:gd name="connsiteY6" fmla="*/ 4185 h 10000"/>
              <a:gd name="connsiteX7" fmla="*/ 9281 w 10000"/>
              <a:gd name="connsiteY7" fmla="*/ 4589 h 10000"/>
              <a:gd name="connsiteX8" fmla="*/ 9733 w 10000"/>
              <a:gd name="connsiteY8" fmla="*/ 5310 h 10000"/>
              <a:gd name="connsiteX9" fmla="*/ 9935 w 10000"/>
              <a:gd name="connsiteY9" fmla="*/ 6220 h 10000"/>
              <a:gd name="connsiteX10" fmla="*/ 10000 w 10000"/>
              <a:gd name="connsiteY10" fmla="*/ 7244 h 10000"/>
              <a:gd name="connsiteX11" fmla="*/ 9871 w 10000"/>
              <a:gd name="connsiteY11" fmla="*/ 8167 h 10000"/>
              <a:gd name="connsiteX12" fmla="*/ 9540 w 10000"/>
              <a:gd name="connsiteY12" fmla="*/ 9077 h 10000"/>
              <a:gd name="connsiteX13" fmla="*/ 9087 w 10000"/>
              <a:gd name="connsiteY13" fmla="*/ 9697 h 10000"/>
              <a:gd name="connsiteX14" fmla="*/ 8441 w 10000"/>
              <a:gd name="connsiteY14" fmla="*/ 10000 h 10000"/>
              <a:gd name="connsiteX15" fmla="*/ 1882 w 10000"/>
              <a:gd name="connsiteY15" fmla="*/ 10000 h 10000"/>
              <a:gd name="connsiteX16" fmla="*/ 1494 w 10000"/>
              <a:gd name="connsiteY16" fmla="*/ 10000 h 10000"/>
              <a:gd name="connsiteX17" fmla="*/ 1163 w 10000"/>
              <a:gd name="connsiteY17" fmla="*/ 9798 h 10000"/>
              <a:gd name="connsiteX18" fmla="*/ 582 w 10000"/>
              <a:gd name="connsiteY18" fmla="*/ 9279 h 10000"/>
              <a:gd name="connsiteX19" fmla="*/ 194 w 10000"/>
              <a:gd name="connsiteY19" fmla="*/ 8470 h 10000"/>
              <a:gd name="connsiteX20" fmla="*/ 0 w 10000"/>
              <a:gd name="connsiteY20" fmla="*/ 7446 h 10000"/>
              <a:gd name="connsiteX21" fmla="*/ 0 w 10000"/>
              <a:gd name="connsiteY21" fmla="*/ 6536 h 10000"/>
              <a:gd name="connsiteX22" fmla="*/ 65 w 10000"/>
              <a:gd name="connsiteY22" fmla="*/ 6018 h 10000"/>
              <a:gd name="connsiteX23" fmla="*/ 194 w 10000"/>
              <a:gd name="connsiteY23" fmla="*/ 5512 h 10000"/>
              <a:gd name="connsiteX24" fmla="*/ 452 w 10000"/>
              <a:gd name="connsiteY24" fmla="*/ 5107 h 10000"/>
              <a:gd name="connsiteX25" fmla="*/ 711 w 10000"/>
              <a:gd name="connsiteY25" fmla="*/ 4690 h 10000"/>
              <a:gd name="connsiteX26" fmla="*/ 1099 w 10000"/>
              <a:gd name="connsiteY26" fmla="*/ 4387 h 10000"/>
              <a:gd name="connsiteX27" fmla="*/ 1494 w 10000"/>
              <a:gd name="connsiteY27" fmla="*/ 4083 h 10000"/>
              <a:gd name="connsiteX28" fmla="*/ 1494 w 10000"/>
              <a:gd name="connsiteY28" fmla="*/ 3578 h 10000"/>
              <a:gd name="connsiteX29" fmla="*/ 1559 w 10000"/>
              <a:gd name="connsiteY29" fmla="*/ 3059 h 10000"/>
              <a:gd name="connsiteX30" fmla="*/ 1688 w 10000"/>
              <a:gd name="connsiteY30" fmla="*/ 2655 h 10000"/>
              <a:gd name="connsiteX31" fmla="*/ 1947 w 10000"/>
              <a:gd name="connsiteY31" fmla="*/ 2351 h 10000"/>
              <a:gd name="connsiteX32" fmla="*/ 2205 w 10000"/>
              <a:gd name="connsiteY32" fmla="*/ 2048 h 10000"/>
              <a:gd name="connsiteX33" fmla="*/ 2528 w 10000"/>
              <a:gd name="connsiteY33" fmla="*/ 2048 h 10000"/>
              <a:gd name="connsiteX34" fmla="*/ 2851 w 10000"/>
              <a:gd name="connsiteY34" fmla="*/ 2048 h 10000"/>
              <a:gd name="connsiteX35" fmla="*/ 3183 w 10000"/>
              <a:gd name="connsiteY35" fmla="*/ 2351 h 10000"/>
              <a:gd name="connsiteX36" fmla="*/ 3183 w 10000"/>
              <a:gd name="connsiteY36" fmla="*/ 2351 h 10000"/>
              <a:gd name="connsiteX0" fmla="*/ 3183 w 10000"/>
              <a:gd name="connsiteY0" fmla="*/ 2351 h 10000"/>
              <a:gd name="connsiteX1" fmla="*/ 5646 w 10000"/>
              <a:gd name="connsiteY1" fmla="*/ 0 h 10000"/>
              <a:gd name="connsiteX2" fmla="*/ 6099 w 10000"/>
              <a:gd name="connsiteY2" fmla="*/ 101 h 10000"/>
              <a:gd name="connsiteX3" fmla="*/ 6559 w 10000"/>
              <a:gd name="connsiteY3" fmla="*/ 202 h 10000"/>
              <a:gd name="connsiteX4" fmla="*/ 7399 w 10000"/>
              <a:gd name="connsiteY4" fmla="*/ 822 h 10000"/>
              <a:gd name="connsiteX5" fmla="*/ 8635 w 10000"/>
              <a:gd name="connsiteY5" fmla="*/ 4185 h 10000"/>
              <a:gd name="connsiteX6" fmla="*/ 9281 w 10000"/>
              <a:gd name="connsiteY6" fmla="*/ 4589 h 10000"/>
              <a:gd name="connsiteX7" fmla="*/ 9733 w 10000"/>
              <a:gd name="connsiteY7" fmla="*/ 5310 h 10000"/>
              <a:gd name="connsiteX8" fmla="*/ 9935 w 10000"/>
              <a:gd name="connsiteY8" fmla="*/ 6220 h 10000"/>
              <a:gd name="connsiteX9" fmla="*/ 10000 w 10000"/>
              <a:gd name="connsiteY9" fmla="*/ 7244 h 10000"/>
              <a:gd name="connsiteX10" fmla="*/ 9871 w 10000"/>
              <a:gd name="connsiteY10" fmla="*/ 8167 h 10000"/>
              <a:gd name="connsiteX11" fmla="*/ 9540 w 10000"/>
              <a:gd name="connsiteY11" fmla="*/ 9077 h 10000"/>
              <a:gd name="connsiteX12" fmla="*/ 9087 w 10000"/>
              <a:gd name="connsiteY12" fmla="*/ 9697 h 10000"/>
              <a:gd name="connsiteX13" fmla="*/ 8441 w 10000"/>
              <a:gd name="connsiteY13" fmla="*/ 10000 h 10000"/>
              <a:gd name="connsiteX14" fmla="*/ 1882 w 10000"/>
              <a:gd name="connsiteY14" fmla="*/ 10000 h 10000"/>
              <a:gd name="connsiteX15" fmla="*/ 1494 w 10000"/>
              <a:gd name="connsiteY15" fmla="*/ 10000 h 10000"/>
              <a:gd name="connsiteX16" fmla="*/ 1163 w 10000"/>
              <a:gd name="connsiteY16" fmla="*/ 9798 h 10000"/>
              <a:gd name="connsiteX17" fmla="*/ 582 w 10000"/>
              <a:gd name="connsiteY17" fmla="*/ 9279 h 10000"/>
              <a:gd name="connsiteX18" fmla="*/ 194 w 10000"/>
              <a:gd name="connsiteY18" fmla="*/ 8470 h 10000"/>
              <a:gd name="connsiteX19" fmla="*/ 0 w 10000"/>
              <a:gd name="connsiteY19" fmla="*/ 7446 h 10000"/>
              <a:gd name="connsiteX20" fmla="*/ 0 w 10000"/>
              <a:gd name="connsiteY20" fmla="*/ 6536 h 10000"/>
              <a:gd name="connsiteX21" fmla="*/ 65 w 10000"/>
              <a:gd name="connsiteY21" fmla="*/ 6018 h 10000"/>
              <a:gd name="connsiteX22" fmla="*/ 194 w 10000"/>
              <a:gd name="connsiteY22" fmla="*/ 5512 h 10000"/>
              <a:gd name="connsiteX23" fmla="*/ 452 w 10000"/>
              <a:gd name="connsiteY23" fmla="*/ 5107 h 10000"/>
              <a:gd name="connsiteX24" fmla="*/ 711 w 10000"/>
              <a:gd name="connsiteY24" fmla="*/ 4690 h 10000"/>
              <a:gd name="connsiteX25" fmla="*/ 1099 w 10000"/>
              <a:gd name="connsiteY25" fmla="*/ 4387 h 10000"/>
              <a:gd name="connsiteX26" fmla="*/ 1494 w 10000"/>
              <a:gd name="connsiteY26" fmla="*/ 4083 h 10000"/>
              <a:gd name="connsiteX27" fmla="*/ 1494 w 10000"/>
              <a:gd name="connsiteY27" fmla="*/ 3578 h 10000"/>
              <a:gd name="connsiteX28" fmla="*/ 1559 w 10000"/>
              <a:gd name="connsiteY28" fmla="*/ 3059 h 10000"/>
              <a:gd name="connsiteX29" fmla="*/ 1688 w 10000"/>
              <a:gd name="connsiteY29" fmla="*/ 2655 h 10000"/>
              <a:gd name="connsiteX30" fmla="*/ 1947 w 10000"/>
              <a:gd name="connsiteY30" fmla="*/ 2351 h 10000"/>
              <a:gd name="connsiteX31" fmla="*/ 2205 w 10000"/>
              <a:gd name="connsiteY31" fmla="*/ 2048 h 10000"/>
              <a:gd name="connsiteX32" fmla="*/ 2528 w 10000"/>
              <a:gd name="connsiteY32" fmla="*/ 2048 h 10000"/>
              <a:gd name="connsiteX33" fmla="*/ 2851 w 10000"/>
              <a:gd name="connsiteY33" fmla="*/ 2048 h 10000"/>
              <a:gd name="connsiteX34" fmla="*/ 3183 w 10000"/>
              <a:gd name="connsiteY34" fmla="*/ 2351 h 10000"/>
              <a:gd name="connsiteX35" fmla="*/ 3183 w 10000"/>
              <a:gd name="connsiteY35" fmla="*/ 2351 h 10000"/>
              <a:gd name="connsiteX0" fmla="*/ 3183 w 10000"/>
              <a:gd name="connsiteY0" fmla="*/ 2351 h 10000"/>
              <a:gd name="connsiteX1" fmla="*/ 5646 w 10000"/>
              <a:gd name="connsiteY1" fmla="*/ 0 h 10000"/>
              <a:gd name="connsiteX2" fmla="*/ 6099 w 10000"/>
              <a:gd name="connsiteY2" fmla="*/ 101 h 10000"/>
              <a:gd name="connsiteX3" fmla="*/ 6559 w 10000"/>
              <a:gd name="connsiteY3" fmla="*/ 202 h 10000"/>
              <a:gd name="connsiteX4" fmla="*/ 8635 w 10000"/>
              <a:gd name="connsiteY4" fmla="*/ 4185 h 10000"/>
              <a:gd name="connsiteX5" fmla="*/ 9281 w 10000"/>
              <a:gd name="connsiteY5" fmla="*/ 4589 h 10000"/>
              <a:gd name="connsiteX6" fmla="*/ 9733 w 10000"/>
              <a:gd name="connsiteY6" fmla="*/ 5310 h 10000"/>
              <a:gd name="connsiteX7" fmla="*/ 9935 w 10000"/>
              <a:gd name="connsiteY7" fmla="*/ 6220 h 10000"/>
              <a:gd name="connsiteX8" fmla="*/ 10000 w 10000"/>
              <a:gd name="connsiteY8" fmla="*/ 7244 h 10000"/>
              <a:gd name="connsiteX9" fmla="*/ 9871 w 10000"/>
              <a:gd name="connsiteY9" fmla="*/ 8167 h 10000"/>
              <a:gd name="connsiteX10" fmla="*/ 9540 w 10000"/>
              <a:gd name="connsiteY10" fmla="*/ 9077 h 10000"/>
              <a:gd name="connsiteX11" fmla="*/ 9087 w 10000"/>
              <a:gd name="connsiteY11" fmla="*/ 9697 h 10000"/>
              <a:gd name="connsiteX12" fmla="*/ 8441 w 10000"/>
              <a:gd name="connsiteY12" fmla="*/ 10000 h 10000"/>
              <a:gd name="connsiteX13" fmla="*/ 1882 w 10000"/>
              <a:gd name="connsiteY13" fmla="*/ 10000 h 10000"/>
              <a:gd name="connsiteX14" fmla="*/ 1494 w 10000"/>
              <a:gd name="connsiteY14" fmla="*/ 10000 h 10000"/>
              <a:gd name="connsiteX15" fmla="*/ 1163 w 10000"/>
              <a:gd name="connsiteY15" fmla="*/ 9798 h 10000"/>
              <a:gd name="connsiteX16" fmla="*/ 582 w 10000"/>
              <a:gd name="connsiteY16" fmla="*/ 9279 h 10000"/>
              <a:gd name="connsiteX17" fmla="*/ 194 w 10000"/>
              <a:gd name="connsiteY17" fmla="*/ 8470 h 10000"/>
              <a:gd name="connsiteX18" fmla="*/ 0 w 10000"/>
              <a:gd name="connsiteY18" fmla="*/ 7446 h 10000"/>
              <a:gd name="connsiteX19" fmla="*/ 0 w 10000"/>
              <a:gd name="connsiteY19" fmla="*/ 6536 h 10000"/>
              <a:gd name="connsiteX20" fmla="*/ 65 w 10000"/>
              <a:gd name="connsiteY20" fmla="*/ 6018 h 10000"/>
              <a:gd name="connsiteX21" fmla="*/ 194 w 10000"/>
              <a:gd name="connsiteY21" fmla="*/ 5512 h 10000"/>
              <a:gd name="connsiteX22" fmla="*/ 452 w 10000"/>
              <a:gd name="connsiteY22" fmla="*/ 5107 h 10000"/>
              <a:gd name="connsiteX23" fmla="*/ 711 w 10000"/>
              <a:gd name="connsiteY23" fmla="*/ 4690 h 10000"/>
              <a:gd name="connsiteX24" fmla="*/ 1099 w 10000"/>
              <a:gd name="connsiteY24" fmla="*/ 4387 h 10000"/>
              <a:gd name="connsiteX25" fmla="*/ 1494 w 10000"/>
              <a:gd name="connsiteY25" fmla="*/ 4083 h 10000"/>
              <a:gd name="connsiteX26" fmla="*/ 1494 w 10000"/>
              <a:gd name="connsiteY26" fmla="*/ 3578 h 10000"/>
              <a:gd name="connsiteX27" fmla="*/ 1559 w 10000"/>
              <a:gd name="connsiteY27" fmla="*/ 3059 h 10000"/>
              <a:gd name="connsiteX28" fmla="*/ 1688 w 10000"/>
              <a:gd name="connsiteY28" fmla="*/ 2655 h 10000"/>
              <a:gd name="connsiteX29" fmla="*/ 1947 w 10000"/>
              <a:gd name="connsiteY29" fmla="*/ 2351 h 10000"/>
              <a:gd name="connsiteX30" fmla="*/ 2205 w 10000"/>
              <a:gd name="connsiteY30" fmla="*/ 2048 h 10000"/>
              <a:gd name="connsiteX31" fmla="*/ 2528 w 10000"/>
              <a:gd name="connsiteY31" fmla="*/ 2048 h 10000"/>
              <a:gd name="connsiteX32" fmla="*/ 2851 w 10000"/>
              <a:gd name="connsiteY32" fmla="*/ 2048 h 10000"/>
              <a:gd name="connsiteX33" fmla="*/ 3183 w 10000"/>
              <a:gd name="connsiteY33" fmla="*/ 2351 h 10000"/>
              <a:gd name="connsiteX34" fmla="*/ 3183 w 10000"/>
              <a:gd name="connsiteY34" fmla="*/ 2351 h 10000"/>
              <a:gd name="connsiteX0" fmla="*/ 3183 w 10000"/>
              <a:gd name="connsiteY0" fmla="*/ 2351 h 10000"/>
              <a:gd name="connsiteX1" fmla="*/ 5646 w 10000"/>
              <a:gd name="connsiteY1" fmla="*/ 0 h 10000"/>
              <a:gd name="connsiteX2" fmla="*/ 6099 w 10000"/>
              <a:gd name="connsiteY2" fmla="*/ 101 h 10000"/>
              <a:gd name="connsiteX3" fmla="*/ 8635 w 10000"/>
              <a:gd name="connsiteY3" fmla="*/ 4185 h 10000"/>
              <a:gd name="connsiteX4" fmla="*/ 9281 w 10000"/>
              <a:gd name="connsiteY4" fmla="*/ 4589 h 10000"/>
              <a:gd name="connsiteX5" fmla="*/ 9733 w 10000"/>
              <a:gd name="connsiteY5" fmla="*/ 5310 h 10000"/>
              <a:gd name="connsiteX6" fmla="*/ 9935 w 10000"/>
              <a:gd name="connsiteY6" fmla="*/ 6220 h 10000"/>
              <a:gd name="connsiteX7" fmla="*/ 10000 w 10000"/>
              <a:gd name="connsiteY7" fmla="*/ 7244 h 10000"/>
              <a:gd name="connsiteX8" fmla="*/ 9871 w 10000"/>
              <a:gd name="connsiteY8" fmla="*/ 8167 h 10000"/>
              <a:gd name="connsiteX9" fmla="*/ 9540 w 10000"/>
              <a:gd name="connsiteY9" fmla="*/ 9077 h 10000"/>
              <a:gd name="connsiteX10" fmla="*/ 9087 w 10000"/>
              <a:gd name="connsiteY10" fmla="*/ 9697 h 10000"/>
              <a:gd name="connsiteX11" fmla="*/ 8441 w 10000"/>
              <a:gd name="connsiteY11" fmla="*/ 10000 h 10000"/>
              <a:gd name="connsiteX12" fmla="*/ 1882 w 10000"/>
              <a:gd name="connsiteY12" fmla="*/ 10000 h 10000"/>
              <a:gd name="connsiteX13" fmla="*/ 1494 w 10000"/>
              <a:gd name="connsiteY13" fmla="*/ 10000 h 10000"/>
              <a:gd name="connsiteX14" fmla="*/ 1163 w 10000"/>
              <a:gd name="connsiteY14" fmla="*/ 9798 h 10000"/>
              <a:gd name="connsiteX15" fmla="*/ 582 w 10000"/>
              <a:gd name="connsiteY15" fmla="*/ 9279 h 10000"/>
              <a:gd name="connsiteX16" fmla="*/ 194 w 10000"/>
              <a:gd name="connsiteY16" fmla="*/ 8470 h 10000"/>
              <a:gd name="connsiteX17" fmla="*/ 0 w 10000"/>
              <a:gd name="connsiteY17" fmla="*/ 7446 h 10000"/>
              <a:gd name="connsiteX18" fmla="*/ 0 w 10000"/>
              <a:gd name="connsiteY18" fmla="*/ 6536 h 10000"/>
              <a:gd name="connsiteX19" fmla="*/ 65 w 10000"/>
              <a:gd name="connsiteY19" fmla="*/ 6018 h 10000"/>
              <a:gd name="connsiteX20" fmla="*/ 194 w 10000"/>
              <a:gd name="connsiteY20" fmla="*/ 5512 h 10000"/>
              <a:gd name="connsiteX21" fmla="*/ 452 w 10000"/>
              <a:gd name="connsiteY21" fmla="*/ 5107 h 10000"/>
              <a:gd name="connsiteX22" fmla="*/ 711 w 10000"/>
              <a:gd name="connsiteY22" fmla="*/ 4690 h 10000"/>
              <a:gd name="connsiteX23" fmla="*/ 1099 w 10000"/>
              <a:gd name="connsiteY23" fmla="*/ 4387 h 10000"/>
              <a:gd name="connsiteX24" fmla="*/ 1494 w 10000"/>
              <a:gd name="connsiteY24" fmla="*/ 4083 h 10000"/>
              <a:gd name="connsiteX25" fmla="*/ 1494 w 10000"/>
              <a:gd name="connsiteY25" fmla="*/ 3578 h 10000"/>
              <a:gd name="connsiteX26" fmla="*/ 1559 w 10000"/>
              <a:gd name="connsiteY26" fmla="*/ 3059 h 10000"/>
              <a:gd name="connsiteX27" fmla="*/ 1688 w 10000"/>
              <a:gd name="connsiteY27" fmla="*/ 2655 h 10000"/>
              <a:gd name="connsiteX28" fmla="*/ 1947 w 10000"/>
              <a:gd name="connsiteY28" fmla="*/ 2351 h 10000"/>
              <a:gd name="connsiteX29" fmla="*/ 2205 w 10000"/>
              <a:gd name="connsiteY29" fmla="*/ 2048 h 10000"/>
              <a:gd name="connsiteX30" fmla="*/ 2528 w 10000"/>
              <a:gd name="connsiteY30" fmla="*/ 2048 h 10000"/>
              <a:gd name="connsiteX31" fmla="*/ 2851 w 10000"/>
              <a:gd name="connsiteY31" fmla="*/ 2048 h 10000"/>
              <a:gd name="connsiteX32" fmla="*/ 3183 w 10000"/>
              <a:gd name="connsiteY32" fmla="*/ 2351 h 10000"/>
              <a:gd name="connsiteX33" fmla="*/ 3183 w 10000"/>
              <a:gd name="connsiteY33" fmla="*/ 2351 h 10000"/>
              <a:gd name="connsiteX0" fmla="*/ 3183 w 10000"/>
              <a:gd name="connsiteY0" fmla="*/ 2351 h 10000"/>
              <a:gd name="connsiteX1" fmla="*/ 5646 w 10000"/>
              <a:gd name="connsiteY1" fmla="*/ 0 h 10000"/>
              <a:gd name="connsiteX2" fmla="*/ 8635 w 10000"/>
              <a:gd name="connsiteY2" fmla="*/ 4185 h 10000"/>
              <a:gd name="connsiteX3" fmla="*/ 9281 w 10000"/>
              <a:gd name="connsiteY3" fmla="*/ 4589 h 10000"/>
              <a:gd name="connsiteX4" fmla="*/ 9733 w 10000"/>
              <a:gd name="connsiteY4" fmla="*/ 5310 h 10000"/>
              <a:gd name="connsiteX5" fmla="*/ 9935 w 10000"/>
              <a:gd name="connsiteY5" fmla="*/ 6220 h 10000"/>
              <a:gd name="connsiteX6" fmla="*/ 10000 w 10000"/>
              <a:gd name="connsiteY6" fmla="*/ 7244 h 10000"/>
              <a:gd name="connsiteX7" fmla="*/ 9871 w 10000"/>
              <a:gd name="connsiteY7" fmla="*/ 8167 h 10000"/>
              <a:gd name="connsiteX8" fmla="*/ 9540 w 10000"/>
              <a:gd name="connsiteY8" fmla="*/ 9077 h 10000"/>
              <a:gd name="connsiteX9" fmla="*/ 9087 w 10000"/>
              <a:gd name="connsiteY9" fmla="*/ 9697 h 10000"/>
              <a:gd name="connsiteX10" fmla="*/ 8441 w 10000"/>
              <a:gd name="connsiteY10" fmla="*/ 10000 h 10000"/>
              <a:gd name="connsiteX11" fmla="*/ 1882 w 10000"/>
              <a:gd name="connsiteY11" fmla="*/ 10000 h 10000"/>
              <a:gd name="connsiteX12" fmla="*/ 1494 w 10000"/>
              <a:gd name="connsiteY12" fmla="*/ 10000 h 10000"/>
              <a:gd name="connsiteX13" fmla="*/ 1163 w 10000"/>
              <a:gd name="connsiteY13" fmla="*/ 9798 h 10000"/>
              <a:gd name="connsiteX14" fmla="*/ 582 w 10000"/>
              <a:gd name="connsiteY14" fmla="*/ 9279 h 10000"/>
              <a:gd name="connsiteX15" fmla="*/ 194 w 10000"/>
              <a:gd name="connsiteY15" fmla="*/ 8470 h 10000"/>
              <a:gd name="connsiteX16" fmla="*/ 0 w 10000"/>
              <a:gd name="connsiteY16" fmla="*/ 7446 h 10000"/>
              <a:gd name="connsiteX17" fmla="*/ 0 w 10000"/>
              <a:gd name="connsiteY17" fmla="*/ 6536 h 10000"/>
              <a:gd name="connsiteX18" fmla="*/ 65 w 10000"/>
              <a:gd name="connsiteY18" fmla="*/ 6018 h 10000"/>
              <a:gd name="connsiteX19" fmla="*/ 194 w 10000"/>
              <a:gd name="connsiteY19" fmla="*/ 5512 h 10000"/>
              <a:gd name="connsiteX20" fmla="*/ 452 w 10000"/>
              <a:gd name="connsiteY20" fmla="*/ 5107 h 10000"/>
              <a:gd name="connsiteX21" fmla="*/ 711 w 10000"/>
              <a:gd name="connsiteY21" fmla="*/ 4690 h 10000"/>
              <a:gd name="connsiteX22" fmla="*/ 1099 w 10000"/>
              <a:gd name="connsiteY22" fmla="*/ 4387 h 10000"/>
              <a:gd name="connsiteX23" fmla="*/ 1494 w 10000"/>
              <a:gd name="connsiteY23" fmla="*/ 4083 h 10000"/>
              <a:gd name="connsiteX24" fmla="*/ 1494 w 10000"/>
              <a:gd name="connsiteY24" fmla="*/ 3578 h 10000"/>
              <a:gd name="connsiteX25" fmla="*/ 1559 w 10000"/>
              <a:gd name="connsiteY25" fmla="*/ 3059 h 10000"/>
              <a:gd name="connsiteX26" fmla="*/ 1688 w 10000"/>
              <a:gd name="connsiteY26" fmla="*/ 2655 h 10000"/>
              <a:gd name="connsiteX27" fmla="*/ 1947 w 10000"/>
              <a:gd name="connsiteY27" fmla="*/ 2351 h 10000"/>
              <a:gd name="connsiteX28" fmla="*/ 2205 w 10000"/>
              <a:gd name="connsiteY28" fmla="*/ 2048 h 10000"/>
              <a:gd name="connsiteX29" fmla="*/ 2528 w 10000"/>
              <a:gd name="connsiteY29" fmla="*/ 2048 h 10000"/>
              <a:gd name="connsiteX30" fmla="*/ 2851 w 10000"/>
              <a:gd name="connsiteY30" fmla="*/ 2048 h 10000"/>
              <a:gd name="connsiteX31" fmla="*/ 3183 w 10000"/>
              <a:gd name="connsiteY31" fmla="*/ 2351 h 10000"/>
              <a:gd name="connsiteX32" fmla="*/ 3183 w 10000"/>
              <a:gd name="connsiteY32" fmla="*/ 2351 h 10000"/>
              <a:gd name="connsiteX0" fmla="*/ 3183 w 10000"/>
              <a:gd name="connsiteY0" fmla="*/ 303 h 7952"/>
              <a:gd name="connsiteX1" fmla="*/ 8635 w 10000"/>
              <a:gd name="connsiteY1" fmla="*/ 2137 h 7952"/>
              <a:gd name="connsiteX2" fmla="*/ 9281 w 10000"/>
              <a:gd name="connsiteY2" fmla="*/ 2541 h 7952"/>
              <a:gd name="connsiteX3" fmla="*/ 9733 w 10000"/>
              <a:gd name="connsiteY3" fmla="*/ 3262 h 7952"/>
              <a:gd name="connsiteX4" fmla="*/ 9935 w 10000"/>
              <a:gd name="connsiteY4" fmla="*/ 4172 h 7952"/>
              <a:gd name="connsiteX5" fmla="*/ 10000 w 10000"/>
              <a:gd name="connsiteY5" fmla="*/ 5196 h 7952"/>
              <a:gd name="connsiteX6" fmla="*/ 9871 w 10000"/>
              <a:gd name="connsiteY6" fmla="*/ 6119 h 7952"/>
              <a:gd name="connsiteX7" fmla="*/ 9540 w 10000"/>
              <a:gd name="connsiteY7" fmla="*/ 7029 h 7952"/>
              <a:gd name="connsiteX8" fmla="*/ 9087 w 10000"/>
              <a:gd name="connsiteY8" fmla="*/ 7649 h 7952"/>
              <a:gd name="connsiteX9" fmla="*/ 8441 w 10000"/>
              <a:gd name="connsiteY9" fmla="*/ 7952 h 7952"/>
              <a:gd name="connsiteX10" fmla="*/ 1882 w 10000"/>
              <a:gd name="connsiteY10" fmla="*/ 7952 h 7952"/>
              <a:gd name="connsiteX11" fmla="*/ 1494 w 10000"/>
              <a:gd name="connsiteY11" fmla="*/ 7952 h 7952"/>
              <a:gd name="connsiteX12" fmla="*/ 1163 w 10000"/>
              <a:gd name="connsiteY12" fmla="*/ 7750 h 7952"/>
              <a:gd name="connsiteX13" fmla="*/ 582 w 10000"/>
              <a:gd name="connsiteY13" fmla="*/ 7231 h 7952"/>
              <a:gd name="connsiteX14" fmla="*/ 194 w 10000"/>
              <a:gd name="connsiteY14" fmla="*/ 6422 h 7952"/>
              <a:gd name="connsiteX15" fmla="*/ 0 w 10000"/>
              <a:gd name="connsiteY15" fmla="*/ 5398 h 7952"/>
              <a:gd name="connsiteX16" fmla="*/ 0 w 10000"/>
              <a:gd name="connsiteY16" fmla="*/ 4488 h 7952"/>
              <a:gd name="connsiteX17" fmla="*/ 65 w 10000"/>
              <a:gd name="connsiteY17" fmla="*/ 3970 h 7952"/>
              <a:gd name="connsiteX18" fmla="*/ 194 w 10000"/>
              <a:gd name="connsiteY18" fmla="*/ 3464 h 7952"/>
              <a:gd name="connsiteX19" fmla="*/ 452 w 10000"/>
              <a:gd name="connsiteY19" fmla="*/ 3059 h 7952"/>
              <a:gd name="connsiteX20" fmla="*/ 711 w 10000"/>
              <a:gd name="connsiteY20" fmla="*/ 2642 h 7952"/>
              <a:gd name="connsiteX21" fmla="*/ 1099 w 10000"/>
              <a:gd name="connsiteY21" fmla="*/ 2339 h 7952"/>
              <a:gd name="connsiteX22" fmla="*/ 1494 w 10000"/>
              <a:gd name="connsiteY22" fmla="*/ 2035 h 7952"/>
              <a:gd name="connsiteX23" fmla="*/ 1494 w 10000"/>
              <a:gd name="connsiteY23" fmla="*/ 1530 h 7952"/>
              <a:gd name="connsiteX24" fmla="*/ 1559 w 10000"/>
              <a:gd name="connsiteY24" fmla="*/ 1011 h 7952"/>
              <a:gd name="connsiteX25" fmla="*/ 1688 w 10000"/>
              <a:gd name="connsiteY25" fmla="*/ 607 h 7952"/>
              <a:gd name="connsiteX26" fmla="*/ 1947 w 10000"/>
              <a:gd name="connsiteY26" fmla="*/ 303 h 7952"/>
              <a:gd name="connsiteX27" fmla="*/ 2205 w 10000"/>
              <a:gd name="connsiteY27" fmla="*/ 0 h 7952"/>
              <a:gd name="connsiteX28" fmla="*/ 2528 w 10000"/>
              <a:gd name="connsiteY28" fmla="*/ 0 h 7952"/>
              <a:gd name="connsiteX29" fmla="*/ 2851 w 10000"/>
              <a:gd name="connsiteY29" fmla="*/ 0 h 7952"/>
              <a:gd name="connsiteX30" fmla="*/ 3183 w 10000"/>
              <a:gd name="connsiteY30" fmla="*/ 303 h 7952"/>
              <a:gd name="connsiteX31" fmla="*/ 3183 w 10000"/>
              <a:gd name="connsiteY31" fmla="*/ 303 h 7952"/>
              <a:gd name="connsiteX0" fmla="*/ 3183 w 10000"/>
              <a:gd name="connsiteY0" fmla="*/ 689 h 10308"/>
              <a:gd name="connsiteX1" fmla="*/ 8635 w 10000"/>
              <a:gd name="connsiteY1" fmla="*/ 2995 h 10308"/>
              <a:gd name="connsiteX2" fmla="*/ 9281 w 10000"/>
              <a:gd name="connsiteY2" fmla="*/ 3503 h 10308"/>
              <a:gd name="connsiteX3" fmla="*/ 9733 w 10000"/>
              <a:gd name="connsiteY3" fmla="*/ 4410 h 10308"/>
              <a:gd name="connsiteX4" fmla="*/ 9935 w 10000"/>
              <a:gd name="connsiteY4" fmla="*/ 5554 h 10308"/>
              <a:gd name="connsiteX5" fmla="*/ 10000 w 10000"/>
              <a:gd name="connsiteY5" fmla="*/ 6842 h 10308"/>
              <a:gd name="connsiteX6" fmla="*/ 9871 w 10000"/>
              <a:gd name="connsiteY6" fmla="*/ 8003 h 10308"/>
              <a:gd name="connsiteX7" fmla="*/ 9540 w 10000"/>
              <a:gd name="connsiteY7" fmla="*/ 9147 h 10308"/>
              <a:gd name="connsiteX8" fmla="*/ 9087 w 10000"/>
              <a:gd name="connsiteY8" fmla="*/ 9927 h 10308"/>
              <a:gd name="connsiteX9" fmla="*/ 8441 w 10000"/>
              <a:gd name="connsiteY9" fmla="*/ 10308 h 10308"/>
              <a:gd name="connsiteX10" fmla="*/ 1882 w 10000"/>
              <a:gd name="connsiteY10" fmla="*/ 10308 h 10308"/>
              <a:gd name="connsiteX11" fmla="*/ 1494 w 10000"/>
              <a:gd name="connsiteY11" fmla="*/ 10308 h 10308"/>
              <a:gd name="connsiteX12" fmla="*/ 1163 w 10000"/>
              <a:gd name="connsiteY12" fmla="*/ 10054 h 10308"/>
              <a:gd name="connsiteX13" fmla="*/ 582 w 10000"/>
              <a:gd name="connsiteY13" fmla="*/ 9401 h 10308"/>
              <a:gd name="connsiteX14" fmla="*/ 194 w 10000"/>
              <a:gd name="connsiteY14" fmla="*/ 8384 h 10308"/>
              <a:gd name="connsiteX15" fmla="*/ 0 w 10000"/>
              <a:gd name="connsiteY15" fmla="*/ 7096 h 10308"/>
              <a:gd name="connsiteX16" fmla="*/ 0 w 10000"/>
              <a:gd name="connsiteY16" fmla="*/ 5952 h 10308"/>
              <a:gd name="connsiteX17" fmla="*/ 65 w 10000"/>
              <a:gd name="connsiteY17" fmla="*/ 5300 h 10308"/>
              <a:gd name="connsiteX18" fmla="*/ 194 w 10000"/>
              <a:gd name="connsiteY18" fmla="*/ 4664 h 10308"/>
              <a:gd name="connsiteX19" fmla="*/ 452 w 10000"/>
              <a:gd name="connsiteY19" fmla="*/ 4155 h 10308"/>
              <a:gd name="connsiteX20" fmla="*/ 711 w 10000"/>
              <a:gd name="connsiteY20" fmla="*/ 3630 h 10308"/>
              <a:gd name="connsiteX21" fmla="*/ 1099 w 10000"/>
              <a:gd name="connsiteY21" fmla="*/ 3249 h 10308"/>
              <a:gd name="connsiteX22" fmla="*/ 1494 w 10000"/>
              <a:gd name="connsiteY22" fmla="*/ 2867 h 10308"/>
              <a:gd name="connsiteX23" fmla="*/ 1494 w 10000"/>
              <a:gd name="connsiteY23" fmla="*/ 2232 h 10308"/>
              <a:gd name="connsiteX24" fmla="*/ 1559 w 10000"/>
              <a:gd name="connsiteY24" fmla="*/ 1579 h 10308"/>
              <a:gd name="connsiteX25" fmla="*/ 1688 w 10000"/>
              <a:gd name="connsiteY25" fmla="*/ 1071 h 10308"/>
              <a:gd name="connsiteX26" fmla="*/ 1947 w 10000"/>
              <a:gd name="connsiteY26" fmla="*/ 689 h 10308"/>
              <a:gd name="connsiteX27" fmla="*/ 2205 w 10000"/>
              <a:gd name="connsiteY27" fmla="*/ 308 h 10308"/>
              <a:gd name="connsiteX28" fmla="*/ 2528 w 10000"/>
              <a:gd name="connsiteY28" fmla="*/ 308 h 10308"/>
              <a:gd name="connsiteX29" fmla="*/ 2851 w 10000"/>
              <a:gd name="connsiteY29" fmla="*/ 308 h 10308"/>
              <a:gd name="connsiteX30" fmla="*/ 3183 w 10000"/>
              <a:gd name="connsiteY30" fmla="*/ 689 h 10308"/>
              <a:gd name="connsiteX31" fmla="*/ 3183 w 10000"/>
              <a:gd name="connsiteY31" fmla="*/ 689 h 10308"/>
              <a:gd name="connsiteX0" fmla="*/ 3183 w 10000"/>
              <a:gd name="connsiteY0" fmla="*/ 1288 h 10907"/>
              <a:gd name="connsiteX1" fmla="*/ 8635 w 10000"/>
              <a:gd name="connsiteY1" fmla="*/ 3594 h 10907"/>
              <a:gd name="connsiteX2" fmla="*/ 9281 w 10000"/>
              <a:gd name="connsiteY2" fmla="*/ 4102 h 10907"/>
              <a:gd name="connsiteX3" fmla="*/ 9733 w 10000"/>
              <a:gd name="connsiteY3" fmla="*/ 5009 h 10907"/>
              <a:gd name="connsiteX4" fmla="*/ 9935 w 10000"/>
              <a:gd name="connsiteY4" fmla="*/ 6153 h 10907"/>
              <a:gd name="connsiteX5" fmla="*/ 10000 w 10000"/>
              <a:gd name="connsiteY5" fmla="*/ 7441 h 10907"/>
              <a:gd name="connsiteX6" fmla="*/ 9871 w 10000"/>
              <a:gd name="connsiteY6" fmla="*/ 8602 h 10907"/>
              <a:gd name="connsiteX7" fmla="*/ 9540 w 10000"/>
              <a:gd name="connsiteY7" fmla="*/ 9746 h 10907"/>
              <a:gd name="connsiteX8" fmla="*/ 9087 w 10000"/>
              <a:gd name="connsiteY8" fmla="*/ 10526 h 10907"/>
              <a:gd name="connsiteX9" fmla="*/ 8441 w 10000"/>
              <a:gd name="connsiteY9" fmla="*/ 10907 h 10907"/>
              <a:gd name="connsiteX10" fmla="*/ 1882 w 10000"/>
              <a:gd name="connsiteY10" fmla="*/ 10907 h 10907"/>
              <a:gd name="connsiteX11" fmla="*/ 1494 w 10000"/>
              <a:gd name="connsiteY11" fmla="*/ 10907 h 10907"/>
              <a:gd name="connsiteX12" fmla="*/ 1163 w 10000"/>
              <a:gd name="connsiteY12" fmla="*/ 10653 h 10907"/>
              <a:gd name="connsiteX13" fmla="*/ 582 w 10000"/>
              <a:gd name="connsiteY13" fmla="*/ 10000 h 10907"/>
              <a:gd name="connsiteX14" fmla="*/ 194 w 10000"/>
              <a:gd name="connsiteY14" fmla="*/ 8983 h 10907"/>
              <a:gd name="connsiteX15" fmla="*/ 0 w 10000"/>
              <a:gd name="connsiteY15" fmla="*/ 7695 h 10907"/>
              <a:gd name="connsiteX16" fmla="*/ 0 w 10000"/>
              <a:gd name="connsiteY16" fmla="*/ 6551 h 10907"/>
              <a:gd name="connsiteX17" fmla="*/ 65 w 10000"/>
              <a:gd name="connsiteY17" fmla="*/ 5899 h 10907"/>
              <a:gd name="connsiteX18" fmla="*/ 194 w 10000"/>
              <a:gd name="connsiteY18" fmla="*/ 5263 h 10907"/>
              <a:gd name="connsiteX19" fmla="*/ 452 w 10000"/>
              <a:gd name="connsiteY19" fmla="*/ 4754 h 10907"/>
              <a:gd name="connsiteX20" fmla="*/ 711 w 10000"/>
              <a:gd name="connsiteY20" fmla="*/ 4229 h 10907"/>
              <a:gd name="connsiteX21" fmla="*/ 1099 w 10000"/>
              <a:gd name="connsiteY21" fmla="*/ 3848 h 10907"/>
              <a:gd name="connsiteX22" fmla="*/ 1494 w 10000"/>
              <a:gd name="connsiteY22" fmla="*/ 3466 h 10907"/>
              <a:gd name="connsiteX23" fmla="*/ 1494 w 10000"/>
              <a:gd name="connsiteY23" fmla="*/ 2831 h 10907"/>
              <a:gd name="connsiteX24" fmla="*/ 1559 w 10000"/>
              <a:gd name="connsiteY24" fmla="*/ 2178 h 10907"/>
              <a:gd name="connsiteX25" fmla="*/ 1688 w 10000"/>
              <a:gd name="connsiteY25" fmla="*/ 1670 h 10907"/>
              <a:gd name="connsiteX26" fmla="*/ 1947 w 10000"/>
              <a:gd name="connsiteY26" fmla="*/ 1288 h 10907"/>
              <a:gd name="connsiteX27" fmla="*/ 2205 w 10000"/>
              <a:gd name="connsiteY27" fmla="*/ 907 h 10907"/>
              <a:gd name="connsiteX28" fmla="*/ 2528 w 10000"/>
              <a:gd name="connsiteY28" fmla="*/ 907 h 10907"/>
              <a:gd name="connsiteX29" fmla="*/ 2851 w 10000"/>
              <a:gd name="connsiteY29" fmla="*/ 907 h 10907"/>
              <a:gd name="connsiteX30" fmla="*/ 3183 w 10000"/>
              <a:gd name="connsiteY30" fmla="*/ 1288 h 10907"/>
              <a:gd name="connsiteX31" fmla="*/ 3183 w 10000"/>
              <a:gd name="connsiteY31" fmla="*/ 1288 h 10907"/>
              <a:gd name="connsiteX0" fmla="*/ 3183 w 10000"/>
              <a:gd name="connsiteY0" fmla="*/ 1658 h 11277"/>
              <a:gd name="connsiteX1" fmla="*/ 8635 w 10000"/>
              <a:gd name="connsiteY1" fmla="*/ 3964 h 11277"/>
              <a:gd name="connsiteX2" fmla="*/ 9281 w 10000"/>
              <a:gd name="connsiteY2" fmla="*/ 4472 h 11277"/>
              <a:gd name="connsiteX3" fmla="*/ 9733 w 10000"/>
              <a:gd name="connsiteY3" fmla="*/ 5379 h 11277"/>
              <a:gd name="connsiteX4" fmla="*/ 9935 w 10000"/>
              <a:gd name="connsiteY4" fmla="*/ 6523 h 11277"/>
              <a:gd name="connsiteX5" fmla="*/ 10000 w 10000"/>
              <a:gd name="connsiteY5" fmla="*/ 7811 h 11277"/>
              <a:gd name="connsiteX6" fmla="*/ 9871 w 10000"/>
              <a:gd name="connsiteY6" fmla="*/ 8972 h 11277"/>
              <a:gd name="connsiteX7" fmla="*/ 9540 w 10000"/>
              <a:gd name="connsiteY7" fmla="*/ 10116 h 11277"/>
              <a:gd name="connsiteX8" fmla="*/ 9087 w 10000"/>
              <a:gd name="connsiteY8" fmla="*/ 10896 h 11277"/>
              <a:gd name="connsiteX9" fmla="*/ 8441 w 10000"/>
              <a:gd name="connsiteY9" fmla="*/ 11277 h 11277"/>
              <a:gd name="connsiteX10" fmla="*/ 1882 w 10000"/>
              <a:gd name="connsiteY10" fmla="*/ 11277 h 11277"/>
              <a:gd name="connsiteX11" fmla="*/ 1494 w 10000"/>
              <a:gd name="connsiteY11" fmla="*/ 11277 h 11277"/>
              <a:gd name="connsiteX12" fmla="*/ 1163 w 10000"/>
              <a:gd name="connsiteY12" fmla="*/ 11023 h 11277"/>
              <a:gd name="connsiteX13" fmla="*/ 582 w 10000"/>
              <a:gd name="connsiteY13" fmla="*/ 10370 h 11277"/>
              <a:gd name="connsiteX14" fmla="*/ 194 w 10000"/>
              <a:gd name="connsiteY14" fmla="*/ 9353 h 11277"/>
              <a:gd name="connsiteX15" fmla="*/ 0 w 10000"/>
              <a:gd name="connsiteY15" fmla="*/ 8065 h 11277"/>
              <a:gd name="connsiteX16" fmla="*/ 0 w 10000"/>
              <a:gd name="connsiteY16" fmla="*/ 6921 h 11277"/>
              <a:gd name="connsiteX17" fmla="*/ 65 w 10000"/>
              <a:gd name="connsiteY17" fmla="*/ 6269 h 11277"/>
              <a:gd name="connsiteX18" fmla="*/ 194 w 10000"/>
              <a:gd name="connsiteY18" fmla="*/ 5633 h 11277"/>
              <a:gd name="connsiteX19" fmla="*/ 452 w 10000"/>
              <a:gd name="connsiteY19" fmla="*/ 5124 h 11277"/>
              <a:gd name="connsiteX20" fmla="*/ 711 w 10000"/>
              <a:gd name="connsiteY20" fmla="*/ 4599 h 11277"/>
              <a:gd name="connsiteX21" fmla="*/ 1099 w 10000"/>
              <a:gd name="connsiteY21" fmla="*/ 4218 h 11277"/>
              <a:gd name="connsiteX22" fmla="*/ 1494 w 10000"/>
              <a:gd name="connsiteY22" fmla="*/ 3836 h 11277"/>
              <a:gd name="connsiteX23" fmla="*/ 1494 w 10000"/>
              <a:gd name="connsiteY23" fmla="*/ 3201 h 11277"/>
              <a:gd name="connsiteX24" fmla="*/ 1559 w 10000"/>
              <a:gd name="connsiteY24" fmla="*/ 2548 h 11277"/>
              <a:gd name="connsiteX25" fmla="*/ 1688 w 10000"/>
              <a:gd name="connsiteY25" fmla="*/ 2040 h 11277"/>
              <a:gd name="connsiteX26" fmla="*/ 1947 w 10000"/>
              <a:gd name="connsiteY26" fmla="*/ 1658 h 11277"/>
              <a:gd name="connsiteX27" fmla="*/ 2205 w 10000"/>
              <a:gd name="connsiteY27" fmla="*/ 1277 h 11277"/>
              <a:gd name="connsiteX28" fmla="*/ 2528 w 10000"/>
              <a:gd name="connsiteY28" fmla="*/ 1277 h 11277"/>
              <a:gd name="connsiteX29" fmla="*/ 2851 w 10000"/>
              <a:gd name="connsiteY29" fmla="*/ 1277 h 11277"/>
              <a:gd name="connsiteX30" fmla="*/ 3183 w 10000"/>
              <a:gd name="connsiteY30" fmla="*/ 1658 h 11277"/>
              <a:gd name="connsiteX31" fmla="*/ 3183 w 10000"/>
              <a:gd name="connsiteY31" fmla="*/ 1658 h 11277"/>
              <a:gd name="connsiteX0" fmla="*/ 3183 w 10000"/>
              <a:gd name="connsiteY0" fmla="*/ 2184 h 11803"/>
              <a:gd name="connsiteX1" fmla="*/ 8635 w 10000"/>
              <a:gd name="connsiteY1" fmla="*/ 4490 h 11803"/>
              <a:gd name="connsiteX2" fmla="*/ 9281 w 10000"/>
              <a:gd name="connsiteY2" fmla="*/ 4998 h 11803"/>
              <a:gd name="connsiteX3" fmla="*/ 9733 w 10000"/>
              <a:gd name="connsiteY3" fmla="*/ 5905 h 11803"/>
              <a:gd name="connsiteX4" fmla="*/ 9935 w 10000"/>
              <a:gd name="connsiteY4" fmla="*/ 7049 h 11803"/>
              <a:gd name="connsiteX5" fmla="*/ 10000 w 10000"/>
              <a:gd name="connsiteY5" fmla="*/ 8337 h 11803"/>
              <a:gd name="connsiteX6" fmla="*/ 9871 w 10000"/>
              <a:gd name="connsiteY6" fmla="*/ 9498 h 11803"/>
              <a:gd name="connsiteX7" fmla="*/ 9540 w 10000"/>
              <a:gd name="connsiteY7" fmla="*/ 10642 h 11803"/>
              <a:gd name="connsiteX8" fmla="*/ 9087 w 10000"/>
              <a:gd name="connsiteY8" fmla="*/ 11422 h 11803"/>
              <a:gd name="connsiteX9" fmla="*/ 8441 w 10000"/>
              <a:gd name="connsiteY9" fmla="*/ 11803 h 11803"/>
              <a:gd name="connsiteX10" fmla="*/ 1882 w 10000"/>
              <a:gd name="connsiteY10" fmla="*/ 11803 h 11803"/>
              <a:gd name="connsiteX11" fmla="*/ 1494 w 10000"/>
              <a:gd name="connsiteY11" fmla="*/ 11803 h 11803"/>
              <a:gd name="connsiteX12" fmla="*/ 1163 w 10000"/>
              <a:gd name="connsiteY12" fmla="*/ 11549 h 11803"/>
              <a:gd name="connsiteX13" fmla="*/ 582 w 10000"/>
              <a:gd name="connsiteY13" fmla="*/ 10896 h 11803"/>
              <a:gd name="connsiteX14" fmla="*/ 194 w 10000"/>
              <a:gd name="connsiteY14" fmla="*/ 9879 h 11803"/>
              <a:gd name="connsiteX15" fmla="*/ 0 w 10000"/>
              <a:gd name="connsiteY15" fmla="*/ 8591 h 11803"/>
              <a:gd name="connsiteX16" fmla="*/ 0 w 10000"/>
              <a:gd name="connsiteY16" fmla="*/ 7447 h 11803"/>
              <a:gd name="connsiteX17" fmla="*/ 65 w 10000"/>
              <a:gd name="connsiteY17" fmla="*/ 6795 h 11803"/>
              <a:gd name="connsiteX18" fmla="*/ 194 w 10000"/>
              <a:gd name="connsiteY18" fmla="*/ 6159 h 11803"/>
              <a:gd name="connsiteX19" fmla="*/ 452 w 10000"/>
              <a:gd name="connsiteY19" fmla="*/ 5650 h 11803"/>
              <a:gd name="connsiteX20" fmla="*/ 711 w 10000"/>
              <a:gd name="connsiteY20" fmla="*/ 5125 h 11803"/>
              <a:gd name="connsiteX21" fmla="*/ 1099 w 10000"/>
              <a:gd name="connsiteY21" fmla="*/ 4744 h 11803"/>
              <a:gd name="connsiteX22" fmla="*/ 1494 w 10000"/>
              <a:gd name="connsiteY22" fmla="*/ 4362 h 11803"/>
              <a:gd name="connsiteX23" fmla="*/ 1494 w 10000"/>
              <a:gd name="connsiteY23" fmla="*/ 3727 h 11803"/>
              <a:gd name="connsiteX24" fmla="*/ 1559 w 10000"/>
              <a:gd name="connsiteY24" fmla="*/ 3074 h 11803"/>
              <a:gd name="connsiteX25" fmla="*/ 1688 w 10000"/>
              <a:gd name="connsiteY25" fmla="*/ 2566 h 11803"/>
              <a:gd name="connsiteX26" fmla="*/ 1947 w 10000"/>
              <a:gd name="connsiteY26" fmla="*/ 2184 h 11803"/>
              <a:gd name="connsiteX27" fmla="*/ 2205 w 10000"/>
              <a:gd name="connsiteY27" fmla="*/ 1803 h 11803"/>
              <a:gd name="connsiteX28" fmla="*/ 2528 w 10000"/>
              <a:gd name="connsiteY28" fmla="*/ 1803 h 11803"/>
              <a:gd name="connsiteX29" fmla="*/ 2851 w 10000"/>
              <a:gd name="connsiteY29" fmla="*/ 1803 h 11803"/>
              <a:gd name="connsiteX30" fmla="*/ 3183 w 10000"/>
              <a:gd name="connsiteY30" fmla="*/ 2184 h 11803"/>
              <a:gd name="connsiteX31" fmla="*/ 3183 w 10000"/>
              <a:gd name="connsiteY31" fmla="*/ 2184 h 11803"/>
              <a:gd name="connsiteX0" fmla="*/ 3183 w 10000"/>
              <a:gd name="connsiteY0" fmla="*/ 2412 h 12031"/>
              <a:gd name="connsiteX1" fmla="*/ 8635 w 10000"/>
              <a:gd name="connsiteY1" fmla="*/ 4718 h 12031"/>
              <a:gd name="connsiteX2" fmla="*/ 9281 w 10000"/>
              <a:gd name="connsiteY2" fmla="*/ 5226 h 12031"/>
              <a:gd name="connsiteX3" fmla="*/ 9733 w 10000"/>
              <a:gd name="connsiteY3" fmla="*/ 6133 h 12031"/>
              <a:gd name="connsiteX4" fmla="*/ 9935 w 10000"/>
              <a:gd name="connsiteY4" fmla="*/ 7277 h 12031"/>
              <a:gd name="connsiteX5" fmla="*/ 10000 w 10000"/>
              <a:gd name="connsiteY5" fmla="*/ 8565 h 12031"/>
              <a:gd name="connsiteX6" fmla="*/ 9871 w 10000"/>
              <a:gd name="connsiteY6" fmla="*/ 9726 h 12031"/>
              <a:gd name="connsiteX7" fmla="*/ 9540 w 10000"/>
              <a:gd name="connsiteY7" fmla="*/ 10870 h 12031"/>
              <a:gd name="connsiteX8" fmla="*/ 9087 w 10000"/>
              <a:gd name="connsiteY8" fmla="*/ 11650 h 12031"/>
              <a:gd name="connsiteX9" fmla="*/ 8441 w 10000"/>
              <a:gd name="connsiteY9" fmla="*/ 12031 h 12031"/>
              <a:gd name="connsiteX10" fmla="*/ 1882 w 10000"/>
              <a:gd name="connsiteY10" fmla="*/ 12031 h 12031"/>
              <a:gd name="connsiteX11" fmla="*/ 1494 w 10000"/>
              <a:gd name="connsiteY11" fmla="*/ 12031 h 12031"/>
              <a:gd name="connsiteX12" fmla="*/ 1163 w 10000"/>
              <a:gd name="connsiteY12" fmla="*/ 11777 h 12031"/>
              <a:gd name="connsiteX13" fmla="*/ 582 w 10000"/>
              <a:gd name="connsiteY13" fmla="*/ 11124 h 12031"/>
              <a:gd name="connsiteX14" fmla="*/ 194 w 10000"/>
              <a:gd name="connsiteY14" fmla="*/ 10107 h 12031"/>
              <a:gd name="connsiteX15" fmla="*/ 0 w 10000"/>
              <a:gd name="connsiteY15" fmla="*/ 8819 h 12031"/>
              <a:gd name="connsiteX16" fmla="*/ 0 w 10000"/>
              <a:gd name="connsiteY16" fmla="*/ 7675 h 12031"/>
              <a:gd name="connsiteX17" fmla="*/ 65 w 10000"/>
              <a:gd name="connsiteY17" fmla="*/ 7023 h 12031"/>
              <a:gd name="connsiteX18" fmla="*/ 194 w 10000"/>
              <a:gd name="connsiteY18" fmla="*/ 6387 h 12031"/>
              <a:gd name="connsiteX19" fmla="*/ 452 w 10000"/>
              <a:gd name="connsiteY19" fmla="*/ 5878 h 12031"/>
              <a:gd name="connsiteX20" fmla="*/ 711 w 10000"/>
              <a:gd name="connsiteY20" fmla="*/ 5353 h 12031"/>
              <a:gd name="connsiteX21" fmla="*/ 1099 w 10000"/>
              <a:gd name="connsiteY21" fmla="*/ 4972 h 12031"/>
              <a:gd name="connsiteX22" fmla="*/ 1494 w 10000"/>
              <a:gd name="connsiteY22" fmla="*/ 4590 h 12031"/>
              <a:gd name="connsiteX23" fmla="*/ 1494 w 10000"/>
              <a:gd name="connsiteY23" fmla="*/ 3955 h 12031"/>
              <a:gd name="connsiteX24" fmla="*/ 1559 w 10000"/>
              <a:gd name="connsiteY24" fmla="*/ 3302 h 12031"/>
              <a:gd name="connsiteX25" fmla="*/ 1688 w 10000"/>
              <a:gd name="connsiteY25" fmla="*/ 2794 h 12031"/>
              <a:gd name="connsiteX26" fmla="*/ 1947 w 10000"/>
              <a:gd name="connsiteY26" fmla="*/ 2412 h 12031"/>
              <a:gd name="connsiteX27" fmla="*/ 2205 w 10000"/>
              <a:gd name="connsiteY27" fmla="*/ 2031 h 12031"/>
              <a:gd name="connsiteX28" fmla="*/ 2528 w 10000"/>
              <a:gd name="connsiteY28" fmla="*/ 2031 h 12031"/>
              <a:gd name="connsiteX29" fmla="*/ 2851 w 10000"/>
              <a:gd name="connsiteY29" fmla="*/ 2031 h 12031"/>
              <a:gd name="connsiteX30" fmla="*/ 3183 w 10000"/>
              <a:gd name="connsiteY30" fmla="*/ 2412 h 12031"/>
              <a:gd name="connsiteX31" fmla="*/ 3183 w 10000"/>
              <a:gd name="connsiteY31" fmla="*/ 2412 h 12031"/>
              <a:gd name="connsiteX0" fmla="*/ 3183 w 10000"/>
              <a:gd name="connsiteY0" fmla="*/ 2420 h 12039"/>
              <a:gd name="connsiteX1" fmla="*/ 8635 w 10000"/>
              <a:gd name="connsiteY1" fmla="*/ 4726 h 12039"/>
              <a:gd name="connsiteX2" fmla="*/ 9281 w 10000"/>
              <a:gd name="connsiteY2" fmla="*/ 5234 h 12039"/>
              <a:gd name="connsiteX3" fmla="*/ 9733 w 10000"/>
              <a:gd name="connsiteY3" fmla="*/ 6141 h 12039"/>
              <a:gd name="connsiteX4" fmla="*/ 9935 w 10000"/>
              <a:gd name="connsiteY4" fmla="*/ 7285 h 12039"/>
              <a:gd name="connsiteX5" fmla="*/ 10000 w 10000"/>
              <a:gd name="connsiteY5" fmla="*/ 8573 h 12039"/>
              <a:gd name="connsiteX6" fmla="*/ 9871 w 10000"/>
              <a:gd name="connsiteY6" fmla="*/ 9734 h 12039"/>
              <a:gd name="connsiteX7" fmla="*/ 9540 w 10000"/>
              <a:gd name="connsiteY7" fmla="*/ 10878 h 12039"/>
              <a:gd name="connsiteX8" fmla="*/ 9087 w 10000"/>
              <a:gd name="connsiteY8" fmla="*/ 11658 h 12039"/>
              <a:gd name="connsiteX9" fmla="*/ 8441 w 10000"/>
              <a:gd name="connsiteY9" fmla="*/ 12039 h 12039"/>
              <a:gd name="connsiteX10" fmla="*/ 1882 w 10000"/>
              <a:gd name="connsiteY10" fmla="*/ 12039 h 12039"/>
              <a:gd name="connsiteX11" fmla="*/ 1494 w 10000"/>
              <a:gd name="connsiteY11" fmla="*/ 12039 h 12039"/>
              <a:gd name="connsiteX12" fmla="*/ 1163 w 10000"/>
              <a:gd name="connsiteY12" fmla="*/ 11785 h 12039"/>
              <a:gd name="connsiteX13" fmla="*/ 582 w 10000"/>
              <a:gd name="connsiteY13" fmla="*/ 11132 h 12039"/>
              <a:gd name="connsiteX14" fmla="*/ 194 w 10000"/>
              <a:gd name="connsiteY14" fmla="*/ 10115 h 12039"/>
              <a:gd name="connsiteX15" fmla="*/ 0 w 10000"/>
              <a:gd name="connsiteY15" fmla="*/ 8827 h 12039"/>
              <a:gd name="connsiteX16" fmla="*/ 0 w 10000"/>
              <a:gd name="connsiteY16" fmla="*/ 7683 h 12039"/>
              <a:gd name="connsiteX17" fmla="*/ 65 w 10000"/>
              <a:gd name="connsiteY17" fmla="*/ 7031 h 12039"/>
              <a:gd name="connsiteX18" fmla="*/ 194 w 10000"/>
              <a:gd name="connsiteY18" fmla="*/ 6395 h 12039"/>
              <a:gd name="connsiteX19" fmla="*/ 452 w 10000"/>
              <a:gd name="connsiteY19" fmla="*/ 5886 h 12039"/>
              <a:gd name="connsiteX20" fmla="*/ 711 w 10000"/>
              <a:gd name="connsiteY20" fmla="*/ 5361 h 12039"/>
              <a:gd name="connsiteX21" fmla="*/ 1099 w 10000"/>
              <a:gd name="connsiteY21" fmla="*/ 4980 h 12039"/>
              <a:gd name="connsiteX22" fmla="*/ 1494 w 10000"/>
              <a:gd name="connsiteY22" fmla="*/ 4598 h 12039"/>
              <a:gd name="connsiteX23" fmla="*/ 1494 w 10000"/>
              <a:gd name="connsiteY23" fmla="*/ 3963 h 12039"/>
              <a:gd name="connsiteX24" fmla="*/ 1559 w 10000"/>
              <a:gd name="connsiteY24" fmla="*/ 3310 h 12039"/>
              <a:gd name="connsiteX25" fmla="*/ 1688 w 10000"/>
              <a:gd name="connsiteY25" fmla="*/ 2802 h 12039"/>
              <a:gd name="connsiteX26" fmla="*/ 1947 w 10000"/>
              <a:gd name="connsiteY26" fmla="*/ 2420 h 12039"/>
              <a:gd name="connsiteX27" fmla="*/ 2205 w 10000"/>
              <a:gd name="connsiteY27" fmla="*/ 2039 h 12039"/>
              <a:gd name="connsiteX28" fmla="*/ 2528 w 10000"/>
              <a:gd name="connsiteY28" fmla="*/ 2039 h 12039"/>
              <a:gd name="connsiteX29" fmla="*/ 2851 w 10000"/>
              <a:gd name="connsiteY29" fmla="*/ 2039 h 12039"/>
              <a:gd name="connsiteX30" fmla="*/ 3183 w 10000"/>
              <a:gd name="connsiteY30" fmla="*/ 2420 h 12039"/>
              <a:gd name="connsiteX31" fmla="*/ 3183 w 10000"/>
              <a:gd name="connsiteY31" fmla="*/ 2420 h 12039"/>
              <a:gd name="connsiteX0" fmla="*/ 3183 w 10000"/>
              <a:gd name="connsiteY0" fmla="*/ 2420 h 12039"/>
              <a:gd name="connsiteX1" fmla="*/ 8635 w 10000"/>
              <a:gd name="connsiteY1" fmla="*/ 4726 h 12039"/>
              <a:gd name="connsiteX2" fmla="*/ 9733 w 10000"/>
              <a:gd name="connsiteY2" fmla="*/ 6141 h 12039"/>
              <a:gd name="connsiteX3" fmla="*/ 9935 w 10000"/>
              <a:gd name="connsiteY3" fmla="*/ 7285 h 12039"/>
              <a:gd name="connsiteX4" fmla="*/ 10000 w 10000"/>
              <a:gd name="connsiteY4" fmla="*/ 8573 h 12039"/>
              <a:gd name="connsiteX5" fmla="*/ 9871 w 10000"/>
              <a:gd name="connsiteY5" fmla="*/ 9734 h 12039"/>
              <a:gd name="connsiteX6" fmla="*/ 9540 w 10000"/>
              <a:gd name="connsiteY6" fmla="*/ 10878 h 12039"/>
              <a:gd name="connsiteX7" fmla="*/ 9087 w 10000"/>
              <a:gd name="connsiteY7" fmla="*/ 11658 h 12039"/>
              <a:gd name="connsiteX8" fmla="*/ 8441 w 10000"/>
              <a:gd name="connsiteY8" fmla="*/ 12039 h 12039"/>
              <a:gd name="connsiteX9" fmla="*/ 1882 w 10000"/>
              <a:gd name="connsiteY9" fmla="*/ 12039 h 12039"/>
              <a:gd name="connsiteX10" fmla="*/ 1494 w 10000"/>
              <a:gd name="connsiteY10" fmla="*/ 12039 h 12039"/>
              <a:gd name="connsiteX11" fmla="*/ 1163 w 10000"/>
              <a:gd name="connsiteY11" fmla="*/ 11785 h 12039"/>
              <a:gd name="connsiteX12" fmla="*/ 582 w 10000"/>
              <a:gd name="connsiteY12" fmla="*/ 11132 h 12039"/>
              <a:gd name="connsiteX13" fmla="*/ 194 w 10000"/>
              <a:gd name="connsiteY13" fmla="*/ 10115 h 12039"/>
              <a:gd name="connsiteX14" fmla="*/ 0 w 10000"/>
              <a:gd name="connsiteY14" fmla="*/ 8827 h 12039"/>
              <a:gd name="connsiteX15" fmla="*/ 0 w 10000"/>
              <a:gd name="connsiteY15" fmla="*/ 7683 h 12039"/>
              <a:gd name="connsiteX16" fmla="*/ 65 w 10000"/>
              <a:gd name="connsiteY16" fmla="*/ 7031 h 12039"/>
              <a:gd name="connsiteX17" fmla="*/ 194 w 10000"/>
              <a:gd name="connsiteY17" fmla="*/ 6395 h 12039"/>
              <a:gd name="connsiteX18" fmla="*/ 452 w 10000"/>
              <a:gd name="connsiteY18" fmla="*/ 5886 h 12039"/>
              <a:gd name="connsiteX19" fmla="*/ 711 w 10000"/>
              <a:gd name="connsiteY19" fmla="*/ 5361 h 12039"/>
              <a:gd name="connsiteX20" fmla="*/ 1099 w 10000"/>
              <a:gd name="connsiteY20" fmla="*/ 4980 h 12039"/>
              <a:gd name="connsiteX21" fmla="*/ 1494 w 10000"/>
              <a:gd name="connsiteY21" fmla="*/ 4598 h 12039"/>
              <a:gd name="connsiteX22" fmla="*/ 1494 w 10000"/>
              <a:gd name="connsiteY22" fmla="*/ 3963 h 12039"/>
              <a:gd name="connsiteX23" fmla="*/ 1559 w 10000"/>
              <a:gd name="connsiteY23" fmla="*/ 3310 h 12039"/>
              <a:gd name="connsiteX24" fmla="*/ 1688 w 10000"/>
              <a:gd name="connsiteY24" fmla="*/ 2802 h 12039"/>
              <a:gd name="connsiteX25" fmla="*/ 1947 w 10000"/>
              <a:gd name="connsiteY25" fmla="*/ 2420 h 12039"/>
              <a:gd name="connsiteX26" fmla="*/ 2205 w 10000"/>
              <a:gd name="connsiteY26" fmla="*/ 2039 h 12039"/>
              <a:gd name="connsiteX27" fmla="*/ 2528 w 10000"/>
              <a:gd name="connsiteY27" fmla="*/ 2039 h 12039"/>
              <a:gd name="connsiteX28" fmla="*/ 2851 w 10000"/>
              <a:gd name="connsiteY28" fmla="*/ 2039 h 12039"/>
              <a:gd name="connsiteX29" fmla="*/ 3183 w 10000"/>
              <a:gd name="connsiteY29" fmla="*/ 2420 h 12039"/>
              <a:gd name="connsiteX30" fmla="*/ 3183 w 10000"/>
              <a:gd name="connsiteY30" fmla="*/ 2420 h 12039"/>
              <a:gd name="connsiteX0" fmla="*/ 3183 w 10000"/>
              <a:gd name="connsiteY0" fmla="*/ 2420 h 12039"/>
              <a:gd name="connsiteX1" fmla="*/ 8635 w 10000"/>
              <a:gd name="connsiteY1" fmla="*/ 4726 h 12039"/>
              <a:gd name="connsiteX2" fmla="*/ 9935 w 10000"/>
              <a:gd name="connsiteY2" fmla="*/ 7285 h 12039"/>
              <a:gd name="connsiteX3" fmla="*/ 10000 w 10000"/>
              <a:gd name="connsiteY3" fmla="*/ 8573 h 12039"/>
              <a:gd name="connsiteX4" fmla="*/ 9871 w 10000"/>
              <a:gd name="connsiteY4" fmla="*/ 9734 h 12039"/>
              <a:gd name="connsiteX5" fmla="*/ 9540 w 10000"/>
              <a:gd name="connsiteY5" fmla="*/ 10878 h 12039"/>
              <a:gd name="connsiteX6" fmla="*/ 9087 w 10000"/>
              <a:gd name="connsiteY6" fmla="*/ 11658 h 12039"/>
              <a:gd name="connsiteX7" fmla="*/ 8441 w 10000"/>
              <a:gd name="connsiteY7" fmla="*/ 12039 h 12039"/>
              <a:gd name="connsiteX8" fmla="*/ 1882 w 10000"/>
              <a:gd name="connsiteY8" fmla="*/ 12039 h 12039"/>
              <a:gd name="connsiteX9" fmla="*/ 1494 w 10000"/>
              <a:gd name="connsiteY9" fmla="*/ 12039 h 12039"/>
              <a:gd name="connsiteX10" fmla="*/ 1163 w 10000"/>
              <a:gd name="connsiteY10" fmla="*/ 11785 h 12039"/>
              <a:gd name="connsiteX11" fmla="*/ 582 w 10000"/>
              <a:gd name="connsiteY11" fmla="*/ 11132 h 12039"/>
              <a:gd name="connsiteX12" fmla="*/ 194 w 10000"/>
              <a:gd name="connsiteY12" fmla="*/ 10115 h 12039"/>
              <a:gd name="connsiteX13" fmla="*/ 0 w 10000"/>
              <a:gd name="connsiteY13" fmla="*/ 8827 h 12039"/>
              <a:gd name="connsiteX14" fmla="*/ 0 w 10000"/>
              <a:gd name="connsiteY14" fmla="*/ 7683 h 12039"/>
              <a:gd name="connsiteX15" fmla="*/ 65 w 10000"/>
              <a:gd name="connsiteY15" fmla="*/ 7031 h 12039"/>
              <a:gd name="connsiteX16" fmla="*/ 194 w 10000"/>
              <a:gd name="connsiteY16" fmla="*/ 6395 h 12039"/>
              <a:gd name="connsiteX17" fmla="*/ 452 w 10000"/>
              <a:gd name="connsiteY17" fmla="*/ 5886 h 12039"/>
              <a:gd name="connsiteX18" fmla="*/ 711 w 10000"/>
              <a:gd name="connsiteY18" fmla="*/ 5361 h 12039"/>
              <a:gd name="connsiteX19" fmla="*/ 1099 w 10000"/>
              <a:gd name="connsiteY19" fmla="*/ 4980 h 12039"/>
              <a:gd name="connsiteX20" fmla="*/ 1494 w 10000"/>
              <a:gd name="connsiteY20" fmla="*/ 4598 h 12039"/>
              <a:gd name="connsiteX21" fmla="*/ 1494 w 10000"/>
              <a:gd name="connsiteY21" fmla="*/ 3963 h 12039"/>
              <a:gd name="connsiteX22" fmla="*/ 1559 w 10000"/>
              <a:gd name="connsiteY22" fmla="*/ 3310 h 12039"/>
              <a:gd name="connsiteX23" fmla="*/ 1688 w 10000"/>
              <a:gd name="connsiteY23" fmla="*/ 2802 h 12039"/>
              <a:gd name="connsiteX24" fmla="*/ 1947 w 10000"/>
              <a:gd name="connsiteY24" fmla="*/ 2420 h 12039"/>
              <a:gd name="connsiteX25" fmla="*/ 2205 w 10000"/>
              <a:gd name="connsiteY25" fmla="*/ 2039 h 12039"/>
              <a:gd name="connsiteX26" fmla="*/ 2528 w 10000"/>
              <a:gd name="connsiteY26" fmla="*/ 2039 h 12039"/>
              <a:gd name="connsiteX27" fmla="*/ 2851 w 10000"/>
              <a:gd name="connsiteY27" fmla="*/ 2039 h 12039"/>
              <a:gd name="connsiteX28" fmla="*/ 3183 w 10000"/>
              <a:gd name="connsiteY28" fmla="*/ 2420 h 12039"/>
              <a:gd name="connsiteX29" fmla="*/ 3183 w 10000"/>
              <a:gd name="connsiteY29" fmla="*/ 2420 h 12039"/>
              <a:gd name="connsiteX0" fmla="*/ 3183 w 10000"/>
              <a:gd name="connsiteY0" fmla="*/ 2420 h 12039"/>
              <a:gd name="connsiteX1" fmla="*/ 8635 w 10000"/>
              <a:gd name="connsiteY1" fmla="*/ 4726 h 12039"/>
              <a:gd name="connsiteX2" fmla="*/ 10000 w 10000"/>
              <a:gd name="connsiteY2" fmla="*/ 8573 h 12039"/>
              <a:gd name="connsiteX3" fmla="*/ 9871 w 10000"/>
              <a:gd name="connsiteY3" fmla="*/ 9734 h 12039"/>
              <a:gd name="connsiteX4" fmla="*/ 9540 w 10000"/>
              <a:gd name="connsiteY4" fmla="*/ 10878 h 12039"/>
              <a:gd name="connsiteX5" fmla="*/ 9087 w 10000"/>
              <a:gd name="connsiteY5" fmla="*/ 11658 h 12039"/>
              <a:gd name="connsiteX6" fmla="*/ 8441 w 10000"/>
              <a:gd name="connsiteY6" fmla="*/ 12039 h 12039"/>
              <a:gd name="connsiteX7" fmla="*/ 1882 w 10000"/>
              <a:gd name="connsiteY7" fmla="*/ 12039 h 12039"/>
              <a:gd name="connsiteX8" fmla="*/ 1494 w 10000"/>
              <a:gd name="connsiteY8" fmla="*/ 12039 h 12039"/>
              <a:gd name="connsiteX9" fmla="*/ 1163 w 10000"/>
              <a:gd name="connsiteY9" fmla="*/ 11785 h 12039"/>
              <a:gd name="connsiteX10" fmla="*/ 582 w 10000"/>
              <a:gd name="connsiteY10" fmla="*/ 11132 h 12039"/>
              <a:gd name="connsiteX11" fmla="*/ 194 w 10000"/>
              <a:gd name="connsiteY11" fmla="*/ 10115 h 12039"/>
              <a:gd name="connsiteX12" fmla="*/ 0 w 10000"/>
              <a:gd name="connsiteY12" fmla="*/ 8827 h 12039"/>
              <a:gd name="connsiteX13" fmla="*/ 0 w 10000"/>
              <a:gd name="connsiteY13" fmla="*/ 7683 h 12039"/>
              <a:gd name="connsiteX14" fmla="*/ 65 w 10000"/>
              <a:gd name="connsiteY14" fmla="*/ 7031 h 12039"/>
              <a:gd name="connsiteX15" fmla="*/ 194 w 10000"/>
              <a:gd name="connsiteY15" fmla="*/ 6395 h 12039"/>
              <a:gd name="connsiteX16" fmla="*/ 452 w 10000"/>
              <a:gd name="connsiteY16" fmla="*/ 5886 h 12039"/>
              <a:gd name="connsiteX17" fmla="*/ 711 w 10000"/>
              <a:gd name="connsiteY17" fmla="*/ 5361 h 12039"/>
              <a:gd name="connsiteX18" fmla="*/ 1099 w 10000"/>
              <a:gd name="connsiteY18" fmla="*/ 4980 h 12039"/>
              <a:gd name="connsiteX19" fmla="*/ 1494 w 10000"/>
              <a:gd name="connsiteY19" fmla="*/ 4598 h 12039"/>
              <a:gd name="connsiteX20" fmla="*/ 1494 w 10000"/>
              <a:gd name="connsiteY20" fmla="*/ 3963 h 12039"/>
              <a:gd name="connsiteX21" fmla="*/ 1559 w 10000"/>
              <a:gd name="connsiteY21" fmla="*/ 3310 h 12039"/>
              <a:gd name="connsiteX22" fmla="*/ 1688 w 10000"/>
              <a:gd name="connsiteY22" fmla="*/ 2802 h 12039"/>
              <a:gd name="connsiteX23" fmla="*/ 1947 w 10000"/>
              <a:gd name="connsiteY23" fmla="*/ 2420 h 12039"/>
              <a:gd name="connsiteX24" fmla="*/ 2205 w 10000"/>
              <a:gd name="connsiteY24" fmla="*/ 2039 h 12039"/>
              <a:gd name="connsiteX25" fmla="*/ 2528 w 10000"/>
              <a:gd name="connsiteY25" fmla="*/ 2039 h 12039"/>
              <a:gd name="connsiteX26" fmla="*/ 2851 w 10000"/>
              <a:gd name="connsiteY26" fmla="*/ 2039 h 12039"/>
              <a:gd name="connsiteX27" fmla="*/ 3183 w 10000"/>
              <a:gd name="connsiteY27" fmla="*/ 2420 h 12039"/>
              <a:gd name="connsiteX28" fmla="*/ 3183 w 10000"/>
              <a:gd name="connsiteY28" fmla="*/ 2420 h 12039"/>
              <a:gd name="connsiteX0" fmla="*/ 3183 w 9871"/>
              <a:gd name="connsiteY0" fmla="*/ 2420 h 12039"/>
              <a:gd name="connsiteX1" fmla="*/ 8635 w 9871"/>
              <a:gd name="connsiteY1" fmla="*/ 4726 h 12039"/>
              <a:gd name="connsiteX2" fmla="*/ 9871 w 9871"/>
              <a:gd name="connsiteY2" fmla="*/ 9734 h 12039"/>
              <a:gd name="connsiteX3" fmla="*/ 9540 w 9871"/>
              <a:gd name="connsiteY3" fmla="*/ 10878 h 12039"/>
              <a:gd name="connsiteX4" fmla="*/ 9087 w 9871"/>
              <a:gd name="connsiteY4" fmla="*/ 11658 h 12039"/>
              <a:gd name="connsiteX5" fmla="*/ 8441 w 9871"/>
              <a:gd name="connsiteY5" fmla="*/ 12039 h 12039"/>
              <a:gd name="connsiteX6" fmla="*/ 1882 w 9871"/>
              <a:gd name="connsiteY6" fmla="*/ 12039 h 12039"/>
              <a:gd name="connsiteX7" fmla="*/ 1494 w 9871"/>
              <a:gd name="connsiteY7" fmla="*/ 12039 h 12039"/>
              <a:gd name="connsiteX8" fmla="*/ 1163 w 9871"/>
              <a:gd name="connsiteY8" fmla="*/ 11785 h 12039"/>
              <a:gd name="connsiteX9" fmla="*/ 582 w 9871"/>
              <a:gd name="connsiteY9" fmla="*/ 11132 h 12039"/>
              <a:gd name="connsiteX10" fmla="*/ 194 w 9871"/>
              <a:gd name="connsiteY10" fmla="*/ 10115 h 12039"/>
              <a:gd name="connsiteX11" fmla="*/ 0 w 9871"/>
              <a:gd name="connsiteY11" fmla="*/ 8827 h 12039"/>
              <a:gd name="connsiteX12" fmla="*/ 0 w 9871"/>
              <a:gd name="connsiteY12" fmla="*/ 7683 h 12039"/>
              <a:gd name="connsiteX13" fmla="*/ 65 w 9871"/>
              <a:gd name="connsiteY13" fmla="*/ 7031 h 12039"/>
              <a:gd name="connsiteX14" fmla="*/ 194 w 9871"/>
              <a:gd name="connsiteY14" fmla="*/ 6395 h 12039"/>
              <a:gd name="connsiteX15" fmla="*/ 452 w 9871"/>
              <a:gd name="connsiteY15" fmla="*/ 5886 h 12039"/>
              <a:gd name="connsiteX16" fmla="*/ 711 w 9871"/>
              <a:gd name="connsiteY16" fmla="*/ 5361 h 12039"/>
              <a:gd name="connsiteX17" fmla="*/ 1099 w 9871"/>
              <a:gd name="connsiteY17" fmla="*/ 4980 h 12039"/>
              <a:gd name="connsiteX18" fmla="*/ 1494 w 9871"/>
              <a:gd name="connsiteY18" fmla="*/ 4598 h 12039"/>
              <a:gd name="connsiteX19" fmla="*/ 1494 w 9871"/>
              <a:gd name="connsiteY19" fmla="*/ 3963 h 12039"/>
              <a:gd name="connsiteX20" fmla="*/ 1559 w 9871"/>
              <a:gd name="connsiteY20" fmla="*/ 3310 h 12039"/>
              <a:gd name="connsiteX21" fmla="*/ 1688 w 9871"/>
              <a:gd name="connsiteY21" fmla="*/ 2802 h 12039"/>
              <a:gd name="connsiteX22" fmla="*/ 1947 w 9871"/>
              <a:gd name="connsiteY22" fmla="*/ 2420 h 12039"/>
              <a:gd name="connsiteX23" fmla="*/ 2205 w 9871"/>
              <a:gd name="connsiteY23" fmla="*/ 2039 h 12039"/>
              <a:gd name="connsiteX24" fmla="*/ 2528 w 9871"/>
              <a:gd name="connsiteY24" fmla="*/ 2039 h 12039"/>
              <a:gd name="connsiteX25" fmla="*/ 2851 w 9871"/>
              <a:gd name="connsiteY25" fmla="*/ 2039 h 12039"/>
              <a:gd name="connsiteX26" fmla="*/ 3183 w 9871"/>
              <a:gd name="connsiteY26" fmla="*/ 2420 h 12039"/>
              <a:gd name="connsiteX27" fmla="*/ 3183 w 9871"/>
              <a:gd name="connsiteY27" fmla="*/ 2420 h 12039"/>
              <a:gd name="connsiteX0" fmla="*/ 3225 w 9665"/>
              <a:gd name="connsiteY0" fmla="*/ 2010 h 10000"/>
              <a:gd name="connsiteX1" fmla="*/ 8748 w 9665"/>
              <a:gd name="connsiteY1" fmla="*/ 3926 h 10000"/>
              <a:gd name="connsiteX2" fmla="*/ 9665 w 9665"/>
              <a:gd name="connsiteY2" fmla="*/ 9036 h 10000"/>
              <a:gd name="connsiteX3" fmla="*/ 9206 w 9665"/>
              <a:gd name="connsiteY3" fmla="*/ 9684 h 10000"/>
              <a:gd name="connsiteX4" fmla="*/ 8551 w 9665"/>
              <a:gd name="connsiteY4" fmla="*/ 10000 h 10000"/>
              <a:gd name="connsiteX5" fmla="*/ 1907 w 9665"/>
              <a:gd name="connsiteY5" fmla="*/ 10000 h 10000"/>
              <a:gd name="connsiteX6" fmla="*/ 1514 w 9665"/>
              <a:gd name="connsiteY6" fmla="*/ 10000 h 10000"/>
              <a:gd name="connsiteX7" fmla="*/ 1178 w 9665"/>
              <a:gd name="connsiteY7" fmla="*/ 9789 h 10000"/>
              <a:gd name="connsiteX8" fmla="*/ 590 w 9665"/>
              <a:gd name="connsiteY8" fmla="*/ 9247 h 10000"/>
              <a:gd name="connsiteX9" fmla="*/ 197 w 9665"/>
              <a:gd name="connsiteY9" fmla="*/ 8402 h 10000"/>
              <a:gd name="connsiteX10" fmla="*/ 0 w 9665"/>
              <a:gd name="connsiteY10" fmla="*/ 7332 h 10000"/>
              <a:gd name="connsiteX11" fmla="*/ 0 w 9665"/>
              <a:gd name="connsiteY11" fmla="*/ 6382 h 10000"/>
              <a:gd name="connsiteX12" fmla="*/ 66 w 9665"/>
              <a:gd name="connsiteY12" fmla="*/ 5840 h 10000"/>
              <a:gd name="connsiteX13" fmla="*/ 197 w 9665"/>
              <a:gd name="connsiteY13" fmla="*/ 5312 h 10000"/>
              <a:gd name="connsiteX14" fmla="*/ 458 w 9665"/>
              <a:gd name="connsiteY14" fmla="*/ 4889 h 10000"/>
              <a:gd name="connsiteX15" fmla="*/ 720 w 9665"/>
              <a:gd name="connsiteY15" fmla="*/ 4453 h 10000"/>
              <a:gd name="connsiteX16" fmla="*/ 1113 w 9665"/>
              <a:gd name="connsiteY16" fmla="*/ 4137 h 10000"/>
              <a:gd name="connsiteX17" fmla="*/ 1514 w 9665"/>
              <a:gd name="connsiteY17" fmla="*/ 3819 h 10000"/>
              <a:gd name="connsiteX18" fmla="*/ 1514 w 9665"/>
              <a:gd name="connsiteY18" fmla="*/ 3292 h 10000"/>
              <a:gd name="connsiteX19" fmla="*/ 1579 w 9665"/>
              <a:gd name="connsiteY19" fmla="*/ 2749 h 10000"/>
              <a:gd name="connsiteX20" fmla="*/ 1710 w 9665"/>
              <a:gd name="connsiteY20" fmla="*/ 2327 h 10000"/>
              <a:gd name="connsiteX21" fmla="*/ 1972 w 9665"/>
              <a:gd name="connsiteY21" fmla="*/ 2010 h 10000"/>
              <a:gd name="connsiteX22" fmla="*/ 2234 w 9665"/>
              <a:gd name="connsiteY22" fmla="*/ 1694 h 10000"/>
              <a:gd name="connsiteX23" fmla="*/ 2561 w 9665"/>
              <a:gd name="connsiteY23" fmla="*/ 1694 h 10000"/>
              <a:gd name="connsiteX24" fmla="*/ 2888 w 9665"/>
              <a:gd name="connsiteY24" fmla="*/ 1694 h 10000"/>
              <a:gd name="connsiteX25" fmla="*/ 3225 w 9665"/>
              <a:gd name="connsiteY25" fmla="*/ 2010 h 10000"/>
              <a:gd name="connsiteX26" fmla="*/ 3225 w 9665"/>
              <a:gd name="connsiteY26" fmla="*/ 2010 h 10000"/>
              <a:gd name="connsiteX0" fmla="*/ 3337 w 9525"/>
              <a:gd name="connsiteY0" fmla="*/ 2010 h 10000"/>
              <a:gd name="connsiteX1" fmla="*/ 9051 w 9525"/>
              <a:gd name="connsiteY1" fmla="*/ 3926 h 10000"/>
              <a:gd name="connsiteX2" fmla="*/ 9525 w 9525"/>
              <a:gd name="connsiteY2" fmla="*/ 9684 h 10000"/>
              <a:gd name="connsiteX3" fmla="*/ 8847 w 9525"/>
              <a:gd name="connsiteY3" fmla="*/ 10000 h 10000"/>
              <a:gd name="connsiteX4" fmla="*/ 1973 w 9525"/>
              <a:gd name="connsiteY4" fmla="*/ 10000 h 10000"/>
              <a:gd name="connsiteX5" fmla="*/ 1566 w 9525"/>
              <a:gd name="connsiteY5" fmla="*/ 10000 h 10000"/>
              <a:gd name="connsiteX6" fmla="*/ 1219 w 9525"/>
              <a:gd name="connsiteY6" fmla="*/ 9789 h 10000"/>
              <a:gd name="connsiteX7" fmla="*/ 610 w 9525"/>
              <a:gd name="connsiteY7" fmla="*/ 9247 h 10000"/>
              <a:gd name="connsiteX8" fmla="*/ 204 w 9525"/>
              <a:gd name="connsiteY8" fmla="*/ 8402 h 10000"/>
              <a:gd name="connsiteX9" fmla="*/ 0 w 9525"/>
              <a:gd name="connsiteY9" fmla="*/ 7332 h 10000"/>
              <a:gd name="connsiteX10" fmla="*/ 0 w 9525"/>
              <a:gd name="connsiteY10" fmla="*/ 6382 h 10000"/>
              <a:gd name="connsiteX11" fmla="*/ 68 w 9525"/>
              <a:gd name="connsiteY11" fmla="*/ 5840 h 10000"/>
              <a:gd name="connsiteX12" fmla="*/ 204 w 9525"/>
              <a:gd name="connsiteY12" fmla="*/ 5312 h 10000"/>
              <a:gd name="connsiteX13" fmla="*/ 474 w 9525"/>
              <a:gd name="connsiteY13" fmla="*/ 4889 h 10000"/>
              <a:gd name="connsiteX14" fmla="*/ 745 w 9525"/>
              <a:gd name="connsiteY14" fmla="*/ 4453 h 10000"/>
              <a:gd name="connsiteX15" fmla="*/ 1152 w 9525"/>
              <a:gd name="connsiteY15" fmla="*/ 4137 h 10000"/>
              <a:gd name="connsiteX16" fmla="*/ 1566 w 9525"/>
              <a:gd name="connsiteY16" fmla="*/ 3819 h 10000"/>
              <a:gd name="connsiteX17" fmla="*/ 1566 w 9525"/>
              <a:gd name="connsiteY17" fmla="*/ 3292 h 10000"/>
              <a:gd name="connsiteX18" fmla="*/ 1634 w 9525"/>
              <a:gd name="connsiteY18" fmla="*/ 2749 h 10000"/>
              <a:gd name="connsiteX19" fmla="*/ 1769 w 9525"/>
              <a:gd name="connsiteY19" fmla="*/ 2327 h 10000"/>
              <a:gd name="connsiteX20" fmla="*/ 2040 w 9525"/>
              <a:gd name="connsiteY20" fmla="*/ 2010 h 10000"/>
              <a:gd name="connsiteX21" fmla="*/ 2311 w 9525"/>
              <a:gd name="connsiteY21" fmla="*/ 1694 h 10000"/>
              <a:gd name="connsiteX22" fmla="*/ 2650 w 9525"/>
              <a:gd name="connsiteY22" fmla="*/ 1694 h 10000"/>
              <a:gd name="connsiteX23" fmla="*/ 2988 w 9525"/>
              <a:gd name="connsiteY23" fmla="*/ 1694 h 10000"/>
              <a:gd name="connsiteX24" fmla="*/ 3337 w 9525"/>
              <a:gd name="connsiteY24" fmla="*/ 2010 h 10000"/>
              <a:gd name="connsiteX25" fmla="*/ 3337 w 9525"/>
              <a:gd name="connsiteY25" fmla="*/ 2010 h 10000"/>
              <a:gd name="connsiteX0" fmla="*/ 3503 w 9502"/>
              <a:gd name="connsiteY0" fmla="*/ 2010 h 10000"/>
              <a:gd name="connsiteX1" fmla="*/ 9502 w 9502"/>
              <a:gd name="connsiteY1" fmla="*/ 3926 h 10000"/>
              <a:gd name="connsiteX2" fmla="*/ 9288 w 9502"/>
              <a:gd name="connsiteY2" fmla="*/ 10000 h 10000"/>
              <a:gd name="connsiteX3" fmla="*/ 2071 w 9502"/>
              <a:gd name="connsiteY3" fmla="*/ 10000 h 10000"/>
              <a:gd name="connsiteX4" fmla="*/ 1644 w 9502"/>
              <a:gd name="connsiteY4" fmla="*/ 10000 h 10000"/>
              <a:gd name="connsiteX5" fmla="*/ 1280 w 9502"/>
              <a:gd name="connsiteY5" fmla="*/ 9789 h 10000"/>
              <a:gd name="connsiteX6" fmla="*/ 640 w 9502"/>
              <a:gd name="connsiteY6" fmla="*/ 9247 h 10000"/>
              <a:gd name="connsiteX7" fmla="*/ 214 w 9502"/>
              <a:gd name="connsiteY7" fmla="*/ 8402 h 10000"/>
              <a:gd name="connsiteX8" fmla="*/ 0 w 9502"/>
              <a:gd name="connsiteY8" fmla="*/ 7332 h 10000"/>
              <a:gd name="connsiteX9" fmla="*/ 0 w 9502"/>
              <a:gd name="connsiteY9" fmla="*/ 6382 h 10000"/>
              <a:gd name="connsiteX10" fmla="*/ 71 w 9502"/>
              <a:gd name="connsiteY10" fmla="*/ 5840 h 10000"/>
              <a:gd name="connsiteX11" fmla="*/ 214 w 9502"/>
              <a:gd name="connsiteY11" fmla="*/ 5312 h 10000"/>
              <a:gd name="connsiteX12" fmla="*/ 498 w 9502"/>
              <a:gd name="connsiteY12" fmla="*/ 4889 h 10000"/>
              <a:gd name="connsiteX13" fmla="*/ 782 w 9502"/>
              <a:gd name="connsiteY13" fmla="*/ 4453 h 10000"/>
              <a:gd name="connsiteX14" fmla="*/ 1209 w 9502"/>
              <a:gd name="connsiteY14" fmla="*/ 4137 h 10000"/>
              <a:gd name="connsiteX15" fmla="*/ 1644 w 9502"/>
              <a:gd name="connsiteY15" fmla="*/ 3819 h 10000"/>
              <a:gd name="connsiteX16" fmla="*/ 1644 w 9502"/>
              <a:gd name="connsiteY16" fmla="*/ 3292 h 10000"/>
              <a:gd name="connsiteX17" fmla="*/ 1715 w 9502"/>
              <a:gd name="connsiteY17" fmla="*/ 2749 h 10000"/>
              <a:gd name="connsiteX18" fmla="*/ 1857 w 9502"/>
              <a:gd name="connsiteY18" fmla="*/ 2327 h 10000"/>
              <a:gd name="connsiteX19" fmla="*/ 2142 w 9502"/>
              <a:gd name="connsiteY19" fmla="*/ 2010 h 10000"/>
              <a:gd name="connsiteX20" fmla="*/ 2426 w 9502"/>
              <a:gd name="connsiteY20" fmla="*/ 1694 h 10000"/>
              <a:gd name="connsiteX21" fmla="*/ 2782 w 9502"/>
              <a:gd name="connsiteY21" fmla="*/ 1694 h 10000"/>
              <a:gd name="connsiteX22" fmla="*/ 3137 w 9502"/>
              <a:gd name="connsiteY22" fmla="*/ 1694 h 10000"/>
              <a:gd name="connsiteX23" fmla="*/ 3503 w 9502"/>
              <a:gd name="connsiteY23" fmla="*/ 2010 h 10000"/>
              <a:gd name="connsiteX24" fmla="*/ 3503 w 9502"/>
              <a:gd name="connsiteY24" fmla="*/ 2010 h 10000"/>
              <a:gd name="connsiteX0" fmla="*/ 3687 w 10939"/>
              <a:gd name="connsiteY0" fmla="*/ 2010 h 10000"/>
              <a:gd name="connsiteX1" fmla="*/ 10000 w 10939"/>
              <a:gd name="connsiteY1" fmla="*/ 3926 h 10000"/>
              <a:gd name="connsiteX2" fmla="*/ 9775 w 10939"/>
              <a:gd name="connsiteY2" fmla="*/ 10000 h 10000"/>
              <a:gd name="connsiteX3" fmla="*/ 2180 w 10939"/>
              <a:gd name="connsiteY3" fmla="*/ 10000 h 10000"/>
              <a:gd name="connsiteX4" fmla="*/ 1730 w 10939"/>
              <a:gd name="connsiteY4" fmla="*/ 10000 h 10000"/>
              <a:gd name="connsiteX5" fmla="*/ 1347 w 10939"/>
              <a:gd name="connsiteY5" fmla="*/ 9789 h 10000"/>
              <a:gd name="connsiteX6" fmla="*/ 674 w 10939"/>
              <a:gd name="connsiteY6" fmla="*/ 9247 h 10000"/>
              <a:gd name="connsiteX7" fmla="*/ 225 w 10939"/>
              <a:gd name="connsiteY7" fmla="*/ 8402 h 10000"/>
              <a:gd name="connsiteX8" fmla="*/ 0 w 10939"/>
              <a:gd name="connsiteY8" fmla="*/ 7332 h 10000"/>
              <a:gd name="connsiteX9" fmla="*/ 0 w 10939"/>
              <a:gd name="connsiteY9" fmla="*/ 6382 h 10000"/>
              <a:gd name="connsiteX10" fmla="*/ 75 w 10939"/>
              <a:gd name="connsiteY10" fmla="*/ 5840 h 10000"/>
              <a:gd name="connsiteX11" fmla="*/ 225 w 10939"/>
              <a:gd name="connsiteY11" fmla="*/ 5312 h 10000"/>
              <a:gd name="connsiteX12" fmla="*/ 524 w 10939"/>
              <a:gd name="connsiteY12" fmla="*/ 4889 h 10000"/>
              <a:gd name="connsiteX13" fmla="*/ 823 w 10939"/>
              <a:gd name="connsiteY13" fmla="*/ 4453 h 10000"/>
              <a:gd name="connsiteX14" fmla="*/ 1272 w 10939"/>
              <a:gd name="connsiteY14" fmla="*/ 4137 h 10000"/>
              <a:gd name="connsiteX15" fmla="*/ 1730 w 10939"/>
              <a:gd name="connsiteY15" fmla="*/ 3819 h 10000"/>
              <a:gd name="connsiteX16" fmla="*/ 1730 w 10939"/>
              <a:gd name="connsiteY16" fmla="*/ 3292 h 10000"/>
              <a:gd name="connsiteX17" fmla="*/ 1805 w 10939"/>
              <a:gd name="connsiteY17" fmla="*/ 2749 h 10000"/>
              <a:gd name="connsiteX18" fmla="*/ 1954 w 10939"/>
              <a:gd name="connsiteY18" fmla="*/ 2327 h 10000"/>
              <a:gd name="connsiteX19" fmla="*/ 2254 w 10939"/>
              <a:gd name="connsiteY19" fmla="*/ 2010 h 10000"/>
              <a:gd name="connsiteX20" fmla="*/ 2553 w 10939"/>
              <a:gd name="connsiteY20" fmla="*/ 1694 h 10000"/>
              <a:gd name="connsiteX21" fmla="*/ 2928 w 10939"/>
              <a:gd name="connsiteY21" fmla="*/ 1694 h 10000"/>
              <a:gd name="connsiteX22" fmla="*/ 3301 w 10939"/>
              <a:gd name="connsiteY22" fmla="*/ 1694 h 10000"/>
              <a:gd name="connsiteX23" fmla="*/ 3687 w 10939"/>
              <a:gd name="connsiteY23" fmla="*/ 2010 h 10000"/>
              <a:gd name="connsiteX24" fmla="*/ 3687 w 10939"/>
              <a:gd name="connsiteY24" fmla="*/ 2010 h 10000"/>
              <a:gd name="connsiteX0" fmla="*/ 3687 w 11574"/>
              <a:gd name="connsiteY0" fmla="*/ 2010 h 10000"/>
              <a:gd name="connsiteX1" fmla="*/ 10000 w 11574"/>
              <a:gd name="connsiteY1" fmla="*/ 3926 h 10000"/>
              <a:gd name="connsiteX2" fmla="*/ 9775 w 11574"/>
              <a:gd name="connsiteY2" fmla="*/ 10000 h 10000"/>
              <a:gd name="connsiteX3" fmla="*/ 2180 w 11574"/>
              <a:gd name="connsiteY3" fmla="*/ 10000 h 10000"/>
              <a:gd name="connsiteX4" fmla="*/ 1730 w 11574"/>
              <a:gd name="connsiteY4" fmla="*/ 10000 h 10000"/>
              <a:gd name="connsiteX5" fmla="*/ 1347 w 11574"/>
              <a:gd name="connsiteY5" fmla="*/ 9789 h 10000"/>
              <a:gd name="connsiteX6" fmla="*/ 674 w 11574"/>
              <a:gd name="connsiteY6" fmla="*/ 9247 h 10000"/>
              <a:gd name="connsiteX7" fmla="*/ 225 w 11574"/>
              <a:gd name="connsiteY7" fmla="*/ 8402 h 10000"/>
              <a:gd name="connsiteX8" fmla="*/ 0 w 11574"/>
              <a:gd name="connsiteY8" fmla="*/ 7332 h 10000"/>
              <a:gd name="connsiteX9" fmla="*/ 0 w 11574"/>
              <a:gd name="connsiteY9" fmla="*/ 6382 h 10000"/>
              <a:gd name="connsiteX10" fmla="*/ 75 w 11574"/>
              <a:gd name="connsiteY10" fmla="*/ 5840 h 10000"/>
              <a:gd name="connsiteX11" fmla="*/ 225 w 11574"/>
              <a:gd name="connsiteY11" fmla="*/ 5312 h 10000"/>
              <a:gd name="connsiteX12" fmla="*/ 524 w 11574"/>
              <a:gd name="connsiteY12" fmla="*/ 4889 h 10000"/>
              <a:gd name="connsiteX13" fmla="*/ 823 w 11574"/>
              <a:gd name="connsiteY13" fmla="*/ 4453 h 10000"/>
              <a:gd name="connsiteX14" fmla="*/ 1272 w 11574"/>
              <a:gd name="connsiteY14" fmla="*/ 4137 h 10000"/>
              <a:gd name="connsiteX15" fmla="*/ 1730 w 11574"/>
              <a:gd name="connsiteY15" fmla="*/ 3819 h 10000"/>
              <a:gd name="connsiteX16" fmla="*/ 1730 w 11574"/>
              <a:gd name="connsiteY16" fmla="*/ 3292 h 10000"/>
              <a:gd name="connsiteX17" fmla="*/ 1805 w 11574"/>
              <a:gd name="connsiteY17" fmla="*/ 2749 h 10000"/>
              <a:gd name="connsiteX18" fmla="*/ 1954 w 11574"/>
              <a:gd name="connsiteY18" fmla="*/ 2327 h 10000"/>
              <a:gd name="connsiteX19" fmla="*/ 2254 w 11574"/>
              <a:gd name="connsiteY19" fmla="*/ 2010 h 10000"/>
              <a:gd name="connsiteX20" fmla="*/ 2553 w 11574"/>
              <a:gd name="connsiteY20" fmla="*/ 1694 h 10000"/>
              <a:gd name="connsiteX21" fmla="*/ 2928 w 11574"/>
              <a:gd name="connsiteY21" fmla="*/ 1694 h 10000"/>
              <a:gd name="connsiteX22" fmla="*/ 3301 w 11574"/>
              <a:gd name="connsiteY22" fmla="*/ 1694 h 10000"/>
              <a:gd name="connsiteX23" fmla="*/ 3687 w 11574"/>
              <a:gd name="connsiteY23" fmla="*/ 2010 h 10000"/>
              <a:gd name="connsiteX24" fmla="*/ 3687 w 11574"/>
              <a:gd name="connsiteY24" fmla="*/ 2010 h 10000"/>
              <a:gd name="connsiteX0" fmla="*/ 3687 w 11491"/>
              <a:gd name="connsiteY0" fmla="*/ 2010 h 10000"/>
              <a:gd name="connsiteX1" fmla="*/ 10000 w 11491"/>
              <a:gd name="connsiteY1" fmla="*/ 3926 h 10000"/>
              <a:gd name="connsiteX2" fmla="*/ 9775 w 11491"/>
              <a:gd name="connsiteY2" fmla="*/ 10000 h 10000"/>
              <a:gd name="connsiteX3" fmla="*/ 2180 w 11491"/>
              <a:gd name="connsiteY3" fmla="*/ 10000 h 10000"/>
              <a:gd name="connsiteX4" fmla="*/ 1730 w 11491"/>
              <a:gd name="connsiteY4" fmla="*/ 10000 h 10000"/>
              <a:gd name="connsiteX5" fmla="*/ 1347 w 11491"/>
              <a:gd name="connsiteY5" fmla="*/ 9789 h 10000"/>
              <a:gd name="connsiteX6" fmla="*/ 674 w 11491"/>
              <a:gd name="connsiteY6" fmla="*/ 9247 h 10000"/>
              <a:gd name="connsiteX7" fmla="*/ 225 w 11491"/>
              <a:gd name="connsiteY7" fmla="*/ 8402 h 10000"/>
              <a:gd name="connsiteX8" fmla="*/ 0 w 11491"/>
              <a:gd name="connsiteY8" fmla="*/ 7332 h 10000"/>
              <a:gd name="connsiteX9" fmla="*/ 0 w 11491"/>
              <a:gd name="connsiteY9" fmla="*/ 6382 h 10000"/>
              <a:gd name="connsiteX10" fmla="*/ 75 w 11491"/>
              <a:gd name="connsiteY10" fmla="*/ 5840 h 10000"/>
              <a:gd name="connsiteX11" fmla="*/ 225 w 11491"/>
              <a:gd name="connsiteY11" fmla="*/ 5312 h 10000"/>
              <a:gd name="connsiteX12" fmla="*/ 524 w 11491"/>
              <a:gd name="connsiteY12" fmla="*/ 4889 h 10000"/>
              <a:gd name="connsiteX13" fmla="*/ 823 w 11491"/>
              <a:gd name="connsiteY13" fmla="*/ 4453 h 10000"/>
              <a:gd name="connsiteX14" fmla="*/ 1272 w 11491"/>
              <a:gd name="connsiteY14" fmla="*/ 4137 h 10000"/>
              <a:gd name="connsiteX15" fmla="*/ 1730 w 11491"/>
              <a:gd name="connsiteY15" fmla="*/ 3819 h 10000"/>
              <a:gd name="connsiteX16" fmla="*/ 1730 w 11491"/>
              <a:gd name="connsiteY16" fmla="*/ 3292 h 10000"/>
              <a:gd name="connsiteX17" fmla="*/ 1805 w 11491"/>
              <a:gd name="connsiteY17" fmla="*/ 2749 h 10000"/>
              <a:gd name="connsiteX18" fmla="*/ 1954 w 11491"/>
              <a:gd name="connsiteY18" fmla="*/ 2327 h 10000"/>
              <a:gd name="connsiteX19" fmla="*/ 2254 w 11491"/>
              <a:gd name="connsiteY19" fmla="*/ 2010 h 10000"/>
              <a:gd name="connsiteX20" fmla="*/ 2553 w 11491"/>
              <a:gd name="connsiteY20" fmla="*/ 1694 h 10000"/>
              <a:gd name="connsiteX21" fmla="*/ 2928 w 11491"/>
              <a:gd name="connsiteY21" fmla="*/ 1694 h 10000"/>
              <a:gd name="connsiteX22" fmla="*/ 3301 w 11491"/>
              <a:gd name="connsiteY22" fmla="*/ 1694 h 10000"/>
              <a:gd name="connsiteX23" fmla="*/ 3687 w 11491"/>
              <a:gd name="connsiteY23" fmla="*/ 2010 h 10000"/>
              <a:gd name="connsiteX24" fmla="*/ 3687 w 11491"/>
              <a:gd name="connsiteY24" fmla="*/ 2010 h 10000"/>
              <a:gd name="connsiteX0" fmla="*/ 3687 w 11550"/>
              <a:gd name="connsiteY0" fmla="*/ 2010 h 10000"/>
              <a:gd name="connsiteX1" fmla="*/ 10000 w 11550"/>
              <a:gd name="connsiteY1" fmla="*/ 3926 h 10000"/>
              <a:gd name="connsiteX2" fmla="*/ 9775 w 11550"/>
              <a:gd name="connsiteY2" fmla="*/ 10000 h 10000"/>
              <a:gd name="connsiteX3" fmla="*/ 2180 w 11550"/>
              <a:gd name="connsiteY3" fmla="*/ 10000 h 10000"/>
              <a:gd name="connsiteX4" fmla="*/ 1730 w 11550"/>
              <a:gd name="connsiteY4" fmla="*/ 10000 h 10000"/>
              <a:gd name="connsiteX5" fmla="*/ 1347 w 11550"/>
              <a:gd name="connsiteY5" fmla="*/ 9789 h 10000"/>
              <a:gd name="connsiteX6" fmla="*/ 674 w 11550"/>
              <a:gd name="connsiteY6" fmla="*/ 9247 h 10000"/>
              <a:gd name="connsiteX7" fmla="*/ 225 w 11550"/>
              <a:gd name="connsiteY7" fmla="*/ 8402 h 10000"/>
              <a:gd name="connsiteX8" fmla="*/ 0 w 11550"/>
              <a:gd name="connsiteY8" fmla="*/ 7332 h 10000"/>
              <a:gd name="connsiteX9" fmla="*/ 0 w 11550"/>
              <a:gd name="connsiteY9" fmla="*/ 6382 h 10000"/>
              <a:gd name="connsiteX10" fmla="*/ 75 w 11550"/>
              <a:gd name="connsiteY10" fmla="*/ 5840 h 10000"/>
              <a:gd name="connsiteX11" fmla="*/ 225 w 11550"/>
              <a:gd name="connsiteY11" fmla="*/ 5312 h 10000"/>
              <a:gd name="connsiteX12" fmla="*/ 524 w 11550"/>
              <a:gd name="connsiteY12" fmla="*/ 4889 h 10000"/>
              <a:gd name="connsiteX13" fmla="*/ 823 w 11550"/>
              <a:gd name="connsiteY13" fmla="*/ 4453 h 10000"/>
              <a:gd name="connsiteX14" fmla="*/ 1272 w 11550"/>
              <a:gd name="connsiteY14" fmla="*/ 4137 h 10000"/>
              <a:gd name="connsiteX15" fmla="*/ 1730 w 11550"/>
              <a:gd name="connsiteY15" fmla="*/ 3819 h 10000"/>
              <a:gd name="connsiteX16" fmla="*/ 1730 w 11550"/>
              <a:gd name="connsiteY16" fmla="*/ 3292 h 10000"/>
              <a:gd name="connsiteX17" fmla="*/ 1805 w 11550"/>
              <a:gd name="connsiteY17" fmla="*/ 2749 h 10000"/>
              <a:gd name="connsiteX18" fmla="*/ 1954 w 11550"/>
              <a:gd name="connsiteY18" fmla="*/ 2327 h 10000"/>
              <a:gd name="connsiteX19" fmla="*/ 2254 w 11550"/>
              <a:gd name="connsiteY19" fmla="*/ 2010 h 10000"/>
              <a:gd name="connsiteX20" fmla="*/ 2553 w 11550"/>
              <a:gd name="connsiteY20" fmla="*/ 1694 h 10000"/>
              <a:gd name="connsiteX21" fmla="*/ 2928 w 11550"/>
              <a:gd name="connsiteY21" fmla="*/ 1694 h 10000"/>
              <a:gd name="connsiteX22" fmla="*/ 3301 w 11550"/>
              <a:gd name="connsiteY22" fmla="*/ 1694 h 10000"/>
              <a:gd name="connsiteX23" fmla="*/ 3687 w 11550"/>
              <a:gd name="connsiteY23" fmla="*/ 2010 h 10000"/>
              <a:gd name="connsiteX24" fmla="*/ 3687 w 11550"/>
              <a:gd name="connsiteY24" fmla="*/ 2010 h 10000"/>
              <a:gd name="connsiteX0" fmla="*/ 3687 w 11808"/>
              <a:gd name="connsiteY0" fmla="*/ 2010 h 10000"/>
              <a:gd name="connsiteX1" fmla="*/ 10000 w 11808"/>
              <a:gd name="connsiteY1" fmla="*/ 3926 h 10000"/>
              <a:gd name="connsiteX2" fmla="*/ 9775 w 11808"/>
              <a:gd name="connsiteY2" fmla="*/ 10000 h 10000"/>
              <a:gd name="connsiteX3" fmla="*/ 2180 w 11808"/>
              <a:gd name="connsiteY3" fmla="*/ 10000 h 10000"/>
              <a:gd name="connsiteX4" fmla="*/ 1730 w 11808"/>
              <a:gd name="connsiteY4" fmla="*/ 10000 h 10000"/>
              <a:gd name="connsiteX5" fmla="*/ 1347 w 11808"/>
              <a:gd name="connsiteY5" fmla="*/ 9789 h 10000"/>
              <a:gd name="connsiteX6" fmla="*/ 674 w 11808"/>
              <a:gd name="connsiteY6" fmla="*/ 9247 h 10000"/>
              <a:gd name="connsiteX7" fmla="*/ 225 w 11808"/>
              <a:gd name="connsiteY7" fmla="*/ 8402 h 10000"/>
              <a:gd name="connsiteX8" fmla="*/ 0 w 11808"/>
              <a:gd name="connsiteY8" fmla="*/ 7332 h 10000"/>
              <a:gd name="connsiteX9" fmla="*/ 0 w 11808"/>
              <a:gd name="connsiteY9" fmla="*/ 6382 h 10000"/>
              <a:gd name="connsiteX10" fmla="*/ 75 w 11808"/>
              <a:gd name="connsiteY10" fmla="*/ 5840 h 10000"/>
              <a:gd name="connsiteX11" fmla="*/ 225 w 11808"/>
              <a:gd name="connsiteY11" fmla="*/ 5312 h 10000"/>
              <a:gd name="connsiteX12" fmla="*/ 524 w 11808"/>
              <a:gd name="connsiteY12" fmla="*/ 4889 h 10000"/>
              <a:gd name="connsiteX13" fmla="*/ 823 w 11808"/>
              <a:gd name="connsiteY13" fmla="*/ 4453 h 10000"/>
              <a:gd name="connsiteX14" fmla="*/ 1272 w 11808"/>
              <a:gd name="connsiteY14" fmla="*/ 4137 h 10000"/>
              <a:gd name="connsiteX15" fmla="*/ 1730 w 11808"/>
              <a:gd name="connsiteY15" fmla="*/ 3819 h 10000"/>
              <a:gd name="connsiteX16" fmla="*/ 1730 w 11808"/>
              <a:gd name="connsiteY16" fmla="*/ 3292 h 10000"/>
              <a:gd name="connsiteX17" fmla="*/ 1805 w 11808"/>
              <a:gd name="connsiteY17" fmla="*/ 2749 h 10000"/>
              <a:gd name="connsiteX18" fmla="*/ 1954 w 11808"/>
              <a:gd name="connsiteY18" fmla="*/ 2327 h 10000"/>
              <a:gd name="connsiteX19" fmla="*/ 2254 w 11808"/>
              <a:gd name="connsiteY19" fmla="*/ 2010 h 10000"/>
              <a:gd name="connsiteX20" fmla="*/ 2553 w 11808"/>
              <a:gd name="connsiteY20" fmla="*/ 1694 h 10000"/>
              <a:gd name="connsiteX21" fmla="*/ 2928 w 11808"/>
              <a:gd name="connsiteY21" fmla="*/ 1694 h 10000"/>
              <a:gd name="connsiteX22" fmla="*/ 3301 w 11808"/>
              <a:gd name="connsiteY22" fmla="*/ 1694 h 10000"/>
              <a:gd name="connsiteX23" fmla="*/ 3687 w 11808"/>
              <a:gd name="connsiteY23" fmla="*/ 2010 h 10000"/>
              <a:gd name="connsiteX24" fmla="*/ 3687 w 11808"/>
              <a:gd name="connsiteY24" fmla="*/ 2010 h 10000"/>
              <a:gd name="connsiteX0" fmla="*/ 3687 w 11808"/>
              <a:gd name="connsiteY0" fmla="*/ 2010 h 10000"/>
              <a:gd name="connsiteX1" fmla="*/ 10000 w 11808"/>
              <a:gd name="connsiteY1" fmla="*/ 3926 h 10000"/>
              <a:gd name="connsiteX2" fmla="*/ 9775 w 11808"/>
              <a:gd name="connsiteY2" fmla="*/ 10000 h 10000"/>
              <a:gd name="connsiteX3" fmla="*/ 1730 w 11808"/>
              <a:gd name="connsiteY3" fmla="*/ 10000 h 10000"/>
              <a:gd name="connsiteX4" fmla="*/ 1347 w 11808"/>
              <a:gd name="connsiteY4" fmla="*/ 9789 h 10000"/>
              <a:gd name="connsiteX5" fmla="*/ 674 w 11808"/>
              <a:gd name="connsiteY5" fmla="*/ 9247 h 10000"/>
              <a:gd name="connsiteX6" fmla="*/ 225 w 11808"/>
              <a:gd name="connsiteY6" fmla="*/ 8402 h 10000"/>
              <a:gd name="connsiteX7" fmla="*/ 0 w 11808"/>
              <a:gd name="connsiteY7" fmla="*/ 7332 h 10000"/>
              <a:gd name="connsiteX8" fmla="*/ 0 w 11808"/>
              <a:gd name="connsiteY8" fmla="*/ 6382 h 10000"/>
              <a:gd name="connsiteX9" fmla="*/ 75 w 11808"/>
              <a:gd name="connsiteY9" fmla="*/ 5840 h 10000"/>
              <a:gd name="connsiteX10" fmla="*/ 225 w 11808"/>
              <a:gd name="connsiteY10" fmla="*/ 5312 h 10000"/>
              <a:gd name="connsiteX11" fmla="*/ 524 w 11808"/>
              <a:gd name="connsiteY11" fmla="*/ 4889 h 10000"/>
              <a:gd name="connsiteX12" fmla="*/ 823 w 11808"/>
              <a:gd name="connsiteY12" fmla="*/ 4453 h 10000"/>
              <a:gd name="connsiteX13" fmla="*/ 1272 w 11808"/>
              <a:gd name="connsiteY13" fmla="*/ 4137 h 10000"/>
              <a:gd name="connsiteX14" fmla="*/ 1730 w 11808"/>
              <a:gd name="connsiteY14" fmla="*/ 3819 h 10000"/>
              <a:gd name="connsiteX15" fmla="*/ 1730 w 11808"/>
              <a:gd name="connsiteY15" fmla="*/ 3292 h 10000"/>
              <a:gd name="connsiteX16" fmla="*/ 1805 w 11808"/>
              <a:gd name="connsiteY16" fmla="*/ 2749 h 10000"/>
              <a:gd name="connsiteX17" fmla="*/ 1954 w 11808"/>
              <a:gd name="connsiteY17" fmla="*/ 2327 h 10000"/>
              <a:gd name="connsiteX18" fmla="*/ 2254 w 11808"/>
              <a:gd name="connsiteY18" fmla="*/ 2010 h 10000"/>
              <a:gd name="connsiteX19" fmla="*/ 2553 w 11808"/>
              <a:gd name="connsiteY19" fmla="*/ 1694 h 10000"/>
              <a:gd name="connsiteX20" fmla="*/ 2928 w 11808"/>
              <a:gd name="connsiteY20" fmla="*/ 1694 h 10000"/>
              <a:gd name="connsiteX21" fmla="*/ 3301 w 11808"/>
              <a:gd name="connsiteY21" fmla="*/ 1694 h 10000"/>
              <a:gd name="connsiteX22" fmla="*/ 3687 w 11808"/>
              <a:gd name="connsiteY22" fmla="*/ 2010 h 10000"/>
              <a:gd name="connsiteX23" fmla="*/ 3687 w 11808"/>
              <a:gd name="connsiteY23" fmla="*/ 2010 h 10000"/>
              <a:gd name="connsiteX0" fmla="*/ 3687 w 11808"/>
              <a:gd name="connsiteY0" fmla="*/ 2010 h 10000"/>
              <a:gd name="connsiteX1" fmla="*/ 10000 w 11808"/>
              <a:gd name="connsiteY1" fmla="*/ 3926 h 10000"/>
              <a:gd name="connsiteX2" fmla="*/ 9775 w 11808"/>
              <a:gd name="connsiteY2" fmla="*/ 10000 h 10000"/>
              <a:gd name="connsiteX3" fmla="*/ 1730 w 11808"/>
              <a:gd name="connsiteY3" fmla="*/ 10000 h 10000"/>
              <a:gd name="connsiteX4" fmla="*/ 674 w 11808"/>
              <a:gd name="connsiteY4" fmla="*/ 9247 h 10000"/>
              <a:gd name="connsiteX5" fmla="*/ 225 w 11808"/>
              <a:gd name="connsiteY5" fmla="*/ 8402 h 10000"/>
              <a:gd name="connsiteX6" fmla="*/ 0 w 11808"/>
              <a:gd name="connsiteY6" fmla="*/ 7332 h 10000"/>
              <a:gd name="connsiteX7" fmla="*/ 0 w 11808"/>
              <a:gd name="connsiteY7" fmla="*/ 6382 h 10000"/>
              <a:gd name="connsiteX8" fmla="*/ 75 w 11808"/>
              <a:gd name="connsiteY8" fmla="*/ 5840 h 10000"/>
              <a:gd name="connsiteX9" fmla="*/ 225 w 11808"/>
              <a:gd name="connsiteY9" fmla="*/ 5312 h 10000"/>
              <a:gd name="connsiteX10" fmla="*/ 524 w 11808"/>
              <a:gd name="connsiteY10" fmla="*/ 4889 h 10000"/>
              <a:gd name="connsiteX11" fmla="*/ 823 w 11808"/>
              <a:gd name="connsiteY11" fmla="*/ 4453 h 10000"/>
              <a:gd name="connsiteX12" fmla="*/ 1272 w 11808"/>
              <a:gd name="connsiteY12" fmla="*/ 4137 h 10000"/>
              <a:gd name="connsiteX13" fmla="*/ 1730 w 11808"/>
              <a:gd name="connsiteY13" fmla="*/ 3819 h 10000"/>
              <a:gd name="connsiteX14" fmla="*/ 1730 w 11808"/>
              <a:gd name="connsiteY14" fmla="*/ 3292 h 10000"/>
              <a:gd name="connsiteX15" fmla="*/ 1805 w 11808"/>
              <a:gd name="connsiteY15" fmla="*/ 2749 h 10000"/>
              <a:gd name="connsiteX16" fmla="*/ 1954 w 11808"/>
              <a:gd name="connsiteY16" fmla="*/ 2327 h 10000"/>
              <a:gd name="connsiteX17" fmla="*/ 2254 w 11808"/>
              <a:gd name="connsiteY17" fmla="*/ 2010 h 10000"/>
              <a:gd name="connsiteX18" fmla="*/ 2553 w 11808"/>
              <a:gd name="connsiteY18" fmla="*/ 1694 h 10000"/>
              <a:gd name="connsiteX19" fmla="*/ 2928 w 11808"/>
              <a:gd name="connsiteY19" fmla="*/ 1694 h 10000"/>
              <a:gd name="connsiteX20" fmla="*/ 3301 w 11808"/>
              <a:gd name="connsiteY20" fmla="*/ 1694 h 10000"/>
              <a:gd name="connsiteX21" fmla="*/ 3687 w 11808"/>
              <a:gd name="connsiteY21" fmla="*/ 2010 h 10000"/>
              <a:gd name="connsiteX22" fmla="*/ 3687 w 11808"/>
              <a:gd name="connsiteY22" fmla="*/ 2010 h 10000"/>
              <a:gd name="connsiteX0" fmla="*/ 3687 w 11808"/>
              <a:gd name="connsiteY0" fmla="*/ 2010 h 10000"/>
              <a:gd name="connsiteX1" fmla="*/ 10000 w 11808"/>
              <a:gd name="connsiteY1" fmla="*/ 3926 h 10000"/>
              <a:gd name="connsiteX2" fmla="*/ 9775 w 11808"/>
              <a:gd name="connsiteY2" fmla="*/ 10000 h 10000"/>
              <a:gd name="connsiteX3" fmla="*/ 1730 w 11808"/>
              <a:gd name="connsiteY3" fmla="*/ 10000 h 10000"/>
              <a:gd name="connsiteX4" fmla="*/ 674 w 11808"/>
              <a:gd name="connsiteY4" fmla="*/ 9247 h 10000"/>
              <a:gd name="connsiteX5" fmla="*/ 225 w 11808"/>
              <a:gd name="connsiteY5" fmla="*/ 8402 h 10000"/>
              <a:gd name="connsiteX6" fmla="*/ 0 w 11808"/>
              <a:gd name="connsiteY6" fmla="*/ 7332 h 10000"/>
              <a:gd name="connsiteX7" fmla="*/ 0 w 11808"/>
              <a:gd name="connsiteY7" fmla="*/ 6382 h 10000"/>
              <a:gd name="connsiteX8" fmla="*/ 75 w 11808"/>
              <a:gd name="connsiteY8" fmla="*/ 5840 h 10000"/>
              <a:gd name="connsiteX9" fmla="*/ 225 w 11808"/>
              <a:gd name="connsiteY9" fmla="*/ 5312 h 10000"/>
              <a:gd name="connsiteX10" fmla="*/ 524 w 11808"/>
              <a:gd name="connsiteY10" fmla="*/ 4889 h 10000"/>
              <a:gd name="connsiteX11" fmla="*/ 823 w 11808"/>
              <a:gd name="connsiteY11" fmla="*/ 4453 h 10000"/>
              <a:gd name="connsiteX12" fmla="*/ 1730 w 11808"/>
              <a:gd name="connsiteY12" fmla="*/ 3819 h 10000"/>
              <a:gd name="connsiteX13" fmla="*/ 1730 w 11808"/>
              <a:gd name="connsiteY13" fmla="*/ 3292 h 10000"/>
              <a:gd name="connsiteX14" fmla="*/ 1805 w 11808"/>
              <a:gd name="connsiteY14" fmla="*/ 2749 h 10000"/>
              <a:gd name="connsiteX15" fmla="*/ 1954 w 11808"/>
              <a:gd name="connsiteY15" fmla="*/ 2327 h 10000"/>
              <a:gd name="connsiteX16" fmla="*/ 2254 w 11808"/>
              <a:gd name="connsiteY16" fmla="*/ 2010 h 10000"/>
              <a:gd name="connsiteX17" fmla="*/ 2553 w 11808"/>
              <a:gd name="connsiteY17" fmla="*/ 1694 h 10000"/>
              <a:gd name="connsiteX18" fmla="*/ 2928 w 11808"/>
              <a:gd name="connsiteY18" fmla="*/ 1694 h 10000"/>
              <a:gd name="connsiteX19" fmla="*/ 3301 w 11808"/>
              <a:gd name="connsiteY19" fmla="*/ 1694 h 10000"/>
              <a:gd name="connsiteX20" fmla="*/ 3687 w 11808"/>
              <a:gd name="connsiteY20" fmla="*/ 2010 h 10000"/>
              <a:gd name="connsiteX21" fmla="*/ 3687 w 11808"/>
              <a:gd name="connsiteY21" fmla="*/ 2010 h 10000"/>
              <a:gd name="connsiteX0" fmla="*/ 3687 w 11808"/>
              <a:gd name="connsiteY0" fmla="*/ 2010 h 10000"/>
              <a:gd name="connsiteX1" fmla="*/ 10000 w 11808"/>
              <a:gd name="connsiteY1" fmla="*/ 3926 h 10000"/>
              <a:gd name="connsiteX2" fmla="*/ 9775 w 11808"/>
              <a:gd name="connsiteY2" fmla="*/ 10000 h 10000"/>
              <a:gd name="connsiteX3" fmla="*/ 1730 w 11808"/>
              <a:gd name="connsiteY3" fmla="*/ 10000 h 10000"/>
              <a:gd name="connsiteX4" fmla="*/ 674 w 11808"/>
              <a:gd name="connsiteY4" fmla="*/ 9247 h 10000"/>
              <a:gd name="connsiteX5" fmla="*/ 225 w 11808"/>
              <a:gd name="connsiteY5" fmla="*/ 8402 h 10000"/>
              <a:gd name="connsiteX6" fmla="*/ 0 w 11808"/>
              <a:gd name="connsiteY6" fmla="*/ 7332 h 10000"/>
              <a:gd name="connsiteX7" fmla="*/ 0 w 11808"/>
              <a:gd name="connsiteY7" fmla="*/ 6382 h 10000"/>
              <a:gd name="connsiteX8" fmla="*/ 75 w 11808"/>
              <a:gd name="connsiteY8" fmla="*/ 5840 h 10000"/>
              <a:gd name="connsiteX9" fmla="*/ 225 w 11808"/>
              <a:gd name="connsiteY9" fmla="*/ 5312 h 10000"/>
              <a:gd name="connsiteX10" fmla="*/ 524 w 11808"/>
              <a:gd name="connsiteY10" fmla="*/ 4889 h 10000"/>
              <a:gd name="connsiteX11" fmla="*/ 1730 w 11808"/>
              <a:gd name="connsiteY11" fmla="*/ 3819 h 10000"/>
              <a:gd name="connsiteX12" fmla="*/ 1730 w 11808"/>
              <a:gd name="connsiteY12" fmla="*/ 3292 h 10000"/>
              <a:gd name="connsiteX13" fmla="*/ 1805 w 11808"/>
              <a:gd name="connsiteY13" fmla="*/ 2749 h 10000"/>
              <a:gd name="connsiteX14" fmla="*/ 1954 w 11808"/>
              <a:gd name="connsiteY14" fmla="*/ 2327 h 10000"/>
              <a:gd name="connsiteX15" fmla="*/ 2254 w 11808"/>
              <a:gd name="connsiteY15" fmla="*/ 2010 h 10000"/>
              <a:gd name="connsiteX16" fmla="*/ 2553 w 11808"/>
              <a:gd name="connsiteY16" fmla="*/ 1694 h 10000"/>
              <a:gd name="connsiteX17" fmla="*/ 2928 w 11808"/>
              <a:gd name="connsiteY17" fmla="*/ 1694 h 10000"/>
              <a:gd name="connsiteX18" fmla="*/ 3301 w 11808"/>
              <a:gd name="connsiteY18" fmla="*/ 1694 h 10000"/>
              <a:gd name="connsiteX19" fmla="*/ 3687 w 11808"/>
              <a:gd name="connsiteY19" fmla="*/ 2010 h 10000"/>
              <a:gd name="connsiteX20" fmla="*/ 3687 w 11808"/>
              <a:gd name="connsiteY20" fmla="*/ 2010 h 10000"/>
              <a:gd name="connsiteX0" fmla="*/ 3687 w 11808"/>
              <a:gd name="connsiteY0" fmla="*/ 2010 h 10000"/>
              <a:gd name="connsiteX1" fmla="*/ 10000 w 11808"/>
              <a:gd name="connsiteY1" fmla="*/ 3926 h 10000"/>
              <a:gd name="connsiteX2" fmla="*/ 9775 w 11808"/>
              <a:gd name="connsiteY2" fmla="*/ 10000 h 10000"/>
              <a:gd name="connsiteX3" fmla="*/ 1730 w 11808"/>
              <a:gd name="connsiteY3" fmla="*/ 10000 h 10000"/>
              <a:gd name="connsiteX4" fmla="*/ 674 w 11808"/>
              <a:gd name="connsiteY4" fmla="*/ 9247 h 10000"/>
              <a:gd name="connsiteX5" fmla="*/ 225 w 11808"/>
              <a:gd name="connsiteY5" fmla="*/ 8402 h 10000"/>
              <a:gd name="connsiteX6" fmla="*/ 0 w 11808"/>
              <a:gd name="connsiteY6" fmla="*/ 7332 h 10000"/>
              <a:gd name="connsiteX7" fmla="*/ 0 w 11808"/>
              <a:gd name="connsiteY7" fmla="*/ 6382 h 10000"/>
              <a:gd name="connsiteX8" fmla="*/ 75 w 11808"/>
              <a:gd name="connsiteY8" fmla="*/ 5840 h 10000"/>
              <a:gd name="connsiteX9" fmla="*/ 225 w 11808"/>
              <a:gd name="connsiteY9" fmla="*/ 5312 h 10000"/>
              <a:gd name="connsiteX10" fmla="*/ 1730 w 11808"/>
              <a:gd name="connsiteY10" fmla="*/ 3819 h 10000"/>
              <a:gd name="connsiteX11" fmla="*/ 1730 w 11808"/>
              <a:gd name="connsiteY11" fmla="*/ 3292 h 10000"/>
              <a:gd name="connsiteX12" fmla="*/ 1805 w 11808"/>
              <a:gd name="connsiteY12" fmla="*/ 2749 h 10000"/>
              <a:gd name="connsiteX13" fmla="*/ 1954 w 11808"/>
              <a:gd name="connsiteY13" fmla="*/ 2327 h 10000"/>
              <a:gd name="connsiteX14" fmla="*/ 2254 w 11808"/>
              <a:gd name="connsiteY14" fmla="*/ 2010 h 10000"/>
              <a:gd name="connsiteX15" fmla="*/ 2553 w 11808"/>
              <a:gd name="connsiteY15" fmla="*/ 1694 h 10000"/>
              <a:gd name="connsiteX16" fmla="*/ 2928 w 11808"/>
              <a:gd name="connsiteY16" fmla="*/ 1694 h 10000"/>
              <a:gd name="connsiteX17" fmla="*/ 3301 w 11808"/>
              <a:gd name="connsiteY17" fmla="*/ 1694 h 10000"/>
              <a:gd name="connsiteX18" fmla="*/ 3687 w 11808"/>
              <a:gd name="connsiteY18" fmla="*/ 2010 h 10000"/>
              <a:gd name="connsiteX19" fmla="*/ 3687 w 11808"/>
              <a:gd name="connsiteY19" fmla="*/ 2010 h 10000"/>
              <a:gd name="connsiteX0" fmla="*/ 3687 w 11808"/>
              <a:gd name="connsiteY0" fmla="*/ 2010 h 10000"/>
              <a:gd name="connsiteX1" fmla="*/ 10000 w 11808"/>
              <a:gd name="connsiteY1" fmla="*/ 3926 h 10000"/>
              <a:gd name="connsiteX2" fmla="*/ 9775 w 11808"/>
              <a:gd name="connsiteY2" fmla="*/ 10000 h 10000"/>
              <a:gd name="connsiteX3" fmla="*/ 1730 w 11808"/>
              <a:gd name="connsiteY3" fmla="*/ 10000 h 10000"/>
              <a:gd name="connsiteX4" fmla="*/ 674 w 11808"/>
              <a:gd name="connsiteY4" fmla="*/ 9247 h 10000"/>
              <a:gd name="connsiteX5" fmla="*/ 225 w 11808"/>
              <a:gd name="connsiteY5" fmla="*/ 8402 h 10000"/>
              <a:gd name="connsiteX6" fmla="*/ 0 w 11808"/>
              <a:gd name="connsiteY6" fmla="*/ 7332 h 10000"/>
              <a:gd name="connsiteX7" fmla="*/ 0 w 11808"/>
              <a:gd name="connsiteY7" fmla="*/ 6382 h 10000"/>
              <a:gd name="connsiteX8" fmla="*/ 75 w 11808"/>
              <a:gd name="connsiteY8" fmla="*/ 5840 h 10000"/>
              <a:gd name="connsiteX9" fmla="*/ 1730 w 11808"/>
              <a:gd name="connsiteY9" fmla="*/ 3819 h 10000"/>
              <a:gd name="connsiteX10" fmla="*/ 1730 w 11808"/>
              <a:gd name="connsiteY10" fmla="*/ 3292 h 10000"/>
              <a:gd name="connsiteX11" fmla="*/ 1805 w 11808"/>
              <a:gd name="connsiteY11" fmla="*/ 2749 h 10000"/>
              <a:gd name="connsiteX12" fmla="*/ 1954 w 11808"/>
              <a:gd name="connsiteY12" fmla="*/ 2327 h 10000"/>
              <a:gd name="connsiteX13" fmla="*/ 2254 w 11808"/>
              <a:gd name="connsiteY13" fmla="*/ 2010 h 10000"/>
              <a:gd name="connsiteX14" fmla="*/ 2553 w 11808"/>
              <a:gd name="connsiteY14" fmla="*/ 1694 h 10000"/>
              <a:gd name="connsiteX15" fmla="*/ 2928 w 11808"/>
              <a:gd name="connsiteY15" fmla="*/ 1694 h 10000"/>
              <a:gd name="connsiteX16" fmla="*/ 3301 w 11808"/>
              <a:gd name="connsiteY16" fmla="*/ 1694 h 10000"/>
              <a:gd name="connsiteX17" fmla="*/ 3687 w 11808"/>
              <a:gd name="connsiteY17" fmla="*/ 2010 h 10000"/>
              <a:gd name="connsiteX18" fmla="*/ 3687 w 11808"/>
              <a:gd name="connsiteY18" fmla="*/ 2010 h 10000"/>
              <a:gd name="connsiteX0" fmla="*/ 3687 w 11808"/>
              <a:gd name="connsiteY0" fmla="*/ 2010 h 10000"/>
              <a:gd name="connsiteX1" fmla="*/ 10000 w 11808"/>
              <a:gd name="connsiteY1" fmla="*/ 3926 h 10000"/>
              <a:gd name="connsiteX2" fmla="*/ 9775 w 11808"/>
              <a:gd name="connsiteY2" fmla="*/ 10000 h 10000"/>
              <a:gd name="connsiteX3" fmla="*/ 1730 w 11808"/>
              <a:gd name="connsiteY3" fmla="*/ 10000 h 10000"/>
              <a:gd name="connsiteX4" fmla="*/ 674 w 11808"/>
              <a:gd name="connsiteY4" fmla="*/ 9247 h 10000"/>
              <a:gd name="connsiteX5" fmla="*/ 225 w 11808"/>
              <a:gd name="connsiteY5" fmla="*/ 8402 h 10000"/>
              <a:gd name="connsiteX6" fmla="*/ 0 w 11808"/>
              <a:gd name="connsiteY6" fmla="*/ 7332 h 10000"/>
              <a:gd name="connsiteX7" fmla="*/ 0 w 11808"/>
              <a:gd name="connsiteY7" fmla="*/ 6382 h 10000"/>
              <a:gd name="connsiteX8" fmla="*/ 1730 w 11808"/>
              <a:gd name="connsiteY8" fmla="*/ 3819 h 10000"/>
              <a:gd name="connsiteX9" fmla="*/ 1730 w 11808"/>
              <a:gd name="connsiteY9" fmla="*/ 3292 h 10000"/>
              <a:gd name="connsiteX10" fmla="*/ 1805 w 11808"/>
              <a:gd name="connsiteY10" fmla="*/ 2749 h 10000"/>
              <a:gd name="connsiteX11" fmla="*/ 1954 w 11808"/>
              <a:gd name="connsiteY11" fmla="*/ 2327 h 10000"/>
              <a:gd name="connsiteX12" fmla="*/ 2254 w 11808"/>
              <a:gd name="connsiteY12" fmla="*/ 2010 h 10000"/>
              <a:gd name="connsiteX13" fmla="*/ 2553 w 11808"/>
              <a:gd name="connsiteY13" fmla="*/ 1694 h 10000"/>
              <a:gd name="connsiteX14" fmla="*/ 2928 w 11808"/>
              <a:gd name="connsiteY14" fmla="*/ 1694 h 10000"/>
              <a:gd name="connsiteX15" fmla="*/ 3301 w 11808"/>
              <a:gd name="connsiteY15" fmla="*/ 1694 h 10000"/>
              <a:gd name="connsiteX16" fmla="*/ 3687 w 11808"/>
              <a:gd name="connsiteY16" fmla="*/ 2010 h 10000"/>
              <a:gd name="connsiteX17" fmla="*/ 3687 w 11808"/>
              <a:gd name="connsiteY17" fmla="*/ 2010 h 10000"/>
              <a:gd name="connsiteX0" fmla="*/ 3687 w 11808"/>
              <a:gd name="connsiteY0" fmla="*/ 2010 h 10000"/>
              <a:gd name="connsiteX1" fmla="*/ 10000 w 11808"/>
              <a:gd name="connsiteY1" fmla="*/ 3926 h 10000"/>
              <a:gd name="connsiteX2" fmla="*/ 9775 w 11808"/>
              <a:gd name="connsiteY2" fmla="*/ 10000 h 10000"/>
              <a:gd name="connsiteX3" fmla="*/ 1730 w 11808"/>
              <a:gd name="connsiteY3" fmla="*/ 10000 h 10000"/>
              <a:gd name="connsiteX4" fmla="*/ 674 w 11808"/>
              <a:gd name="connsiteY4" fmla="*/ 9247 h 10000"/>
              <a:gd name="connsiteX5" fmla="*/ 225 w 11808"/>
              <a:gd name="connsiteY5" fmla="*/ 8402 h 10000"/>
              <a:gd name="connsiteX6" fmla="*/ 0 w 11808"/>
              <a:gd name="connsiteY6" fmla="*/ 7332 h 10000"/>
              <a:gd name="connsiteX7" fmla="*/ 1730 w 11808"/>
              <a:gd name="connsiteY7" fmla="*/ 3819 h 10000"/>
              <a:gd name="connsiteX8" fmla="*/ 1730 w 11808"/>
              <a:gd name="connsiteY8" fmla="*/ 3292 h 10000"/>
              <a:gd name="connsiteX9" fmla="*/ 1805 w 11808"/>
              <a:gd name="connsiteY9" fmla="*/ 2749 h 10000"/>
              <a:gd name="connsiteX10" fmla="*/ 1954 w 11808"/>
              <a:gd name="connsiteY10" fmla="*/ 2327 h 10000"/>
              <a:gd name="connsiteX11" fmla="*/ 2254 w 11808"/>
              <a:gd name="connsiteY11" fmla="*/ 2010 h 10000"/>
              <a:gd name="connsiteX12" fmla="*/ 2553 w 11808"/>
              <a:gd name="connsiteY12" fmla="*/ 1694 h 10000"/>
              <a:gd name="connsiteX13" fmla="*/ 2928 w 11808"/>
              <a:gd name="connsiteY13" fmla="*/ 1694 h 10000"/>
              <a:gd name="connsiteX14" fmla="*/ 3301 w 11808"/>
              <a:gd name="connsiteY14" fmla="*/ 1694 h 10000"/>
              <a:gd name="connsiteX15" fmla="*/ 3687 w 11808"/>
              <a:gd name="connsiteY15" fmla="*/ 2010 h 10000"/>
              <a:gd name="connsiteX16" fmla="*/ 3687 w 11808"/>
              <a:gd name="connsiteY16" fmla="*/ 2010 h 10000"/>
              <a:gd name="connsiteX0" fmla="*/ 3462 w 11583"/>
              <a:gd name="connsiteY0" fmla="*/ 2010 h 10000"/>
              <a:gd name="connsiteX1" fmla="*/ 9775 w 11583"/>
              <a:gd name="connsiteY1" fmla="*/ 3926 h 10000"/>
              <a:gd name="connsiteX2" fmla="*/ 9550 w 11583"/>
              <a:gd name="connsiteY2" fmla="*/ 10000 h 10000"/>
              <a:gd name="connsiteX3" fmla="*/ 1505 w 11583"/>
              <a:gd name="connsiteY3" fmla="*/ 10000 h 10000"/>
              <a:gd name="connsiteX4" fmla="*/ 449 w 11583"/>
              <a:gd name="connsiteY4" fmla="*/ 9247 h 10000"/>
              <a:gd name="connsiteX5" fmla="*/ 0 w 11583"/>
              <a:gd name="connsiteY5" fmla="*/ 8402 h 10000"/>
              <a:gd name="connsiteX6" fmla="*/ 1505 w 11583"/>
              <a:gd name="connsiteY6" fmla="*/ 3819 h 10000"/>
              <a:gd name="connsiteX7" fmla="*/ 1505 w 11583"/>
              <a:gd name="connsiteY7" fmla="*/ 3292 h 10000"/>
              <a:gd name="connsiteX8" fmla="*/ 1580 w 11583"/>
              <a:gd name="connsiteY8" fmla="*/ 2749 h 10000"/>
              <a:gd name="connsiteX9" fmla="*/ 1729 w 11583"/>
              <a:gd name="connsiteY9" fmla="*/ 2327 h 10000"/>
              <a:gd name="connsiteX10" fmla="*/ 2029 w 11583"/>
              <a:gd name="connsiteY10" fmla="*/ 2010 h 10000"/>
              <a:gd name="connsiteX11" fmla="*/ 2328 w 11583"/>
              <a:gd name="connsiteY11" fmla="*/ 1694 h 10000"/>
              <a:gd name="connsiteX12" fmla="*/ 2703 w 11583"/>
              <a:gd name="connsiteY12" fmla="*/ 1694 h 10000"/>
              <a:gd name="connsiteX13" fmla="*/ 3076 w 11583"/>
              <a:gd name="connsiteY13" fmla="*/ 1694 h 10000"/>
              <a:gd name="connsiteX14" fmla="*/ 3462 w 11583"/>
              <a:gd name="connsiteY14" fmla="*/ 2010 h 10000"/>
              <a:gd name="connsiteX15" fmla="*/ 3462 w 11583"/>
              <a:gd name="connsiteY15" fmla="*/ 2010 h 10000"/>
              <a:gd name="connsiteX0" fmla="*/ 3013 w 11134"/>
              <a:gd name="connsiteY0" fmla="*/ 2010 h 10000"/>
              <a:gd name="connsiteX1" fmla="*/ 9326 w 11134"/>
              <a:gd name="connsiteY1" fmla="*/ 3926 h 10000"/>
              <a:gd name="connsiteX2" fmla="*/ 9101 w 11134"/>
              <a:gd name="connsiteY2" fmla="*/ 10000 h 10000"/>
              <a:gd name="connsiteX3" fmla="*/ 1056 w 11134"/>
              <a:gd name="connsiteY3" fmla="*/ 10000 h 10000"/>
              <a:gd name="connsiteX4" fmla="*/ 0 w 11134"/>
              <a:gd name="connsiteY4" fmla="*/ 9247 h 10000"/>
              <a:gd name="connsiteX5" fmla="*/ 1056 w 11134"/>
              <a:gd name="connsiteY5" fmla="*/ 3819 h 10000"/>
              <a:gd name="connsiteX6" fmla="*/ 1056 w 11134"/>
              <a:gd name="connsiteY6" fmla="*/ 3292 h 10000"/>
              <a:gd name="connsiteX7" fmla="*/ 1131 w 11134"/>
              <a:gd name="connsiteY7" fmla="*/ 2749 h 10000"/>
              <a:gd name="connsiteX8" fmla="*/ 1280 w 11134"/>
              <a:gd name="connsiteY8" fmla="*/ 2327 h 10000"/>
              <a:gd name="connsiteX9" fmla="*/ 1580 w 11134"/>
              <a:gd name="connsiteY9" fmla="*/ 2010 h 10000"/>
              <a:gd name="connsiteX10" fmla="*/ 1879 w 11134"/>
              <a:gd name="connsiteY10" fmla="*/ 1694 h 10000"/>
              <a:gd name="connsiteX11" fmla="*/ 2254 w 11134"/>
              <a:gd name="connsiteY11" fmla="*/ 1694 h 10000"/>
              <a:gd name="connsiteX12" fmla="*/ 2627 w 11134"/>
              <a:gd name="connsiteY12" fmla="*/ 1694 h 10000"/>
              <a:gd name="connsiteX13" fmla="*/ 3013 w 11134"/>
              <a:gd name="connsiteY13" fmla="*/ 2010 h 10000"/>
              <a:gd name="connsiteX14" fmla="*/ 3013 w 11134"/>
              <a:gd name="connsiteY14" fmla="*/ 2010 h 10000"/>
              <a:gd name="connsiteX0" fmla="*/ 1957 w 10078"/>
              <a:gd name="connsiteY0" fmla="*/ 2010 h 10000"/>
              <a:gd name="connsiteX1" fmla="*/ 8270 w 10078"/>
              <a:gd name="connsiteY1" fmla="*/ 3926 h 10000"/>
              <a:gd name="connsiteX2" fmla="*/ 8045 w 10078"/>
              <a:gd name="connsiteY2" fmla="*/ 10000 h 10000"/>
              <a:gd name="connsiteX3" fmla="*/ 0 w 10078"/>
              <a:gd name="connsiteY3" fmla="*/ 10000 h 10000"/>
              <a:gd name="connsiteX4" fmla="*/ 0 w 10078"/>
              <a:gd name="connsiteY4" fmla="*/ 3819 h 10000"/>
              <a:gd name="connsiteX5" fmla="*/ 0 w 10078"/>
              <a:gd name="connsiteY5" fmla="*/ 3292 h 10000"/>
              <a:gd name="connsiteX6" fmla="*/ 75 w 10078"/>
              <a:gd name="connsiteY6" fmla="*/ 2749 h 10000"/>
              <a:gd name="connsiteX7" fmla="*/ 224 w 10078"/>
              <a:gd name="connsiteY7" fmla="*/ 2327 h 10000"/>
              <a:gd name="connsiteX8" fmla="*/ 524 w 10078"/>
              <a:gd name="connsiteY8" fmla="*/ 2010 h 10000"/>
              <a:gd name="connsiteX9" fmla="*/ 823 w 10078"/>
              <a:gd name="connsiteY9" fmla="*/ 1694 h 10000"/>
              <a:gd name="connsiteX10" fmla="*/ 1198 w 10078"/>
              <a:gd name="connsiteY10" fmla="*/ 1694 h 10000"/>
              <a:gd name="connsiteX11" fmla="*/ 1571 w 10078"/>
              <a:gd name="connsiteY11" fmla="*/ 1694 h 10000"/>
              <a:gd name="connsiteX12" fmla="*/ 1957 w 10078"/>
              <a:gd name="connsiteY12" fmla="*/ 2010 h 10000"/>
              <a:gd name="connsiteX13" fmla="*/ 1957 w 10078"/>
              <a:gd name="connsiteY13" fmla="*/ 2010 h 10000"/>
              <a:gd name="connsiteX0" fmla="*/ 3341 w 11462"/>
              <a:gd name="connsiteY0" fmla="*/ 2010 h 10000"/>
              <a:gd name="connsiteX1" fmla="*/ 9654 w 11462"/>
              <a:gd name="connsiteY1" fmla="*/ 3926 h 10000"/>
              <a:gd name="connsiteX2" fmla="*/ 9429 w 11462"/>
              <a:gd name="connsiteY2" fmla="*/ 10000 h 10000"/>
              <a:gd name="connsiteX3" fmla="*/ 1384 w 11462"/>
              <a:gd name="connsiteY3" fmla="*/ 10000 h 10000"/>
              <a:gd name="connsiteX4" fmla="*/ 1384 w 11462"/>
              <a:gd name="connsiteY4" fmla="*/ 3819 h 10000"/>
              <a:gd name="connsiteX5" fmla="*/ 1384 w 11462"/>
              <a:gd name="connsiteY5" fmla="*/ 3292 h 10000"/>
              <a:gd name="connsiteX6" fmla="*/ 1459 w 11462"/>
              <a:gd name="connsiteY6" fmla="*/ 2749 h 10000"/>
              <a:gd name="connsiteX7" fmla="*/ 1608 w 11462"/>
              <a:gd name="connsiteY7" fmla="*/ 2327 h 10000"/>
              <a:gd name="connsiteX8" fmla="*/ 1908 w 11462"/>
              <a:gd name="connsiteY8" fmla="*/ 2010 h 10000"/>
              <a:gd name="connsiteX9" fmla="*/ 2207 w 11462"/>
              <a:gd name="connsiteY9" fmla="*/ 1694 h 10000"/>
              <a:gd name="connsiteX10" fmla="*/ 2582 w 11462"/>
              <a:gd name="connsiteY10" fmla="*/ 1694 h 10000"/>
              <a:gd name="connsiteX11" fmla="*/ 2955 w 11462"/>
              <a:gd name="connsiteY11" fmla="*/ 1694 h 10000"/>
              <a:gd name="connsiteX12" fmla="*/ 3341 w 11462"/>
              <a:gd name="connsiteY12" fmla="*/ 2010 h 10000"/>
              <a:gd name="connsiteX13" fmla="*/ 3341 w 11462"/>
              <a:gd name="connsiteY13" fmla="*/ 2010 h 10000"/>
              <a:gd name="connsiteX0" fmla="*/ 3736 w 11857"/>
              <a:gd name="connsiteY0" fmla="*/ 2010 h 10000"/>
              <a:gd name="connsiteX1" fmla="*/ 10049 w 11857"/>
              <a:gd name="connsiteY1" fmla="*/ 3926 h 10000"/>
              <a:gd name="connsiteX2" fmla="*/ 9824 w 11857"/>
              <a:gd name="connsiteY2" fmla="*/ 10000 h 10000"/>
              <a:gd name="connsiteX3" fmla="*/ 1779 w 11857"/>
              <a:gd name="connsiteY3" fmla="*/ 10000 h 10000"/>
              <a:gd name="connsiteX4" fmla="*/ 1779 w 11857"/>
              <a:gd name="connsiteY4" fmla="*/ 3819 h 10000"/>
              <a:gd name="connsiteX5" fmla="*/ 1779 w 11857"/>
              <a:gd name="connsiteY5" fmla="*/ 3292 h 10000"/>
              <a:gd name="connsiteX6" fmla="*/ 1854 w 11857"/>
              <a:gd name="connsiteY6" fmla="*/ 2749 h 10000"/>
              <a:gd name="connsiteX7" fmla="*/ 2003 w 11857"/>
              <a:gd name="connsiteY7" fmla="*/ 2327 h 10000"/>
              <a:gd name="connsiteX8" fmla="*/ 2303 w 11857"/>
              <a:gd name="connsiteY8" fmla="*/ 2010 h 10000"/>
              <a:gd name="connsiteX9" fmla="*/ 2602 w 11857"/>
              <a:gd name="connsiteY9" fmla="*/ 1694 h 10000"/>
              <a:gd name="connsiteX10" fmla="*/ 2977 w 11857"/>
              <a:gd name="connsiteY10" fmla="*/ 1694 h 10000"/>
              <a:gd name="connsiteX11" fmla="*/ 3350 w 11857"/>
              <a:gd name="connsiteY11" fmla="*/ 1694 h 10000"/>
              <a:gd name="connsiteX12" fmla="*/ 3736 w 11857"/>
              <a:gd name="connsiteY12" fmla="*/ 2010 h 10000"/>
              <a:gd name="connsiteX13" fmla="*/ 3736 w 11857"/>
              <a:gd name="connsiteY13" fmla="*/ 2010 h 10000"/>
              <a:gd name="connsiteX0" fmla="*/ 3741 w 11862"/>
              <a:gd name="connsiteY0" fmla="*/ 2010 h 10000"/>
              <a:gd name="connsiteX1" fmla="*/ 10054 w 11862"/>
              <a:gd name="connsiteY1" fmla="*/ 3926 h 10000"/>
              <a:gd name="connsiteX2" fmla="*/ 9829 w 11862"/>
              <a:gd name="connsiteY2" fmla="*/ 10000 h 10000"/>
              <a:gd name="connsiteX3" fmla="*/ 1784 w 11862"/>
              <a:gd name="connsiteY3" fmla="*/ 10000 h 10000"/>
              <a:gd name="connsiteX4" fmla="*/ 1784 w 11862"/>
              <a:gd name="connsiteY4" fmla="*/ 3819 h 10000"/>
              <a:gd name="connsiteX5" fmla="*/ 1784 w 11862"/>
              <a:gd name="connsiteY5" fmla="*/ 3292 h 10000"/>
              <a:gd name="connsiteX6" fmla="*/ 1859 w 11862"/>
              <a:gd name="connsiteY6" fmla="*/ 2749 h 10000"/>
              <a:gd name="connsiteX7" fmla="*/ 2008 w 11862"/>
              <a:gd name="connsiteY7" fmla="*/ 2327 h 10000"/>
              <a:gd name="connsiteX8" fmla="*/ 2308 w 11862"/>
              <a:gd name="connsiteY8" fmla="*/ 2010 h 10000"/>
              <a:gd name="connsiteX9" fmla="*/ 2607 w 11862"/>
              <a:gd name="connsiteY9" fmla="*/ 1694 h 10000"/>
              <a:gd name="connsiteX10" fmla="*/ 2982 w 11862"/>
              <a:gd name="connsiteY10" fmla="*/ 1694 h 10000"/>
              <a:gd name="connsiteX11" fmla="*/ 3355 w 11862"/>
              <a:gd name="connsiteY11" fmla="*/ 1694 h 10000"/>
              <a:gd name="connsiteX12" fmla="*/ 3741 w 11862"/>
              <a:gd name="connsiteY12" fmla="*/ 2010 h 10000"/>
              <a:gd name="connsiteX13" fmla="*/ 3741 w 11862"/>
              <a:gd name="connsiteY13" fmla="*/ 2010 h 10000"/>
              <a:gd name="connsiteX0" fmla="*/ 3760 w 11881"/>
              <a:gd name="connsiteY0" fmla="*/ 2010 h 10000"/>
              <a:gd name="connsiteX1" fmla="*/ 10073 w 11881"/>
              <a:gd name="connsiteY1" fmla="*/ 3926 h 10000"/>
              <a:gd name="connsiteX2" fmla="*/ 9848 w 11881"/>
              <a:gd name="connsiteY2" fmla="*/ 10000 h 10000"/>
              <a:gd name="connsiteX3" fmla="*/ 1803 w 11881"/>
              <a:gd name="connsiteY3" fmla="*/ 10000 h 10000"/>
              <a:gd name="connsiteX4" fmla="*/ 1803 w 11881"/>
              <a:gd name="connsiteY4" fmla="*/ 3819 h 10000"/>
              <a:gd name="connsiteX5" fmla="*/ 1803 w 11881"/>
              <a:gd name="connsiteY5" fmla="*/ 3292 h 10000"/>
              <a:gd name="connsiteX6" fmla="*/ 1878 w 11881"/>
              <a:gd name="connsiteY6" fmla="*/ 2749 h 10000"/>
              <a:gd name="connsiteX7" fmla="*/ 2027 w 11881"/>
              <a:gd name="connsiteY7" fmla="*/ 2327 h 10000"/>
              <a:gd name="connsiteX8" fmla="*/ 2327 w 11881"/>
              <a:gd name="connsiteY8" fmla="*/ 2010 h 10000"/>
              <a:gd name="connsiteX9" fmla="*/ 2626 w 11881"/>
              <a:gd name="connsiteY9" fmla="*/ 1694 h 10000"/>
              <a:gd name="connsiteX10" fmla="*/ 3001 w 11881"/>
              <a:gd name="connsiteY10" fmla="*/ 1694 h 10000"/>
              <a:gd name="connsiteX11" fmla="*/ 3374 w 11881"/>
              <a:gd name="connsiteY11" fmla="*/ 1694 h 10000"/>
              <a:gd name="connsiteX12" fmla="*/ 3760 w 11881"/>
              <a:gd name="connsiteY12" fmla="*/ 2010 h 10000"/>
              <a:gd name="connsiteX13" fmla="*/ 3760 w 11881"/>
              <a:gd name="connsiteY13" fmla="*/ 2010 h 10000"/>
              <a:gd name="connsiteX0" fmla="*/ 3728 w 11849"/>
              <a:gd name="connsiteY0" fmla="*/ 2010 h 10000"/>
              <a:gd name="connsiteX1" fmla="*/ 10041 w 11849"/>
              <a:gd name="connsiteY1" fmla="*/ 3926 h 10000"/>
              <a:gd name="connsiteX2" fmla="*/ 9816 w 11849"/>
              <a:gd name="connsiteY2" fmla="*/ 10000 h 10000"/>
              <a:gd name="connsiteX3" fmla="*/ 1771 w 11849"/>
              <a:gd name="connsiteY3" fmla="*/ 10000 h 10000"/>
              <a:gd name="connsiteX4" fmla="*/ 1771 w 11849"/>
              <a:gd name="connsiteY4" fmla="*/ 3819 h 10000"/>
              <a:gd name="connsiteX5" fmla="*/ 1771 w 11849"/>
              <a:gd name="connsiteY5" fmla="*/ 3292 h 10000"/>
              <a:gd name="connsiteX6" fmla="*/ 1846 w 11849"/>
              <a:gd name="connsiteY6" fmla="*/ 2749 h 10000"/>
              <a:gd name="connsiteX7" fmla="*/ 1995 w 11849"/>
              <a:gd name="connsiteY7" fmla="*/ 2327 h 10000"/>
              <a:gd name="connsiteX8" fmla="*/ 2295 w 11849"/>
              <a:gd name="connsiteY8" fmla="*/ 2010 h 10000"/>
              <a:gd name="connsiteX9" fmla="*/ 2594 w 11849"/>
              <a:gd name="connsiteY9" fmla="*/ 1694 h 10000"/>
              <a:gd name="connsiteX10" fmla="*/ 2969 w 11849"/>
              <a:gd name="connsiteY10" fmla="*/ 1694 h 10000"/>
              <a:gd name="connsiteX11" fmla="*/ 3342 w 11849"/>
              <a:gd name="connsiteY11" fmla="*/ 1694 h 10000"/>
              <a:gd name="connsiteX12" fmla="*/ 3728 w 11849"/>
              <a:gd name="connsiteY12" fmla="*/ 2010 h 10000"/>
              <a:gd name="connsiteX13" fmla="*/ 3728 w 11849"/>
              <a:gd name="connsiteY13" fmla="*/ 2010 h 10000"/>
              <a:gd name="connsiteX0" fmla="*/ 3728 w 11849"/>
              <a:gd name="connsiteY0" fmla="*/ 2010 h 10000"/>
              <a:gd name="connsiteX1" fmla="*/ 10041 w 11849"/>
              <a:gd name="connsiteY1" fmla="*/ 3926 h 10000"/>
              <a:gd name="connsiteX2" fmla="*/ 9816 w 11849"/>
              <a:gd name="connsiteY2" fmla="*/ 10000 h 10000"/>
              <a:gd name="connsiteX3" fmla="*/ 1771 w 11849"/>
              <a:gd name="connsiteY3" fmla="*/ 10000 h 10000"/>
              <a:gd name="connsiteX4" fmla="*/ 1771 w 11849"/>
              <a:gd name="connsiteY4" fmla="*/ 3819 h 10000"/>
              <a:gd name="connsiteX5" fmla="*/ 1771 w 11849"/>
              <a:gd name="connsiteY5" fmla="*/ 3292 h 10000"/>
              <a:gd name="connsiteX6" fmla="*/ 1846 w 11849"/>
              <a:gd name="connsiteY6" fmla="*/ 2749 h 10000"/>
              <a:gd name="connsiteX7" fmla="*/ 1995 w 11849"/>
              <a:gd name="connsiteY7" fmla="*/ 2327 h 10000"/>
              <a:gd name="connsiteX8" fmla="*/ 2295 w 11849"/>
              <a:gd name="connsiteY8" fmla="*/ 2010 h 10000"/>
              <a:gd name="connsiteX9" fmla="*/ 2594 w 11849"/>
              <a:gd name="connsiteY9" fmla="*/ 1694 h 10000"/>
              <a:gd name="connsiteX10" fmla="*/ 2969 w 11849"/>
              <a:gd name="connsiteY10" fmla="*/ 1694 h 10000"/>
              <a:gd name="connsiteX11" fmla="*/ 3728 w 11849"/>
              <a:gd name="connsiteY11" fmla="*/ 2010 h 10000"/>
              <a:gd name="connsiteX12" fmla="*/ 3728 w 11849"/>
              <a:gd name="connsiteY12" fmla="*/ 2010 h 10000"/>
              <a:gd name="connsiteX0" fmla="*/ 3728 w 11849"/>
              <a:gd name="connsiteY0" fmla="*/ 2010 h 10000"/>
              <a:gd name="connsiteX1" fmla="*/ 10041 w 11849"/>
              <a:gd name="connsiteY1" fmla="*/ 3926 h 10000"/>
              <a:gd name="connsiteX2" fmla="*/ 9816 w 11849"/>
              <a:gd name="connsiteY2" fmla="*/ 10000 h 10000"/>
              <a:gd name="connsiteX3" fmla="*/ 1771 w 11849"/>
              <a:gd name="connsiteY3" fmla="*/ 10000 h 10000"/>
              <a:gd name="connsiteX4" fmla="*/ 1771 w 11849"/>
              <a:gd name="connsiteY4" fmla="*/ 3819 h 10000"/>
              <a:gd name="connsiteX5" fmla="*/ 1846 w 11849"/>
              <a:gd name="connsiteY5" fmla="*/ 2749 h 10000"/>
              <a:gd name="connsiteX6" fmla="*/ 1995 w 11849"/>
              <a:gd name="connsiteY6" fmla="*/ 2327 h 10000"/>
              <a:gd name="connsiteX7" fmla="*/ 2295 w 11849"/>
              <a:gd name="connsiteY7" fmla="*/ 2010 h 10000"/>
              <a:gd name="connsiteX8" fmla="*/ 2594 w 11849"/>
              <a:gd name="connsiteY8" fmla="*/ 1694 h 10000"/>
              <a:gd name="connsiteX9" fmla="*/ 2969 w 11849"/>
              <a:gd name="connsiteY9" fmla="*/ 1694 h 10000"/>
              <a:gd name="connsiteX10" fmla="*/ 3728 w 11849"/>
              <a:gd name="connsiteY10" fmla="*/ 2010 h 10000"/>
              <a:gd name="connsiteX11" fmla="*/ 3728 w 11849"/>
              <a:gd name="connsiteY11" fmla="*/ 2010 h 10000"/>
              <a:gd name="connsiteX0" fmla="*/ 3728 w 11849"/>
              <a:gd name="connsiteY0" fmla="*/ 2010 h 10000"/>
              <a:gd name="connsiteX1" fmla="*/ 10041 w 11849"/>
              <a:gd name="connsiteY1" fmla="*/ 3926 h 10000"/>
              <a:gd name="connsiteX2" fmla="*/ 9816 w 11849"/>
              <a:gd name="connsiteY2" fmla="*/ 10000 h 10000"/>
              <a:gd name="connsiteX3" fmla="*/ 1771 w 11849"/>
              <a:gd name="connsiteY3" fmla="*/ 10000 h 10000"/>
              <a:gd name="connsiteX4" fmla="*/ 1771 w 11849"/>
              <a:gd name="connsiteY4" fmla="*/ 3819 h 10000"/>
              <a:gd name="connsiteX5" fmla="*/ 1995 w 11849"/>
              <a:gd name="connsiteY5" fmla="*/ 2327 h 10000"/>
              <a:gd name="connsiteX6" fmla="*/ 2295 w 11849"/>
              <a:gd name="connsiteY6" fmla="*/ 2010 h 10000"/>
              <a:gd name="connsiteX7" fmla="*/ 2594 w 11849"/>
              <a:gd name="connsiteY7" fmla="*/ 1694 h 10000"/>
              <a:gd name="connsiteX8" fmla="*/ 2969 w 11849"/>
              <a:gd name="connsiteY8" fmla="*/ 1694 h 10000"/>
              <a:gd name="connsiteX9" fmla="*/ 3728 w 11849"/>
              <a:gd name="connsiteY9" fmla="*/ 2010 h 10000"/>
              <a:gd name="connsiteX10" fmla="*/ 3728 w 11849"/>
              <a:gd name="connsiteY10" fmla="*/ 2010 h 10000"/>
              <a:gd name="connsiteX0" fmla="*/ 3728 w 11849"/>
              <a:gd name="connsiteY0" fmla="*/ 2010 h 10000"/>
              <a:gd name="connsiteX1" fmla="*/ 10041 w 11849"/>
              <a:gd name="connsiteY1" fmla="*/ 3926 h 10000"/>
              <a:gd name="connsiteX2" fmla="*/ 9816 w 11849"/>
              <a:gd name="connsiteY2" fmla="*/ 10000 h 10000"/>
              <a:gd name="connsiteX3" fmla="*/ 1771 w 11849"/>
              <a:gd name="connsiteY3" fmla="*/ 10000 h 10000"/>
              <a:gd name="connsiteX4" fmla="*/ 1771 w 11849"/>
              <a:gd name="connsiteY4" fmla="*/ 3819 h 10000"/>
              <a:gd name="connsiteX5" fmla="*/ 2295 w 11849"/>
              <a:gd name="connsiteY5" fmla="*/ 2010 h 10000"/>
              <a:gd name="connsiteX6" fmla="*/ 2594 w 11849"/>
              <a:gd name="connsiteY6" fmla="*/ 1694 h 10000"/>
              <a:gd name="connsiteX7" fmla="*/ 2969 w 11849"/>
              <a:gd name="connsiteY7" fmla="*/ 1694 h 10000"/>
              <a:gd name="connsiteX8" fmla="*/ 3728 w 11849"/>
              <a:gd name="connsiteY8" fmla="*/ 2010 h 10000"/>
              <a:gd name="connsiteX9" fmla="*/ 3728 w 11849"/>
              <a:gd name="connsiteY9" fmla="*/ 2010 h 10000"/>
              <a:gd name="connsiteX0" fmla="*/ 3728 w 11849"/>
              <a:gd name="connsiteY0" fmla="*/ 2010 h 10000"/>
              <a:gd name="connsiteX1" fmla="*/ 10041 w 11849"/>
              <a:gd name="connsiteY1" fmla="*/ 3926 h 10000"/>
              <a:gd name="connsiteX2" fmla="*/ 9816 w 11849"/>
              <a:gd name="connsiteY2" fmla="*/ 10000 h 10000"/>
              <a:gd name="connsiteX3" fmla="*/ 1771 w 11849"/>
              <a:gd name="connsiteY3" fmla="*/ 10000 h 10000"/>
              <a:gd name="connsiteX4" fmla="*/ 1771 w 11849"/>
              <a:gd name="connsiteY4" fmla="*/ 3819 h 10000"/>
              <a:gd name="connsiteX5" fmla="*/ 2594 w 11849"/>
              <a:gd name="connsiteY5" fmla="*/ 1694 h 10000"/>
              <a:gd name="connsiteX6" fmla="*/ 2969 w 11849"/>
              <a:gd name="connsiteY6" fmla="*/ 1694 h 10000"/>
              <a:gd name="connsiteX7" fmla="*/ 3728 w 11849"/>
              <a:gd name="connsiteY7" fmla="*/ 2010 h 10000"/>
              <a:gd name="connsiteX8" fmla="*/ 3728 w 11849"/>
              <a:gd name="connsiteY8" fmla="*/ 2010 h 10000"/>
              <a:gd name="connsiteX0" fmla="*/ 3728 w 11849"/>
              <a:gd name="connsiteY0" fmla="*/ 2010 h 10000"/>
              <a:gd name="connsiteX1" fmla="*/ 10041 w 11849"/>
              <a:gd name="connsiteY1" fmla="*/ 3926 h 10000"/>
              <a:gd name="connsiteX2" fmla="*/ 9816 w 11849"/>
              <a:gd name="connsiteY2" fmla="*/ 10000 h 10000"/>
              <a:gd name="connsiteX3" fmla="*/ 1771 w 11849"/>
              <a:gd name="connsiteY3" fmla="*/ 10000 h 10000"/>
              <a:gd name="connsiteX4" fmla="*/ 1771 w 11849"/>
              <a:gd name="connsiteY4" fmla="*/ 3819 h 10000"/>
              <a:gd name="connsiteX5" fmla="*/ 2969 w 11849"/>
              <a:gd name="connsiteY5" fmla="*/ 1694 h 10000"/>
              <a:gd name="connsiteX6" fmla="*/ 3728 w 11849"/>
              <a:gd name="connsiteY6" fmla="*/ 2010 h 10000"/>
              <a:gd name="connsiteX7" fmla="*/ 3728 w 11849"/>
              <a:gd name="connsiteY7" fmla="*/ 2010 h 10000"/>
              <a:gd name="connsiteX0" fmla="*/ 3728 w 11849"/>
              <a:gd name="connsiteY0" fmla="*/ 2010 h 10000"/>
              <a:gd name="connsiteX1" fmla="*/ 10041 w 11849"/>
              <a:gd name="connsiteY1" fmla="*/ 3926 h 10000"/>
              <a:gd name="connsiteX2" fmla="*/ 9816 w 11849"/>
              <a:gd name="connsiteY2" fmla="*/ 10000 h 10000"/>
              <a:gd name="connsiteX3" fmla="*/ 1771 w 11849"/>
              <a:gd name="connsiteY3" fmla="*/ 10000 h 10000"/>
              <a:gd name="connsiteX4" fmla="*/ 1771 w 11849"/>
              <a:gd name="connsiteY4" fmla="*/ 3819 h 10000"/>
              <a:gd name="connsiteX5" fmla="*/ 3728 w 11849"/>
              <a:gd name="connsiteY5" fmla="*/ 2010 h 10000"/>
              <a:gd name="connsiteX6" fmla="*/ 3728 w 11849"/>
              <a:gd name="connsiteY6" fmla="*/ 2010 h 10000"/>
              <a:gd name="connsiteX0" fmla="*/ 3728 w 11849"/>
              <a:gd name="connsiteY0" fmla="*/ 2010 h 10000"/>
              <a:gd name="connsiteX1" fmla="*/ 10041 w 11849"/>
              <a:gd name="connsiteY1" fmla="*/ 3926 h 10000"/>
              <a:gd name="connsiteX2" fmla="*/ 9816 w 11849"/>
              <a:gd name="connsiteY2" fmla="*/ 10000 h 10000"/>
              <a:gd name="connsiteX3" fmla="*/ 1771 w 11849"/>
              <a:gd name="connsiteY3" fmla="*/ 10000 h 10000"/>
              <a:gd name="connsiteX4" fmla="*/ 1771 w 11849"/>
              <a:gd name="connsiteY4" fmla="*/ 3819 h 10000"/>
              <a:gd name="connsiteX5" fmla="*/ 3728 w 11849"/>
              <a:gd name="connsiteY5" fmla="*/ 2010 h 10000"/>
              <a:gd name="connsiteX6" fmla="*/ 3728 w 11849"/>
              <a:gd name="connsiteY6" fmla="*/ 2010 h 10000"/>
              <a:gd name="connsiteX0" fmla="*/ 3728 w 11849"/>
              <a:gd name="connsiteY0" fmla="*/ 2010 h 10000"/>
              <a:gd name="connsiteX1" fmla="*/ 10041 w 11849"/>
              <a:gd name="connsiteY1" fmla="*/ 3926 h 10000"/>
              <a:gd name="connsiteX2" fmla="*/ 9816 w 11849"/>
              <a:gd name="connsiteY2" fmla="*/ 10000 h 10000"/>
              <a:gd name="connsiteX3" fmla="*/ 1771 w 11849"/>
              <a:gd name="connsiteY3" fmla="*/ 10000 h 10000"/>
              <a:gd name="connsiteX4" fmla="*/ 1771 w 11849"/>
              <a:gd name="connsiteY4" fmla="*/ 3819 h 10000"/>
              <a:gd name="connsiteX5" fmla="*/ 3728 w 11849"/>
              <a:gd name="connsiteY5" fmla="*/ 2010 h 10000"/>
              <a:gd name="connsiteX6" fmla="*/ 3728 w 11849"/>
              <a:gd name="connsiteY6" fmla="*/ 2010 h 10000"/>
              <a:gd name="connsiteX0" fmla="*/ 3728 w 11849"/>
              <a:gd name="connsiteY0" fmla="*/ 2010 h 10000"/>
              <a:gd name="connsiteX1" fmla="*/ 10041 w 11849"/>
              <a:gd name="connsiteY1" fmla="*/ 3926 h 10000"/>
              <a:gd name="connsiteX2" fmla="*/ 9816 w 11849"/>
              <a:gd name="connsiteY2" fmla="*/ 10000 h 10000"/>
              <a:gd name="connsiteX3" fmla="*/ 1771 w 11849"/>
              <a:gd name="connsiteY3" fmla="*/ 10000 h 10000"/>
              <a:gd name="connsiteX4" fmla="*/ 1771 w 11849"/>
              <a:gd name="connsiteY4" fmla="*/ 3819 h 10000"/>
              <a:gd name="connsiteX5" fmla="*/ 3728 w 11849"/>
              <a:gd name="connsiteY5" fmla="*/ 2010 h 10000"/>
              <a:gd name="connsiteX6" fmla="*/ 3728 w 11849"/>
              <a:gd name="connsiteY6" fmla="*/ 2010 h 10000"/>
              <a:gd name="connsiteX0" fmla="*/ 3728 w 11849"/>
              <a:gd name="connsiteY0" fmla="*/ 2010 h 10000"/>
              <a:gd name="connsiteX1" fmla="*/ 10041 w 11849"/>
              <a:gd name="connsiteY1" fmla="*/ 3926 h 10000"/>
              <a:gd name="connsiteX2" fmla="*/ 9816 w 11849"/>
              <a:gd name="connsiteY2" fmla="*/ 10000 h 10000"/>
              <a:gd name="connsiteX3" fmla="*/ 1771 w 11849"/>
              <a:gd name="connsiteY3" fmla="*/ 10000 h 10000"/>
              <a:gd name="connsiteX4" fmla="*/ 1771 w 11849"/>
              <a:gd name="connsiteY4" fmla="*/ 3819 h 10000"/>
              <a:gd name="connsiteX5" fmla="*/ 3728 w 11849"/>
              <a:gd name="connsiteY5" fmla="*/ 2010 h 10000"/>
              <a:gd name="connsiteX6" fmla="*/ 3728 w 11849"/>
              <a:gd name="connsiteY6" fmla="*/ 2010 h 10000"/>
              <a:gd name="connsiteX0" fmla="*/ 3728 w 11786"/>
              <a:gd name="connsiteY0" fmla="*/ 2010 h 10000"/>
              <a:gd name="connsiteX1" fmla="*/ 10041 w 11786"/>
              <a:gd name="connsiteY1" fmla="*/ 3926 h 10000"/>
              <a:gd name="connsiteX2" fmla="*/ 9816 w 11786"/>
              <a:gd name="connsiteY2" fmla="*/ 10000 h 10000"/>
              <a:gd name="connsiteX3" fmla="*/ 1771 w 11786"/>
              <a:gd name="connsiteY3" fmla="*/ 10000 h 10000"/>
              <a:gd name="connsiteX4" fmla="*/ 1771 w 11786"/>
              <a:gd name="connsiteY4" fmla="*/ 3819 h 10000"/>
              <a:gd name="connsiteX5" fmla="*/ 3728 w 11786"/>
              <a:gd name="connsiteY5" fmla="*/ 2010 h 10000"/>
              <a:gd name="connsiteX6" fmla="*/ 3728 w 11786"/>
              <a:gd name="connsiteY6" fmla="*/ 201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86" h="10000">
                <a:moveTo>
                  <a:pt x="3728" y="2010"/>
                </a:moveTo>
                <a:cubicBezTo>
                  <a:pt x="5579" y="-1312"/>
                  <a:pt x="9439" y="-410"/>
                  <a:pt x="10041" y="3926"/>
                </a:cubicBezTo>
                <a:cubicBezTo>
                  <a:pt x="12526" y="5087"/>
                  <a:pt x="12275" y="9594"/>
                  <a:pt x="9816" y="10000"/>
                </a:cubicBezTo>
                <a:lnTo>
                  <a:pt x="1771" y="10000"/>
                </a:lnTo>
                <a:cubicBezTo>
                  <a:pt x="197" y="10002"/>
                  <a:pt x="-1266" y="5303"/>
                  <a:pt x="1771" y="3819"/>
                </a:cubicBezTo>
                <a:cubicBezTo>
                  <a:pt x="1668" y="1844"/>
                  <a:pt x="2877" y="1315"/>
                  <a:pt x="3728" y="2010"/>
                </a:cubicBezTo>
                <a:lnTo>
                  <a:pt x="3728" y="2010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chemeClr val="accent3"/>
            </a:solidFill>
          </a:ln>
        </p:spPr>
        <p:txBody>
          <a:bodyPr vert="horz" wrap="square" lIns="217700" tIns="108850" rIns="217700" bIns="108850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95000"/>
              </a:lnSpc>
              <a:buClr>
                <a:srgbClr val="FFFFFF"/>
              </a:buClr>
            </a:pPr>
            <a:endParaRPr lang="en-US" sz="2800" kern="0" dirty="0">
              <a:solidFill>
                <a:srgbClr val="07283D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C934B1E6-473F-4D4F-BFA6-862B959F0D2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618499" y="4871091"/>
            <a:ext cx="1129146" cy="361690"/>
          </a:xfrm>
          <a:prstGeom prst="rect">
            <a:avLst/>
          </a:prstGeom>
        </p:spPr>
      </p:pic>
      <p:sp>
        <p:nvSpPr>
          <p:cNvPr id="14" name="Arrow: Left-Right 61">
            <a:extLst>
              <a:ext uri="{FF2B5EF4-FFF2-40B4-BE49-F238E27FC236}">
                <a16:creationId xmlns="" xmlns:a16="http://schemas.microsoft.com/office/drawing/2014/main" id="{332D185D-08B1-4006-A459-317321F4BDD4}"/>
              </a:ext>
            </a:extLst>
          </p:cNvPr>
          <p:cNvSpPr/>
          <p:nvPr/>
        </p:nvSpPr>
        <p:spPr>
          <a:xfrm>
            <a:off x="6296163" y="11510029"/>
            <a:ext cx="7499130" cy="826162"/>
          </a:xfrm>
          <a:prstGeom prst="leftRightArrow">
            <a:avLst/>
          </a:prstGeom>
          <a:solidFill>
            <a:schemeClr val="accent5"/>
          </a:solidFill>
          <a:ln w="25400" cap="flat" cmpd="sng" algn="ctr">
            <a:noFill/>
            <a:prstDash val="solid"/>
          </a:ln>
          <a:effectLst>
            <a:outerShdw blurRad="152400" algn="ctr" rotWithShape="0">
              <a:prstClr val="black">
                <a:alpha val="32000"/>
              </a:prstClr>
            </a:outerShdw>
          </a:effectLst>
        </p:spPr>
        <p:txBody>
          <a:bodyPr lIns="85708" tIns="108850" rIns="85708" bIns="108850" rtlCol="0" anchor="ctr"/>
          <a:lstStyle/>
          <a:p>
            <a:pPr algn="ctr">
              <a:lnSpc>
                <a:spcPct val="95000"/>
              </a:lnSpc>
              <a:buClr>
                <a:srgbClr val="FFFFFF"/>
              </a:buClr>
            </a:pPr>
            <a:r>
              <a:rPr lang="en-US" sz="2000" kern="0" dirty="0">
                <a:solidFill>
                  <a:srgbClr val="FFFFFF"/>
                </a:solidFill>
                <a:cs typeface="Arial" panose="020B0604020202020204" pitchFamily="34" charset="0"/>
              </a:rPr>
              <a:t>In-vehicle </a:t>
            </a:r>
          </a:p>
        </p:txBody>
      </p:sp>
      <p:sp>
        <p:nvSpPr>
          <p:cNvPr id="15" name="Arrow: Left-Right 92">
            <a:extLst>
              <a:ext uri="{FF2B5EF4-FFF2-40B4-BE49-F238E27FC236}">
                <a16:creationId xmlns="" xmlns:a16="http://schemas.microsoft.com/office/drawing/2014/main" id="{6402A4F0-2BA4-49FE-B0BF-66D9B464D4A2}"/>
              </a:ext>
            </a:extLst>
          </p:cNvPr>
          <p:cNvSpPr/>
          <p:nvPr/>
        </p:nvSpPr>
        <p:spPr>
          <a:xfrm>
            <a:off x="13795293" y="11502390"/>
            <a:ext cx="3654334" cy="833800"/>
          </a:xfrm>
          <a:prstGeom prst="leftRightArrow">
            <a:avLst/>
          </a:prstGeom>
          <a:solidFill>
            <a:schemeClr val="accent5"/>
          </a:solidFill>
          <a:ln w="25400" cap="flat" cmpd="sng" algn="ctr">
            <a:noFill/>
            <a:prstDash val="solid"/>
          </a:ln>
          <a:effectLst>
            <a:outerShdw blurRad="152400" algn="ctr" rotWithShape="0">
              <a:prstClr val="black">
                <a:alpha val="32000"/>
              </a:prstClr>
            </a:outerShdw>
          </a:effectLst>
        </p:spPr>
        <p:txBody>
          <a:bodyPr lIns="85708" tIns="108850" rIns="85708" bIns="108850" rtlCol="0" anchor="ctr"/>
          <a:lstStyle/>
          <a:p>
            <a:pPr algn="ctr">
              <a:lnSpc>
                <a:spcPct val="95000"/>
              </a:lnSpc>
              <a:buClr>
                <a:srgbClr val="FFFFFF"/>
              </a:buClr>
            </a:pPr>
            <a:r>
              <a:rPr lang="en-US" sz="2000" kern="0" dirty="0">
                <a:solidFill>
                  <a:srgbClr val="FFFFFF"/>
                </a:solidFill>
                <a:cs typeface="Arial" panose="020B0604020202020204" pitchFamily="34" charset="0"/>
              </a:rPr>
              <a:t>Communications Network</a:t>
            </a:r>
          </a:p>
        </p:txBody>
      </p:sp>
      <p:sp>
        <p:nvSpPr>
          <p:cNvPr id="16" name="Arrow: Left-Right 93">
            <a:extLst>
              <a:ext uri="{FF2B5EF4-FFF2-40B4-BE49-F238E27FC236}">
                <a16:creationId xmlns="" xmlns:a16="http://schemas.microsoft.com/office/drawing/2014/main" id="{C7AEEB56-79AE-4BB1-807C-0867D4863FC0}"/>
              </a:ext>
            </a:extLst>
          </p:cNvPr>
          <p:cNvSpPr/>
          <p:nvPr/>
        </p:nvSpPr>
        <p:spPr>
          <a:xfrm>
            <a:off x="17435085" y="11543734"/>
            <a:ext cx="2359978" cy="792456"/>
          </a:xfrm>
          <a:prstGeom prst="leftRightArrow">
            <a:avLst/>
          </a:prstGeom>
          <a:solidFill>
            <a:schemeClr val="accent5"/>
          </a:solidFill>
          <a:ln w="25400" cap="flat" cmpd="sng" algn="ctr">
            <a:noFill/>
            <a:prstDash val="solid"/>
          </a:ln>
          <a:effectLst>
            <a:outerShdw blurRad="152400" algn="ctr" rotWithShape="0">
              <a:prstClr val="black">
                <a:alpha val="32000"/>
              </a:prstClr>
            </a:outerShdw>
          </a:effectLst>
        </p:spPr>
        <p:txBody>
          <a:bodyPr lIns="85708" tIns="108850" rIns="85708" bIns="108850" rtlCol="0" anchor="ctr"/>
          <a:lstStyle/>
          <a:p>
            <a:pPr algn="ctr">
              <a:lnSpc>
                <a:spcPct val="95000"/>
              </a:lnSpc>
              <a:buClr>
                <a:srgbClr val="FFFFFF"/>
              </a:buClr>
            </a:pPr>
            <a:r>
              <a:rPr lang="en-US" sz="2000" kern="0" dirty="0">
                <a:solidFill>
                  <a:srgbClr val="FFFFFF"/>
                </a:solidFill>
                <a:cs typeface="Arial" panose="020B0604020202020204" pitchFamily="34" charset="0"/>
              </a:rPr>
              <a:t>LiveU servers</a:t>
            </a:r>
          </a:p>
        </p:txBody>
      </p:sp>
      <p:sp>
        <p:nvSpPr>
          <p:cNvPr id="17" name="Arrow: Left-Right 94">
            <a:extLst>
              <a:ext uri="{FF2B5EF4-FFF2-40B4-BE49-F238E27FC236}">
                <a16:creationId xmlns="" xmlns:a16="http://schemas.microsoft.com/office/drawing/2014/main" id="{9483C2BF-79AB-4081-A410-C579A148B096}"/>
              </a:ext>
            </a:extLst>
          </p:cNvPr>
          <p:cNvSpPr/>
          <p:nvPr/>
        </p:nvSpPr>
        <p:spPr>
          <a:xfrm>
            <a:off x="19801635" y="11543734"/>
            <a:ext cx="2359978" cy="792456"/>
          </a:xfrm>
          <a:prstGeom prst="leftRightArrow">
            <a:avLst/>
          </a:prstGeom>
          <a:solidFill>
            <a:schemeClr val="accent5"/>
          </a:solidFill>
          <a:ln w="25400" cap="flat" cmpd="sng" algn="ctr">
            <a:noFill/>
            <a:prstDash val="solid"/>
          </a:ln>
          <a:effectLst>
            <a:outerShdw blurRad="152400" algn="ctr" rotWithShape="0">
              <a:prstClr val="black">
                <a:alpha val="32000"/>
              </a:prstClr>
            </a:outerShdw>
          </a:effectLst>
        </p:spPr>
        <p:txBody>
          <a:bodyPr lIns="85708" tIns="108850" rIns="85708" bIns="108850" rtlCol="0" anchor="ctr"/>
          <a:lstStyle/>
          <a:p>
            <a:pPr algn="ctr">
              <a:lnSpc>
                <a:spcPct val="95000"/>
              </a:lnSpc>
              <a:buClr>
                <a:srgbClr val="FFFFFF"/>
              </a:buClr>
            </a:pPr>
            <a:r>
              <a:rPr lang="en-US" sz="2000" kern="0" dirty="0">
                <a:solidFill>
                  <a:srgbClr val="FFFFFF"/>
                </a:solidFill>
                <a:cs typeface="Arial" panose="020B0604020202020204" pitchFamily="34" charset="0"/>
              </a:rPr>
              <a:t>User Services</a:t>
            </a:r>
          </a:p>
        </p:txBody>
      </p:sp>
      <p:sp>
        <p:nvSpPr>
          <p:cNvPr id="24" name="Rectangle: Rounded Corners 3">
            <a:extLst>
              <a:ext uri="{FF2B5EF4-FFF2-40B4-BE49-F238E27FC236}">
                <a16:creationId xmlns="" xmlns:a16="http://schemas.microsoft.com/office/drawing/2014/main" id="{595B3668-407A-42EF-B554-16A11D5717CB}"/>
              </a:ext>
            </a:extLst>
          </p:cNvPr>
          <p:cNvSpPr/>
          <p:nvPr/>
        </p:nvSpPr>
        <p:spPr>
          <a:xfrm>
            <a:off x="9965460" y="6301176"/>
            <a:ext cx="1795992" cy="1350000"/>
          </a:xfrm>
          <a:prstGeom prst="rect">
            <a:avLst/>
          </a:prstGeom>
          <a:solidFill>
            <a:srgbClr val="F1592B"/>
          </a:solidFill>
          <a:ln w="25400" cap="flat" cmpd="sng" algn="ctr">
            <a:noFill/>
            <a:prstDash val="solid"/>
          </a:ln>
          <a:effectLst>
            <a:outerShdw blurRad="152400" algn="ctr" rotWithShape="0">
              <a:prstClr val="black">
                <a:alpha val="32000"/>
              </a:prstClr>
            </a:outerShdw>
          </a:effectLst>
        </p:spPr>
        <p:txBody>
          <a:bodyPr lIns="85708" tIns="108850" rIns="85708" bIns="108850" rtlCol="0" anchor="ctr"/>
          <a:lstStyle/>
          <a:p>
            <a:pPr algn="ctr">
              <a:lnSpc>
                <a:spcPct val="95000"/>
              </a:lnSpc>
              <a:buClr>
                <a:srgbClr val="FFFFFF"/>
              </a:buClr>
            </a:pPr>
            <a:r>
              <a:rPr lang="en-US" sz="2100" b="1" kern="0" dirty="0">
                <a:solidFill>
                  <a:srgbClr val="FFFFFF"/>
                </a:solidFill>
                <a:cs typeface="Arial" panose="020B0604020202020204" pitchFamily="34" charset="0"/>
              </a:rPr>
              <a:t>Modem &amp; Antenna Module</a:t>
            </a:r>
          </a:p>
        </p:txBody>
      </p:sp>
      <p:sp>
        <p:nvSpPr>
          <p:cNvPr id="32" name="Rectangle: Rounded Corners 76">
            <a:extLst>
              <a:ext uri="{FF2B5EF4-FFF2-40B4-BE49-F238E27FC236}">
                <a16:creationId xmlns="" xmlns:a16="http://schemas.microsoft.com/office/drawing/2014/main" id="{B2BB72B3-A5E2-4E40-945A-1D253B23157F}"/>
              </a:ext>
            </a:extLst>
          </p:cNvPr>
          <p:cNvSpPr/>
          <p:nvPr/>
        </p:nvSpPr>
        <p:spPr>
          <a:xfrm>
            <a:off x="6276618" y="2973126"/>
            <a:ext cx="2507832" cy="2304000"/>
          </a:xfrm>
          <a:prstGeom prst="rect">
            <a:avLst/>
          </a:prstGeom>
          <a:solidFill>
            <a:schemeClr val="accent5"/>
          </a:solidFill>
          <a:ln w="25400" cap="flat" cmpd="sng" algn="ctr">
            <a:noFill/>
            <a:prstDash val="solid"/>
          </a:ln>
          <a:effectLst>
            <a:outerShdw blurRad="152400" algn="ctr" rotWithShape="0">
              <a:prstClr val="black">
                <a:alpha val="32000"/>
              </a:prstClr>
            </a:outerShdw>
          </a:effectLst>
        </p:spPr>
        <p:txBody>
          <a:bodyPr lIns="85708" tIns="108850" rIns="85708" bIns="108850" rtlCol="0" anchor="b" anchorCtr="1"/>
          <a:lstStyle/>
          <a:p>
            <a:pPr algn="ctr">
              <a:lnSpc>
                <a:spcPct val="95000"/>
              </a:lnSpc>
              <a:buClr>
                <a:srgbClr val="FFFFFF"/>
              </a:buClr>
            </a:pPr>
            <a:r>
              <a:rPr lang="en-US" sz="2100" b="1" kern="0" dirty="0">
                <a:solidFill>
                  <a:srgbClr val="FFFFFF"/>
                </a:solidFill>
                <a:cs typeface="Arial" panose="020B0604020202020204" pitchFamily="34" charset="0"/>
              </a:rPr>
              <a:t>Vehicle Telemetry</a:t>
            </a:r>
          </a:p>
        </p:txBody>
      </p:sp>
      <p:sp>
        <p:nvSpPr>
          <p:cNvPr id="33" name="Rectangle: Rounded Corners 80">
            <a:extLst>
              <a:ext uri="{FF2B5EF4-FFF2-40B4-BE49-F238E27FC236}">
                <a16:creationId xmlns="" xmlns:a16="http://schemas.microsoft.com/office/drawing/2014/main" id="{F6CF74D9-36FB-4BA4-A382-323C3F8F8F29}"/>
              </a:ext>
            </a:extLst>
          </p:cNvPr>
          <p:cNvSpPr/>
          <p:nvPr/>
        </p:nvSpPr>
        <p:spPr>
          <a:xfrm>
            <a:off x="6276618" y="5908710"/>
            <a:ext cx="2507832" cy="2304000"/>
          </a:xfrm>
          <a:prstGeom prst="rect">
            <a:avLst/>
          </a:prstGeom>
          <a:solidFill>
            <a:schemeClr val="accent5"/>
          </a:solidFill>
          <a:ln w="25400" cap="flat" cmpd="sng" algn="ctr">
            <a:noFill/>
            <a:prstDash val="solid"/>
          </a:ln>
          <a:effectLst>
            <a:outerShdw blurRad="152400" algn="ctr" rotWithShape="0">
              <a:prstClr val="black">
                <a:alpha val="32000"/>
              </a:prstClr>
            </a:outerShdw>
          </a:effectLst>
        </p:spPr>
        <p:txBody>
          <a:bodyPr lIns="85708" tIns="108850" rIns="85708" bIns="108850" rtlCol="0" anchor="b" anchorCtr="1"/>
          <a:lstStyle/>
          <a:p>
            <a:pPr algn="ctr">
              <a:lnSpc>
                <a:spcPct val="95000"/>
              </a:lnSpc>
              <a:buClr>
                <a:srgbClr val="FFFFFF"/>
              </a:buClr>
            </a:pPr>
            <a:r>
              <a:rPr lang="en-US" sz="2100" kern="0" dirty="0">
                <a:solidFill>
                  <a:srgbClr val="FFFFFF"/>
                </a:solidFill>
                <a:cs typeface="Arial" panose="020B0604020202020204" pitchFamily="34" charset="0"/>
              </a:rPr>
              <a:t>Sensors &amp; AD system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4FBC6AF6-3330-4FF5-BBA2-479EBAE0D73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89089" y="5833801"/>
            <a:ext cx="1129146" cy="361690"/>
          </a:xfrm>
          <a:prstGeom prst="rect">
            <a:avLst/>
          </a:prstGeom>
        </p:spPr>
      </p:pic>
      <p:sp>
        <p:nvSpPr>
          <p:cNvPr id="36" name="Rectangle: Rounded Corners 76">
            <a:extLst>
              <a:ext uri="{FF2B5EF4-FFF2-40B4-BE49-F238E27FC236}">
                <a16:creationId xmlns="" xmlns:a16="http://schemas.microsoft.com/office/drawing/2014/main" id="{B2BB72B3-A5E2-4E40-945A-1D253B23157F}"/>
              </a:ext>
            </a:extLst>
          </p:cNvPr>
          <p:cNvSpPr/>
          <p:nvPr/>
        </p:nvSpPr>
        <p:spPr>
          <a:xfrm>
            <a:off x="6337444" y="3057803"/>
            <a:ext cx="2376000" cy="1466014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>
            <a:outerShdw blurRad="152400" algn="ctr" rotWithShape="0">
              <a:prstClr val="black">
                <a:alpha val="32000"/>
              </a:prstClr>
            </a:outerShdw>
          </a:effectLst>
        </p:spPr>
        <p:txBody>
          <a:bodyPr lIns="85708" tIns="108850" rIns="85708" bIns="108850" rtlCol="0" anchor="b" anchorCtr="1"/>
          <a:lstStyle/>
          <a:p>
            <a:pPr algn="ctr">
              <a:lnSpc>
                <a:spcPct val="95000"/>
              </a:lnSpc>
              <a:buClr>
                <a:srgbClr val="FFFFFF"/>
              </a:buClr>
            </a:pPr>
            <a:r>
              <a:rPr lang="en-US" sz="2100" kern="0" dirty="0">
                <a:solidFill>
                  <a:srgbClr val="FFFFFF"/>
                </a:solidFill>
                <a:cs typeface="Arial" panose="020B0604020202020204" pitchFamily="34" charset="0"/>
              </a:rPr>
              <a:t>Vehicle Telemetry</a:t>
            </a:r>
          </a:p>
        </p:txBody>
      </p:sp>
      <p:sp>
        <p:nvSpPr>
          <p:cNvPr id="37" name="Rectangle: Rounded Corners 80">
            <a:extLst>
              <a:ext uri="{FF2B5EF4-FFF2-40B4-BE49-F238E27FC236}">
                <a16:creationId xmlns="" xmlns:a16="http://schemas.microsoft.com/office/drawing/2014/main" id="{F6CF74D9-36FB-4BA4-A382-323C3F8F8F29}"/>
              </a:ext>
            </a:extLst>
          </p:cNvPr>
          <p:cNvSpPr/>
          <p:nvPr/>
        </p:nvSpPr>
        <p:spPr>
          <a:xfrm>
            <a:off x="6337444" y="5993387"/>
            <a:ext cx="2376000" cy="1466014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>
            <a:outerShdw blurRad="152400" algn="ctr" rotWithShape="0">
              <a:prstClr val="black">
                <a:alpha val="32000"/>
              </a:prstClr>
            </a:outerShdw>
          </a:effectLst>
        </p:spPr>
        <p:txBody>
          <a:bodyPr lIns="85708" tIns="108850" rIns="85708" bIns="108850" rtlCol="0" anchor="b" anchorCtr="1"/>
          <a:lstStyle/>
          <a:p>
            <a:pPr algn="ctr">
              <a:lnSpc>
                <a:spcPct val="95000"/>
              </a:lnSpc>
              <a:buClr>
                <a:srgbClr val="FFFFFF"/>
              </a:buClr>
            </a:pPr>
            <a:r>
              <a:rPr lang="en-US" sz="2100" kern="0" dirty="0">
                <a:solidFill>
                  <a:srgbClr val="FFFFFF"/>
                </a:solidFill>
                <a:cs typeface="Arial" panose="020B0604020202020204" pitchFamily="34" charset="0"/>
              </a:rPr>
              <a:t>Sensors &amp; AD system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6776559" y="3087428"/>
            <a:ext cx="1338558" cy="1343024"/>
            <a:chOff x="3358504" y="1927836"/>
            <a:chExt cx="760135" cy="762671"/>
          </a:xfrm>
        </p:grpSpPr>
        <p:pic>
          <p:nvPicPr>
            <p:cNvPr id="40" name="Picture 26" descr="Image result for telemetry icon">
              <a:extLst>
                <a:ext uri="{FF2B5EF4-FFF2-40B4-BE49-F238E27FC236}">
                  <a16:creationId xmlns="" xmlns:a16="http://schemas.microsoft.com/office/drawing/2014/main" id="{62117C54-E3A9-45F8-9D02-BFEF9B79F9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5731" y="1927836"/>
              <a:ext cx="431065" cy="4310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28" descr="Image result for location icon">
              <a:extLst>
                <a:ext uri="{FF2B5EF4-FFF2-40B4-BE49-F238E27FC236}">
                  <a16:creationId xmlns="" xmlns:a16="http://schemas.microsoft.com/office/drawing/2014/main" id="{4D3CAFF9-7803-4EF2-9B93-7628108158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8528" y="2222111"/>
              <a:ext cx="400111" cy="3693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30" descr="Image result for telemetry icon">
              <a:extLst>
                <a:ext uri="{FF2B5EF4-FFF2-40B4-BE49-F238E27FC236}">
                  <a16:creationId xmlns="" xmlns:a16="http://schemas.microsoft.com/office/drawing/2014/main" id="{995F87D9-DF76-42CB-B7C2-5A8502B7E35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358504" y="2360947"/>
              <a:ext cx="332471" cy="3295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1DBF60F0-37DF-4749-9A81-B51B1D3107C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9608" y="6520418"/>
            <a:ext cx="1201180" cy="900884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B138227F-5119-4047-AF86-D9B1A3C9F08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3757" y="6036988"/>
            <a:ext cx="1412954" cy="595324"/>
          </a:xfrm>
          <a:prstGeom prst="rect">
            <a:avLst/>
          </a:prstGeom>
          <a:ln w="6350">
            <a:solidFill>
              <a:schemeClr val="bg1"/>
            </a:solidFill>
          </a:ln>
        </p:spPr>
      </p:pic>
      <p:cxnSp>
        <p:nvCxnSpPr>
          <p:cNvPr id="47" name="Elbow Connector 46"/>
          <p:cNvCxnSpPr>
            <a:cxnSpLocks/>
            <a:endCxn id="99" idx="1"/>
          </p:cNvCxnSpPr>
          <p:nvPr/>
        </p:nvCxnSpPr>
        <p:spPr>
          <a:xfrm>
            <a:off x="8821027" y="4125124"/>
            <a:ext cx="1136906" cy="606548"/>
          </a:xfrm>
          <a:prstGeom prst="bentConnector3">
            <a:avLst>
              <a:gd name="adj1" fmla="val 50000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cxnSpLocks/>
            <a:stCxn id="43" idx="3"/>
          </p:cNvCxnSpPr>
          <p:nvPr/>
        </p:nvCxnSpPr>
        <p:spPr>
          <a:xfrm>
            <a:off x="8670788" y="6970860"/>
            <a:ext cx="71367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Group 49"/>
          <p:cNvGrpSpPr/>
          <p:nvPr/>
        </p:nvGrpSpPr>
        <p:grpSpPr>
          <a:xfrm>
            <a:off x="12505969" y="7375473"/>
            <a:ext cx="1691858" cy="1728782"/>
            <a:chOff x="6461334" y="3976845"/>
            <a:chExt cx="845929" cy="864391"/>
          </a:xfrm>
        </p:grpSpPr>
        <p:sp>
          <p:nvSpPr>
            <p:cNvPr id="51" name="Rectangle: Rounded Corners 76">
              <a:extLst>
                <a:ext uri="{FF2B5EF4-FFF2-40B4-BE49-F238E27FC236}">
                  <a16:creationId xmlns="" xmlns:a16="http://schemas.microsoft.com/office/drawing/2014/main" id="{B2BB72B3-A5E2-4E40-945A-1D253B23157F}"/>
                </a:ext>
              </a:extLst>
            </p:cNvPr>
            <p:cNvSpPr/>
            <p:nvPr/>
          </p:nvSpPr>
          <p:spPr>
            <a:xfrm>
              <a:off x="6461334" y="3988749"/>
              <a:ext cx="845929" cy="852487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>
              <a:outerShdw blurRad="152400" algn="ctr" rotWithShape="0">
                <a:prstClr val="black">
                  <a:alpha val="32000"/>
                </a:prstClr>
              </a:outerShdw>
            </a:effectLst>
          </p:spPr>
          <p:txBody>
            <a:bodyPr lIns="85708" tIns="108850" rIns="85708" bIns="108850" rtlCol="0" anchor="b" anchorCtr="1"/>
            <a:lstStyle/>
            <a:p>
              <a:pPr algn="ctr">
                <a:lnSpc>
                  <a:spcPct val="95000"/>
                </a:lnSpc>
                <a:buClr>
                  <a:srgbClr val="FFFFFF"/>
                </a:buClr>
              </a:pPr>
              <a:r>
                <a:rPr lang="en-US" sz="2100" b="1" kern="0" dirty="0">
                  <a:solidFill>
                    <a:schemeClr val="accent1"/>
                  </a:solidFill>
                  <a:cs typeface="Arial" panose="020B0604020202020204" pitchFamily="34" charset="0"/>
                </a:rPr>
                <a:t>Cellular C</a:t>
              </a:r>
            </a:p>
          </p:txBody>
        </p:sp>
        <p:pic>
          <p:nvPicPr>
            <p:cNvPr id="52" name="Picture 51" descr="A screen shot of a computer&#10;&#10;Description generated with high confidence">
              <a:extLst>
                <a:ext uri="{FF2B5EF4-FFF2-40B4-BE49-F238E27FC236}">
                  <a16:creationId xmlns="" xmlns:a16="http://schemas.microsoft.com/office/drawing/2014/main" id="{781F9E59-3A55-4FD6-B162-4E6AC886A20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  <a:ext uri="{837473B0-CC2E-450A-ABE3-18F120FF3D39}">
                  <a1611:picAttrSrcUrl xmlns="" xmlns:a1611="http://schemas.microsoft.com/office/drawing/2016/11/main" r:id="rId9"/>
                </a:ext>
              </a:extLst>
            </a:blip>
            <a:stretch>
              <a:fillRect/>
            </a:stretch>
          </p:blipFill>
          <p:spPr>
            <a:xfrm>
              <a:off x="6743464" y="3976845"/>
              <a:ext cx="281669" cy="483665"/>
            </a:xfrm>
            <a:prstGeom prst="rect">
              <a:avLst/>
            </a:prstGeom>
          </p:spPr>
        </p:pic>
      </p:grpSp>
      <p:grpSp>
        <p:nvGrpSpPr>
          <p:cNvPr id="53" name="Group 52"/>
          <p:cNvGrpSpPr/>
          <p:nvPr/>
        </p:nvGrpSpPr>
        <p:grpSpPr>
          <a:xfrm>
            <a:off x="12505969" y="9588549"/>
            <a:ext cx="1691858" cy="1704974"/>
            <a:chOff x="6461334" y="4960299"/>
            <a:chExt cx="845929" cy="852487"/>
          </a:xfrm>
        </p:grpSpPr>
        <p:sp>
          <p:nvSpPr>
            <p:cNvPr id="54" name="Rectangle: Rounded Corners 76">
              <a:extLst>
                <a:ext uri="{FF2B5EF4-FFF2-40B4-BE49-F238E27FC236}">
                  <a16:creationId xmlns="" xmlns:a16="http://schemas.microsoft.com/office/drawing/2014/main" id="{B2BB72B3-A5E2-4E40-945A-1D253B23157F}"/>
                </a:ext>
              </a:extLst>
            </p:cNvPr>
            <p:cNvSpPr/>
            <p:nvPr/>
          </p:nvSpPr>
          <p:spPr>
            <a:xfrm>
              <a:off x="6461334" y="4960299"/>
              <a:ext cx="845929" cy="852487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>
              <a:outerShdw blurRad="152400" algn="ctr" rotWithShape="0">
                <a:prstClr val="black">
                  <a:alpha val="32000"/>
                </a:prstClr>
              </a:outerShdw>
            </a:effectLst>
          </p:spPr>
          <p:txBody>
            <a:bodyPr lIns="85708" tIns="108850" rIns="85708" bIns="108850" rtlCol="0" anchor="b" anchorCtr="1"/>
            <a:lstStyle/>
            <a:p>
              <a:pPr algn="ctr">
                <a:lnSpc>
                  <a:spcPct val="95000"/>
                </a:lnSpc>
                <a:buClr>
                  <a:srgbClr val="FFFFFF"/>
                </a:buClr>
              </a:pPr>
              <a:r>
                <a:rPr lang="en-US" sz="2100" b="1" kern="0" dirty="0">
                  <a:solidFill>
                    <a:schemeClr val="accent1"/>
                  </a:solidFill>
                  <a:cs typeface="Arial" panose="020B0604020202020204" pitchFamily="34" charset="0"/>
                </a:rPr>
                <a:t>WiFi</a:t>
              </a:r>
            </a:p>
          </p:txBody>
        </p:sp>
        <p:pic>
          <p:nvPicPr>
            <p:cNvPr id="55" name="Picture 54">
              <a:extLst>
                <a:ext uri="{FF2B5EF4-FFF2-40B4-BE49-F238E27FC236}">
                  <a16:creationId xmlns="" xmlns:a16="http://schemas.microsoft.com/office/drawing/2014/main" id="{34DC9045-6179-4538-8E31-A7B2A8662D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05700" y="5118180"/>
              <a:ext cx="557196" cy="330119"/>
            </a:xfrm>
            <a:prstGeom prst="rect">
              <a:avLst/>
            </a:prstGeom>
          </p:spPr>
        </p:pic>
      </p:grpSp>
      <p:cxnSp>
        <p:nvCxnSpPr>
          <p:cNvPr id="56" name="Elbow Connector 55"/>
          <p:cNvCxnSpPr>
            <a:cxnSpLocks/>
            <a:stCxn id="24" idx="3"/>
          </p:cNvCxnSpPr>
          <p:nvPr/>
        </p:nvCxnSpPr>
        <p:spPr>
          <a:xfrm flipV="1">
            <a:off x="11761452" y="3825612"/>
            <a:ext cx="744516" cy="3150564"/>
          </a:xfrm>
          <a:prstGeom prst="bentConnector3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Elbow Connector 56"/>
          <p:cNvCxnSpPr>
            <a:cxnSpLocks/>
            <a:stCxn id="24" idx="3"/>
          </p:cNvCxnSpPr>
          <p:nvPr/>
        </p:nvCxnSpPr>
        <p:spPr>
          <a:xfrm flipV="1">
            <a:off x="11761452" y="6038691"/>
            <a:ext cx="744516" cy="937486"/>
          </a:xfrm>
          <a:prstGeom prst="bentConnector3">
            <a:avLst>
              <a:gd name="adj1" fmla="val 50000"/>
            </a:avLst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Elbow Connector 57"/>
          <p:cNvCxnSpPr>
            <a:stCxn id="24" idx="3"/>
            <a:endCxn id="51" idx="1"/>
          </p:cNvCxnSpPr>
          <p:nvPr/>
        </p:nvCxnSpPr>
        <p:spPr>
          <a:xfrm>
            <a:off x="11761452" y="6976176"/>
            <a:ext cx="744516" cy="1275592"/>
          </a:xfrm>
          <a:prstGeom prst="bentConnector3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Elbow Connector 58"/>
          <p:cNvCxnSpPr>
            <a:cxnSpLocks/>
            <a:stCxn id="24" idx="3"/>
            <a:endCxn id="54" idx="1"/>
          </p:cNvCxnSpPr>
          <p:nvPr/>
        </p:nvCxnSpPr>
        <p:spPr>
          <a:xfrm>
            <a:off x="11761452" y="6976176"/>
            <a:ext cx="744516" cy="3464860"/>
          </a:xfrm>
          <a:prstGeom prst="bentConnector3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14328001" y="3725601"/>
            <a:ext cx="2533650" cy="1314450"/>
          </a:xfrm>
          <a:prstGeom prst="straightConnector1">
            <a:avLst/>
          </a:prstGeom>
          <a:ln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14331177" y="6038691"/>
            <a:ext cx="1616074" cy="163410"/>
          </a:xfrm>
          <a:prstGeom prst="straightConnector1">
            <a:avLst/>
          </a:prstGeom>
          <a:ln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V="1">
            <a:off x="14331176" y="8088051"/>
            <a:ext cx="1749424" cy="217590"/>
          </a:xfrm>
          <a:prstGeom prst="straightConnector1">
            <a:avLst/>
          </a:prstGeom>
          <a:ln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V="1">
            <a:off x="14331177" y="8507151"/>
            <a:ext cx="2530474" cy="1874942"/>
          </a:xfrm>
          <a:prstGeom prst="straightConnector1">
            <a:avLst/>
          </a:prstGeom>
          <a:ln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Group 63"/>
          <p:cNvGrpSpPr/>
          <p:nvPr/>
        </p:nvGrpSpPr>
        <p:grpSpPr>
          <a:xfrm>
            <a:off x="15109050" y="9021500"/>
            <a:ext cx="723900" cy="990600"/>
            <a:chOff x="7762875" y="4533900"/>
            <a:chExt cx="361950" cy="495300"/>
          </a:xfrm>
        </p:grpSpPr>
        <p:sp>
          <p:nvSpPr>
            <p:cNvPr id="65" name="Rectangle 64"/>
            <p:cNvSpPr/>
            <p:nvPr/>
          </p:nvSpPr>
          <p:spPr>
            <a:xfrm>
              <a:off x="7762875" y="4533900"/>
              <a:ext cx="361950" cy="4953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200" dirty="0"/>
            </a:p>
          </p:txBody>
        </p:sp>
        <p:pic>
          <p:nvPicPr>
            <p:cNvPr id="66" name="Picture 8" descr="Image result for wifi municipal">
              <a:extLst>
                <a:ext uri="{FF2B5EF4-FFF2-40B4-BE49-F238E27FC236}">
                  <a16:creationId xmlns="" xmlns:a16="http://schemas.microsoft.com/office/drawing/2014/main" id="{3E6815BE-DAD7-45B2-873A-6163849EAA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88529" y="4608022"/>
              <a:ext cx="305126" cy="357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7" name="Group 66"/>
          <p:cNvGrpSpPr/>
          <p:nvPr/>
        </p:nvGrpSpPr>
        <p:grpSpPr>
          <a:xfrm>
            <a:off x="15020703" y="7383201"/>
            <a:ext cx="764970" cy="952502"/>
            <a:chOff x="7671076" y="3762375"/>
            <a:chExt cx="382485" cy="476251"/>
          </a:xfrm>
        </p:grpSpPr>
        <p:sp>
          <p:nvSpPr>
            <p:cNvPr id="68" name="Rectangle 67"/>
            <p:cNvSpPr/>
            <p:nvPr/>
          </p:nvSpPr>
          <p:spPr>
            <a:xfrm>
              <a:off x="7681343" y="3762375"/>
              <a:ext cx="361950" cy="4381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200" dirty="0"/>
            </a:p>
          </p:txBody>
        </p:sp>
        <p:pic>
          <p:nvPicPr>
            <p:cNvPr id="69" name="Picture 68">
              <a:extLst>
                <a:ext uri="{FF2B5EF4-FFF2-40B4-BE49-F238E27FC236}">
                  <a16:creationId xmlns="" xmlns:a16="http://schemas.microsoft.com/office/drawing/2014/main" id="{B90D76F2-864E-4D0C-BBA1-05C824F3690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71076" y="3769470"/>
              <a:ext cx="382485" cy="469156"/>
            </a:xfrm>
            <a:prstGeom prst="rect">
              <a:avLst/>
            </a:prstGeom>
          </p:spPr>
        </p:pic>
      </p:grpSp>
      <p:grpSp>
        <p:nvGrpSpPr>
          <p:cNvPr id="70" name="Group 69"/>
          <p:cNvGrpSpPr/>
          <p:nvPr/>
        </p:nvGrpSpPr>
        <p:grpSpPr>
          <a:xfrm>
            <a:off x="14544453" y="6430701"/>
            <a:ext cx="764970" cy="952502"/>
            <a:chOff x="7671076" y="3762375"/>
            <a:chExt cx="382485" cy="476251"/>
          </a:xfrm>
        </p:grpSpPr>
        <p:sp>
          <p:nvSpPr>
            <p:cNvPr id="71" name="Rectangle 70"/>
            <p:cNvSpPr/>
            <p:nvPr/>
          </p:nvSpPr>
          <p:spPr>
            <a:xfrm>
              <a:off x="7681343" y="3762375"/>
              <a:ext cx="361950" cy="4381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200" dirty="0"/>
            </a:p>
          </p:txBody>
        </p:sp>
        <p:pic>
          <p:nvPicPr>
            <p:cNvPr id="72" name="Picture 71">
              <a:extLst>
                <a:ext uri="{FF2B5EF4-FFF2-40B4-BE49-F238E27FC236}">
                  <a16:creationId xmlns="" xmlns:a16="http://schemas.microsoft.com/office/drawing/2014/main" id="{B90D76F2-864E-4D0C-BBA1-05C824F3690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71076" y="3769470"/>
              <a:ext cx="382485" cy="469156"/>
            </a:xfrm>
            <a:prstGeom prst="rect">
              <a:avLst/>
            </a:prstGeom>
          </p:spPr>
        </p:pic>
      </p:grpSp>
      <p:grpSp>
        <p:nvGrpSpPr>
          <p:cNvPr id="73" name="Group 72"/>
          <p:cNvGrpSpPr/>
          <p:nvPr/>
        </p:nvGrpSpPr>
        <p:grpSpPr>
          <a:xfrm>
            <a:off x="14868303" y="5357549"/>
            <a:ext cx="764970" cy="952502"/>
            <a:chOff x="7671076" y="3762375"/>
            <a:chExt cx="382485" cy="476251"/>
          </a:xfrm>
        </p:grpSpPr>
        <p:sp>
          <p:nvSpPr>
            <p:cNvPr id="74" name="Rectangle 73"/>
            <p:cNvSpPr/>
            <p:nvPr/>
          </p:nvSpPr>
          <p:spPr>
            <a:xfrm>
              <a:off x="7681343" y="3762375"/>
              <a:ext cx="361950" cy="4381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200" dirty="0"/>
            </a:p>
          </p:txBody>
        </p:sp>
        <p:pic>
          <p:nvPicPr>
            <p:cNvPr id="75" name="Picture 74">
              <a:extLst>
                <a:ext uri="{FF2B5EF4-FFF2-40B4-BE49-F238E27FC236}">
                  <a16:creationId xmlns="" xmlns:a16="http://schemas.microsoft.com/office/drawing/2014/main" id="{B90D76F2-864E-4D0C-BBA1-05C824F3690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71076" y="3769470"/>
              <a:ext cx="382485" cy="469156"/>
            </a:xfrm>
            <a:prstGeom prst="rect">
              <a:avLst/>
            </a:prstGeom>
          </p:spPr>
        </p:pic>
      </p:grpSp>
      <p:sp>
        <p:nvSpPr>
          <p:cNvPr id="76" name="Rectangle 75">
            <a:extLst>
              <a:ext uri="{FF2B5EF4-FFF2-40B4-BE49-F238E27FC236}">
                <a16:creationId xmlns="" xmlns:a16="http://schemas.microsoft.com/office/drawing/2014/main" id="{ECA0B991-CB79-4B07-83DA-840E5CF3DA45}"/>
              </a:ext>
            </a:extLst>
          </p:cNvPr>
          <p:cNvSpPr/>
          <p:nvPr/>
        </p:nvSpPr>
        <p:spPr>
          <a:xfrm>
            <a:off x="20216983" y="3041727"/>
            <a:ext cx="2410462" cy="382712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grpSp>
        <p:nvGrpSpPr>
          <p:cNvPr id="77" name="Group 76">
            <a:extLst>
              <a:ext uri="{FF2B5EF4-FFF2-40B4-BE49-F238E27FC236}">
                <a16:creationId xmlns="" xmlns:a16="http://schemas.microsoft.com/office/drawing/2014/main" id="{CAEB58FA-FBC3-4999-9CB1-F6306E12D664}"/>
              </a:ext>
            </a:extLst>
          </p:cNvPr>
          <p:cNvGrpSpPr/>
          <p:nvPr/>
        </p:nvGrpSpPr>
        <p:grpSpPr>
          <a:xfrm>
            <a:off x="20289527" y="3049076"/>
            <a:ext cx="1422294" cy="1461784"/>
            <a:chOff x="8739089" y="995329"/>
            <a:chExt cx="948196" cy="974523"/>
          </a:xfrm>
        </p:grpSpPr>
        <p:pic>
          <p:nvPicPr>
            <p:cNvPr id="78" name="Picture 8" descr="Image result for map of new york city">
              <a:extLst>
                <a:ext uri="{FF2B5EF4-FFF2-40B4-BE49-F238E27FC236}">
                  <a16:creationId xmlns="" xmlns:a16="http://schemas.microsoft.com/office/drawing/2014/main" id="{45E1A33D-4C41-465F-973D-815C3134E0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39089" y="1046659"/>
              <a:ext cx="948196" cy="923193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9" name="TextBox 78">
              <a:extLst>
                <a:ext uri="{FF2B5EF4-FFF2-40B4-BE49-F238E27FC236}">
                  <a16:creationId xmlns="" xmlns:a16="http://schemas.microsoft.com/office/drawing/2014/main" id="{D40E4C6C-B777-48D3-B5F0-8AD86DF82FD2}"/>
                </a:ext>
              </a:extLst>
            </p:cNvPr>
            <p:cNvSpPr txBox="1"/>
            <p:nvPr/>
          </p:nvSpPr>
          <p:spPr>
            <a:xfrm>
              <a:off x="9161429" y="1466823"/>
              <a:ext cx="51758" cy="192700"/>
            </a:xfrm>
            <a:prstGeom prst="rect">
              <a:avLst/>
            </a:prstGeom>
          </p:spPr>
          <p:txBody>
            <a:bodyPr wrap="none" rtlCol="0" anchor="ctr" anchorCtr="0">
              <a:noAutofit/>
            </a:bodyPr>
            <a:lstStyle/>
            <a:p>
              <a:r>
                <a:rPr lang="en-US" sz="4200" dirty="0">
                  <a:solidFill>
                    <a:srgbClr val="00B050"/>
                  </a:solidFill>
                </a:rPr>
                <a:t>.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="" xmlns:a16="http://schemas.microsoft.com/office/drawing/2014/main" id="{0B4DA5F6-DD0E-486A-8958-19C8F8935BD2}"/>
                </a:ext>
              </a:extLst>
            </p:cNvPr>
            <p:cNvSpPr txBox="1"/>
            <p:nvPr/>
          </p:nvSpPr>
          <p:spPr>
            <a:xfrm>
              <a:off x="9313829" y="1619223"/>
              <a:ext cx="51758" cy="192700"/>
            </a:xfrm>
            <a:prstGeom prst="rect">
              <a:avLst/>
            </a:prstGeom>
          </p:spPr>
          <p:txBody>
            <a:bodyPr wrap="none" rtlCol="0" anchor="ctr" anchorCtr="0">
              <a:noAutofit/>
            </a:bodyPr>
            <a:lstStyle/>
            <a:p>
              <a:r>
                <a:rPr lang="en-US" sz="4200" dirty="0">
                  <a:solidFill>
                    <a:srgbClr val="00B050"/>
                  </a:solidFill>
                </a:rPr>
                <a:t>.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="" xmlns:a16="http://schemas.microsoft.com/office/drawing/2014/main" id="{6949FDFD-668F-41D7-9F55-EB561971030D}"/>
                </a:ext>
              </a:extLst>
            </p:cNvPr>
            <p:cNvSpPr txBox="1"/>
            <p:nvPr/>
          </p:nvSpPr>
          <p:spPr>
            <a:xfrm>
              <a:off x="9161429" y="1112216"/>
              <a:ext cx="51758" cy="192700"/>
            </a:xfrm>
            <a:prstGeom prst="rect">
              <a:avLst/>
            </a:prstGeom>
          </p:spPr>
          <p:txBody>
            <a:bodyPr wrap="none" rtlCol="0" anchor="ctr" anchorCtr="0">
              <a:noAutofit/>
            </a:bodyPr>
            <a:lstStyle/>
            <a:p>
              <a:r>
                <a:rPr lang="en-US" sz="4200" dirty="0">
                  <a:solidFill>
                    <a:srgbClr val="00B050"/>
                  </a:solidFill>
                </a:rPr>
                <a:t>.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="" xmlns:a16="http://schemas.microsoft.com/office/drawing/2014/main" id="{0F079698-A153-4906-A6C5-262E73E7E701}"/>
                </a:ext>
              </a:extLst>
            </p:cNvPr>
            <p:cNvSpPr txBox="1"/>
            <p:nvPr/>
          </p:nvSpPr>
          <p:spPr>
            <a:xfrm>
              <a:off x="9367405" y="1234281"/>
              <a:ext cx="51758" cy="192700"/>
            </a:xfrm>
            <a:prstGeom prst="rect">
              <a:avLst/>
            </a:prstGeom>
          </p:spPr>
          <p:txBody>
            <a:bodyPr wrap="none" rtlCol="0" anchor="ctr" anchorCtr="0">
              <a:noAutofit/>
            </a:bodyPr>
            <a:lstStyle/>
            <a:p>
              <a:r>
                <a:rPr lang="en-US" sz="4200" dirty="0">
                  <a:solidFill>
                    <a:srgbClr val="00B050"/>
                  </a:solidFill>
                </a:rPr>
                <a:t>.</a:t>
              </a:r>
            </a:p>
          </p:txBody>
        </p:sp>
        <p:sp>
          <p:nvSpPr>
            <p:cNvPr id="83" name="TextBox 82">
              <a:extLst>
                <a:ext uri="{FF2B5EF4-FFF2-40B4-BE49-F238E27FC236}">
                  <a16:creationId xmlns="" xmlns:a16="http://schemas.microsoft.com/office/drawing/2014/main" id="{8F3FFE99-F14D-43D1-B0B0-4F3129DF102B}"/>
                </a:ext>
              </a:extLst>
            </p:cNvPr>
            <p:cNvSpPr txBox="1"/>
            <p:nvPr/>
          </p:nvSpPr>
          <p:spPr>
            <a:xfrm>
              <a:off x="9201212" y="1370473"/>
              <a:ext cx="51758" cy="192700"/>
            </a:xfrm>
            <a:prstGeom prst="rect">
              <a:avLst/>
            </a:prstGeom>
          </p:spPr>
          <p:txBody>
            <a:bodyPr wrap="none" rtlCol="0" anchor="ctr" anchorCtr="0">
              <a:noAutofit/>
            </a:bodyPr>
            <a:lstStyle/>
            <a:p>
              <a:r>
                <a:rPr lang="en-US" sz="4200" dirty="0">
                  <a:solidFill>
                    <a:srgbClr val="00B050"/>
                  </a:solidFill>
                </a:rPr>
                <a:t>.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="" xmlns:a16="http://schemas.microsoft.com/office/drawing/2014/main" id="{49775FEF-4004-4F22-BCDF-73A2AD25D780}"/>
                </a:ext>
              </a:extLst>
            </p:cNvPr>
            <p:cNvSpPr txBox="1"/>
            <p:nvPr/>
          </p:nvSpPr>
          <p:spPr>
            <a:xfrm>
              <a:off x="9328253" y="1330631"/>
              <a:ext cx="51758" cy="192700"/>
            </a:xfrm>
            <a:prstGeom prst="rect">
              <a:avLst/>
            </a:prstGeom>
          </p:spPr>
          <p:txBody>
            <a:bodyPr wrap="none" rtlCol="0" anchor="ctr" anchorCtr="0">
              <a:noAutofit/>
            </a:bodyPr>
            <a:lstStyle/>
            <a:p>
              <a:r>
                <a:rPr lang="en-US" sz="4200" dirty="0">
                  <a:solidFill>
                    <a:srgbClr val="00B050"/>
                  </a:solidFill>
                </a:rPr>
                <a:t>.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="" xmlns:a16="http://schemas.microsoft.com/office/drawing/2014/main" id="{055778CF-FDDC-42BC-B21D-F9F29500972E}"/>
                </a:ext>
              </a:extLst>
            </p:cNvPr>
            <p:cNvSpPr txBox="1"/>
            <p:nvPr/>
          </p:nvSpPr>
          <p:spPr>
            <a:xfrm>
              <a:off x="9262071" y="995329"/>
              <a:ext cx="51758" cy="192700"/>
            </a:xfrm>
            <a:prstGeom prst="rect">
              <a:avLst/>
            </a:prstGeom>
          </p:spPr>
          <p:txBody>
            <a:bodyPr wrap="none" rtlCol="0" anchor="ctr" anchorCtr="0">
              <a:noAutofit/>
            </a:bodyPr>
            <a:lstStyle/>
            <a:p>
              <a:r>
                <a:rPr lang="en-US" sz="4200" dirty="0">
                  <a:solidFill>
                    <a:srgbClr val="00B050"/>
                  </a:solidFill>
                </a:rPr>
                <a:t>.</a:t>
              </a:r>
            </a:p>
          </p:txBody>
        </p:sp>
        <p:sp>
          <p:nvSpPr>
            <p:cNvPr id="86" name="TextBox 85">
              <a:extLst>
                <a:ext uri="{FF2B5EF4-FFF2-40B4-BE49-F238E27FC236}">
                  <a16:creationId xmlns="" xmlns:a16="http://schemas.microsoft.com/office/drawing/2014/main" id="{B7857079-02F6-4676-8C10-E8CD6801B9AB}"/>
                </a:ext>
              </a:extLst>
            </p:cNvPr>
            <p:cNvSpPr txBox="1"/>
            <p:nvPr/>
          </p:nvSpPr>
          <p:spPr>
            <a:xfrm>
              <a:off x="8890051" y="1521445"/>
              <a:ext cx="51758" cy="192700"/>
            </a:xfrm>
            <a:prstGeom prst="rect">
              <a:avLst/>
            </a:prstGeom>
          </p:spPr>
          <p:txBody>
            <a:bodyPr wrap="none" rtlCol="0" anchor="ctr" anchorCtr="0">
              <a:noAutofit/>
            </a:bodyPr>
            <a:lstStyle/>
            <a:p>
              <a:r>
                <a:rPr lang="en-US" sz="4200" dirty="0">
                  <a:solidFill>
                    <a:srgbClr val="00B050"/>
                  </a:solidFill>
                </a:rPr>
                <a:t>.</a:t>
              </a:r>
            </a:p>
          </p:txBody>
        </p:sp>
        <p:sp>
          <p:nvSpPr>
            <p:cNvPr id="87" name="TextBox 86">
              <a:extLst>
                <a:ext uri="{FF2B5EF4-FFF2-40B4-BE49-F238E27FC236}">
                  <a16:creationId xmlns="" xmlns:a16="http://schemas.microsoft.com/office/drawing/2014/main" id="{00945A6C-867F-418C-85CF-4DB22B651DA8}"/>
                </a:ext>
              </a:extLst>
            </p:cNvPr>
            <p:cNvSpPr txBox="1"/>
            <p:nvPr/>
          </p:nvSpPr>
          <p:spPr>
            <a:xfrm>
              <a:off x="9161429" y="1236571"/>
              <a:ext cx="51758" cy="192700"/>
            </a:xfrm>
            <a:prstGeom prst="rect">
              <a:avLst/>
            </a:prstGeom>
          </p:spPr>
          <p:txBody>
            <a:bodyPr wrap="none" rtlCol="0" anchor="ctr" anchorCtr="0">
              <a:noAutofit/>
            </a:bodyPr>
            <a:lstStyle/>
            <a:p>
              <a:r>
                <a:rPr lang="en-US" sz="4200" dirty="0">
                  <a:solidFill>
                    <a:srgbClr val="00B050"/>
                  </a:solidFill>
                </a:rPr>
                <a:t>.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="" xmlns:a16="http://schemas.microsoft.com/office/drawing/2014/main" id="{0F47A18E-E7E0-4A83-AD30-3611EEB09100}"/>
                </a:ext>
              </a:extLst>
            </p:cNvPr>
            <p:cNvSpPr txBox="1"/>
            <p:nvPr/>
          </p:nvSpPr>
          <p:spPr>
            <a:xfrm>
              <a:off x="9504431" y="1425095"/>
              <a:ext cx="51758" cy="192700"/>
            </a:xfrm>
            <a:prstGeom prst="rect">
              <a:avLst/>
            </a:prstGeom>
          </p:spPr>
          <p:txBody>
            <a:bodyPr wrap="none" rtlCol="0" anchor="ctr" anchorCtr="0">
              <a:noAutofit/>
            </a:bodyPr>
            <a:lstStyle/>
            <a:p>
              <a:r>
                <a:rPr lang="en-US" sz="4200" dirty="0">
                  <a:solidFill>
                    <a:srgbClr val="00B050"/>
                  </a:solidFill>
                </a:rPr>
                <a:t>.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="" xmlns:a16="http://schemas.microsoft.com/office/drawing/2014/main" id="{92FA85EC-0602-4C19-92F6-8DB9200FA182}"/>
                </a:ext>
              </a:extLst>
            </p:cNvPr>
            <p:cNvSpPr txBox="1"/>
            <p:nvPr/>
          </p:nvSpPr>
          <p:spPr>
            <a:xfrm>
              <a:off x="9085305" y="1474360"/>
              <a:ext cx="51758" cy="192700"/>
            </a:xfrm>
            <a:prstGeom prst="rect">
              <a:avLst/>
            </a:prstGeom>
          </p:spPr>
          <p:txBody>
            <a:bodyPr wrap="none" rtlCol="0" anchor="ctr" anchorCtr="0">
              <a:noAutofit/>
            </a:bodyPr>
            <a:lstStyle/>
            <a:p>
              <a:r>
                <a:rPr lang="en-US" sz="4200" dirty="0">
                  <a:solidFill>
                    <a:srgbClr val="FF0000"/>
                  </a:solidFill>
                </a:rPr>
                <a:t>.</a:t>
              </a:r>
            </a:p>
          </p:txBody>
        </p:sp>
      </p:grpSp>
      <p:sp>
        <p:nvSpPr>
          <p:cNvPr id="90" name="TextBox 89">
            <a:extLst>
              <a:ext uri="{FF2B5EF4-FFF2-40B4-BE49-F238E27FC236}">
                <a16:creationId xmlns="" xmlns:a16="http://schemas.microsoft.com/office/drawing/2014/main" id="{D769CA67-0FA1-40ED-A737-7981ACC0BEE7}"/>
              </a:ext>
            </a:extLst>
          </p:cNvPr>
          <p:cNvSpPr txBox="1"/>
          <p:nvPr/>
        </p:nvSpPr>
        <p:spPr>
          <a:xfrm>
            <a:off x="20290652" y="5957412"/>
            <a:ext cx="2286000" cy="930488"/>
          </a:xfrm>
          <a:prstGeom prst="rect">
            <a:avLst/>
          </a:prstGeom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100" dirty="0">
                <a:solidFill>
                  <a:schemeClr val="accent1"/>
                </a:solidFill>
              </a:rPr>
              <a:t>Driving Assist Support Center</a:t>
            </a:r>
          </a:p>
        </p:txBody>
      </p:sp>
      <p:pic>
        <p:nvPicPr>
          <p:cNvPr id="91" name="Picture 90" descr="http://greenliving4live.com/wp-content/uploads/2013/08/full-size-remote-control-car.jpg">
            <a:extLst>
              <a:ext uri="{FF2B5EF4-FFF2-40B4-BE49-F238E27FC236}">
                <a16:creationId xmlns="" xmlns:a16="http://schemas.microsoft.com/office/drawing/2014/main" id="{22F543B8-FD7E-4A00-81BB-CB2A5729B2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745505" y="4609194"/>
            <a:ext cx="1788442" cy="1314416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" name="Rectangle 91">
            <a:extLst>
              <a:ext uri="{FF2B5EF4-FFF2-40B4-BE49-F238E27FC236}">
                <a16:creationId xmlns="" xmlns:a16="http://schemas.microsoft.com/office/drawing/2014/main" id="{3F15E8AC-4562-479A-A537-D99EE21F569D}"/>
              </a:ext>
            </a:extLst>
          </p:cNvPr>
          <p:cNvSpPr/>
          <p:nvPr/>
        </p:nvSpPr>
        <p:spPr>
          <a:xfrm>
            <a:off x="6196740" y="13270647"/>
            <a:ext cx="1219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200" dirty="0"/>
              <a:t>Confidential &amp; Proprietary</a:t>
            </a:r>
          </a:p>
        </p:txBody>
      </p:sp>
      <p:pic>
        <p:nvPicPr>
          <p:cNvPr id="94" name="Picture 10" descr="Image result for multi screen gaming screen gta">
            <a:extLst>
              <a:ext uri="{FF2B5EF4-FFF2-40B4-BE49-F238E27FC236}">
                <a16:creationId xmlns="" xmlns:a16="http://schemas.microsoft.com/office/drawing/2014/main" id="{871D0B5A-D77D-4C51-AFC9-2E14B85639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0176" y="7326017"/>
            <a:ext cx="3578132" cy="2386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10" descr="Image result for multi screen gaming screen gta">
            <a:extLst>
              <a:ext uri="{FF2B5EF4-FFF2-40B4-BE49-F238E27FC236}">
                <a16:creationId xmlns="" xmlns:a16="http://schemas.microsoft.com/office/drawing/2014/main" id="{D7A4ED04-C50F-4E66-8444-647938241D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6847" y="8411463"/>
            <a:ext cx="4588994" cy="3060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" name="Rectangle: Rounded Corners 3">
            <a:extLst>
              <a:ext uri="{FF2B5EF4-FFF2-40B4-BE49-F238E27FC236}">
                <a16:creationId xmlns="" xmlns:a16="http://schemas.microsoft.com/office/drawing/2014/main" id="{AB2637C5-BF53-4EC5-958B-7430FD50AB42}"/>
              </a:ext>
            </a:extLst>
          </p:cNvPr>
          <p:cNvSpPr/>
          <p:nvPr/>
        </p:nvSpPr>
        <p:spPr>
          <a:xfrm>
            <a:off x="9957932" y="4056672"/>
            <a:ext cx="1795992" cy="1350000"/>
          </a:xfrm>
          <a:prstGeom prst="rect">
            <a:avLst/>
          </a:prstGeom>
          <a:solidFill>
            <a:srgbClr val="F1592B"/>
          </a:solidFill>
          <a:ln w="25400" cap="flat" cmpd="sng" algn="ctr">
            <a:noFill/>
            <a:prstDash val="solid"/>
          </a:ln>
          <a:effectLst>
            <a:outerShdw blurRad="152400" algn="ctr" rotWithShape="0">
              <a:prstClr val="black">
                <a:alpha val="32000"/>
              </a:prstClr>
            </a:outerShdw>
          </a:effectLst>
        </p:spPr>
        <p:txBody>
          <a:bodyPr lIns="85708" tIns="108850" rIns="85708" bIns="108850" rtlCol="0" anchor="ctr"/>
          <a:lstStyle/>
          <a:p>
            <a:pPr algn="ctr">
              <a:lnSpc>
                <a:spcPct val="95000"/>
              </a:lnSpc>
              <a:buClr>
                <a:srgbClr val="FFFFFF"/>
              </a:buClr>
            </a:pPr>
            <a:r>
              <a:rPr lang="en-US" sz="2100" b="1" kern="0" dirty="0">
                <a:solidFill>
                  <a:srgbClr val="FFFFFF"/>
                </a:solidFill>
                <a:cs typeface="Arial" panose="020B0604020202020204" pitchFamily="34" charset="0"/>
              </a:rPr>
              <a:t>Processing module</a:t>
            </a:r>
          </a:p>
        </p:txBody>
      </p:sp>
      <p:cxnSp>
        <p:nvCxnSpPr>
          <p:cNvPr id="110" name="Straight Connector 109">
            <a:extLst>
              <a:ext uri="{FF2B5EF4-FFF2-40B4-BE49-F238E27FC236}">
                <a16:creationId xmlns="" xmlns:a16="http://schemas.microsoft.com/office/drawing/2014/main" id="{5FEB34D5-21E5-4F1D-83CD-D105A4F83FBE}"/>
              </a:ext>
            </a:extLst>
          </p:cNvPr>
          <p:cNvCxnSpPr>
            <a:cxnSpLocks/>
          </p:cNvCxnSpPr>
          <p:nvPr/>
        </p:nvCxnSpPr>
        <p:spPr>
          <a:xfrm flipV="1">
            <a:off x="9384461" y="4726356"/>
            <a:ext cx="7530" cy="2244504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4" name="Picture 113">
            <a:extLst>
              <a:ext uri="{FF2B5EF4-FFF2-40B4-BE49-F238E27FC236}">
                <a16:creationId xmlns="" xmlns:a16="http://schemas.microsoft.com/office/drawing/2014/main" id="{F34D7777-FEF5-466E-B9D0-72DE6EC749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70963" y="3601503"/>
            <a:ext cx="1129146" cy="361690"/>
          </a:xfrm>
          <a:prstGeom prst="rect">
            <a:avLst/>
          </a:prstGeom>
        </p:spPr>
      </p:pic>
      <p:cxnSp>
        <p:nvCxnSpPr>
          <p:cNvPr id="116" name="Straight Connector 115">
            <a:extLst>
              <a:ext uri="{FF2B5EF4-FFF2-40B4-BE49-F238E27FC236}">
                <a16:creationId xmlns="" xmlns:a16="http://schemas.microsoft.com/office/drawing/2014/main" id="{E4F1318A-825D-4742-B270-106FC87FE80F}"/>
              </a:ext>
            </a:extLst>
          </p:cNvPr>
          <p:cNvCxnSpPr>
            <a:cxnSpLocks/>
            <a:stCxn id="24" idx="0"/>
            <a:endCxn id="99" idx="2"/>
          </p:cNvCxnSpPr>
          <p:nvPr/>
        </p:nvCxnSpPr>
        <p:spPr>
          <a:xfrm flipH="1" flipV="1">
            <a:off x="10855928" y="5406672"/>
            <a:ext cx="7528" cy="894504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0" name="Group 119">
            <a:extLst>
              <a:ext uri="{FF2B5EF4-FFF2-40B4-BE49-F238E27FC236}">
                <a16:creationId xmlns="" xmlns:a16="http://schemas.microsoft.com/office/drawing/2014/main" id="{FD4E85AA-9969-4C00-BB7F-54043E34D80D}"/>
              </a:ext>
            </a:extLst>
          </p:cNvPr>
          <p:cNvGrpSpPr/>
          <p:nvPr/>
        </p:nvGrpSpPr>
        <p:grpSpPr>
          <a:xfrm>
            <a:off x="12482635" y="5248621"/>
            <a:ext cx="1691858" cy="1728782"/>
            <a:chOff x="6461334" y="3976845"/>
            <a:chExt cx="845929" cy="864391"/>
          </a:xfrm>
        </p:grpSpPr>
        <p:sp>
          <p:nvSpPr>
            <p:cNvPr id="121" name="Rectangle: Rounded Corners 76">
              <a:extLst>
                <a:ext uri="{FF2B5EF4-FFF2-40B4-BE49-F238E27FC236}">
                  <a16:creationId xmlns="" xmlns:a16="http://schemas.microsoft.com/office/drawing/2014/main" id="{131EF5B4-4FA8-4349-92E9-8CA44A458BE7}"/>
                </a:ext>
              </a:extLst>
            </p:cNvPr>
            <p:cNvSpPr/>
            <p:nvPr/>
          </p:nvSpPr>
          <p:spPr>
            <a:xfrm>
              <a:off x="6461334" y="3988749"/>
              <a:ext cx="845929" cy="852487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>
              <a:outerShdw blurRad="152400" algn="ctr" rotWithShape="0">
                <a:prstClr val="black">
                  <a:alpha val="32000"/>
                </a:prstClr>
              </a:outerShdw>
            </a:effectLst>
          </p:spPr>
          <p:txBody>
            <a:bodyPr lIns="85708" tIns="108850" rIns="85708" bIns="108850" rtlCol="0" anchor="b" anchorCtr="1"/>
            <a:lstStyle/>
            <a:p>
              <a:pPr algn="ctr">
                <a:lnSpc>
                  <a:spcPct val="95000"/>
                </a:lnSpc>
                <a:buClr>
                  <a:srgbClr val="FFFFFF"/>
                </a:buClr>
              </a:pPr>
              <a:r>
                <a:rPr lang="en-US" sz="2100" b="1" kern="0" dirty="0">
                  <a:solidFill>
                    <a:schemeClr val="accent1"/>
                  </a:solidFill>
                  <a:cs typeface="Arial" panose="020B0604020202020204" pitchFamily="34" charset="0"/>
                </a:rPr>
                <a:t>Cellular B</a:t>
              </a:r>
            </a:p>
          </p:txBody>
        </p:sp>
        <p:pic>
          <p:nvPicPr>
            <p:cNvPr id="122" name="Picture 121" descr="A screen shot of a computer&#10;&#10;Description generated with high confidence">
              <a:extLst>
                <a:ext uri="{FF2B5EF4-FFF2-40B4-BE49-F238E27FC236}">
                  <a16:creationId xmlns="" xmlns:a16="http://schemas.microsoft.com/office/drawing/2014/main" id="{F0D8943B-8116-4C5B-85C5-B604DF306C6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  <a:ext uri="{837473B0-CC2E-450A-ABE3-18F120FF3D39}">
                  <a1611:picAttrSrcUrl xmlns="" xmlns:a1611="http://schemas.microsoft.com/office/drawing/2016/11/main" r:id="rId9"/>
                </a:ext>
              </a:extLst>
            </a:blip>
            <a:stretch>
              <a:fillRect/>
            </a:stretch>
          </p:blipFill>
          <p:spPr>
            <a:xfrm>
              <a:off x="6743464" y="3976845"/>
              <a:ext cx="281669" cy="483665"/>
            </a:xfrm>
            <a:prstGeom prst="rect">
              <a:avLst/>
            </a:prstGeom>
          </p:spPr>
        </p:pic>
      </p:grpSp>
      <p:grpSp>
        <p:nvGrpSpPr>
          <p:cNvPr id="123" name="Group 122">
            <a:extLst>
              <a:ext uri="{FF2B5EF4-FFF2-40B4-BE49-F238E27FC236}">
                <a16:creationId xmlns="" xmlns:a16="http://schemas.microsoft.com/office/drawing/2014/main" id="{F4B72157-2905-4BFD-9470-D70D4B858F56}"/>
              </a:ext>
            </a:extLst>
          </p:cNvPr>
          <p:cNvGrpSpPr/>
          <p:nvPr/>
        </p:nvGrpSpPr>
        <p:grpSpPr>
          <a:xfrm>
            <a:off x="12482633" y="3122127"/>
            <a:ext cx="1691858" cy="1728782"/>
            <a:chOff x="6461334" y="3976845"/>
            <a:chExt cx="845929" cy="864391"/>
          </a:xfrm>
        </p:grpSpPr>
        <p:sp>
          <p:nvSpPr>
            <p:cNvPr id="124" name="Rectangle: Rounded Corners 76">
              <a:extLst>
                <a:ext uri="{FF2B5EF4-FFF2-40B4-BE49-F238E27FC236}">
                  <a16:creationId xmlns="" xmlns:a16="http://schemas.microsoft.com/office/drawing/2014/main" id="{BD615430-1E3B-4A5F-8759-D80AA39E92AB}"/>
                </a:ext>
              </a:extLst>
            </p:cNvPr>
            <p:cNvSpPr/>
            <p:nvPr/>
          </p:nvSpPr>
          <p:spPr>
            <a:xfrm>
              <a:off x="6461334" y="3988749"/>
              <a:ext cx="845929" cy="852487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>
              <a:outerShdw blurRad="152400" algn="ctr" rotWithShape="0">
                <a:prstClr val="black">
                  <a:alpha val="32000"/>
                </a:prstClr>
              </a:outerShdw>
            </a:effectLst>
          </p:spPr>
          <p:txBody>
            <a:bodyPr lIns="85708" tIns="108850" rIns="85708" bIns="108850" rtlCol="0" anchor="b" anchorCtr="1"/>
            <a:lstStyle/>
            <a:p>
              <a:pPr algn="ctr">
                <a:lnSpc>
                  <a:spcPct val="95000"/>
                </a:lnSpc>
                <a:buClr>
                  <a:srgbClr val="FFFFFF"/>
                </a:buClr>
              </a:pPr>
              <a:r>
                <a:rPr lang="en-US" sz="2100" b="1" kern="0" dirty="0">
                  <a:solidFill>
                    <a:schemeClr val="accent1"/>
                  </a:solidFill>
                  <a:cs typeface="Arial" panose="020B0604020202020204" pitchFamily="34" charset="0"/>
                </a:rPr>
                <a:t>Cellular A</a:t>
              </a:r>
            </a:p>
          </p:txBody>
        </p:sp>
        <p:pic>
          <p:nvPicPr>
            <p:cNvPr id="125" name="Picture 124" descr="A screen shot of a computer&#10;&#10;Description generated with high confidence">
              <a:extLst>
                <a:ext uri="{FF2B5EF4-FFF2-40B4-BE49-F238E27FC236}">
                  <a16:creationId xmlns="" xmlns:a16="http://schemas.microsoft.com/office/drawing/2014/main" id="{011B3D0B-ECA4-49EB-A4C1-4E894852A72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  <a:ext uri="{837473B0-CC2E-450A-ABE3-18F120FF3D39}">
                  <a1611:picAttrSrcUrl xmlns="" xmlns:a1611="http://schemas.microsoft.com/office/drawing/2016/11/main" r:id="rId9"/>
                </a:ext>
              </a:extLst>
            </a:blip>
            <a:stretch>
              <a:fillRect/>
            </a:stretch>
          </p:blipFill>
          <p:spPr>
            <a:xfrm>
              <a:off x="6743464" y="3976845"/>
              <a:ext cx="281669" cy="483665"/>
            </a:xfrm>
            <a:prstGeom prst="rect">
              <a:avLst/>
            </a:prstGeom>
          </p:spPr>
        </p:pic>
      </p:grpSp>
      <p:grpSp>
        <p:nvGrpSpPr>
          <p:cNvPr id="126" name="Group 125">
            <a:extLst>
              <a:ext uri="{FF2B5EF4-FFF2-40B4-BE49-F238E27FC236}">
                <a16:creationId xmlns="" xmlns:a16="http://schemas.microsoft.com/office/drawing/2014/main" id="{AB03CB77-CA1C-4A76-BB47-ADA695896BB1}"/>
              </a:ext>
            </a:extLst>
          </p:cNvPr>
          <p:cNvGrpSpPr/>
          <p:nvPr/>
        </p:nvGrpSpPr>
        <p:grpSpPr>
          <a:xfrm>
            <a:off x="14777873" y="3558359"/>
            <a:ext cx="764970" cy="952502"/>
            <a:chOff x="7671076" y="3762375"/>
            <a:chExt cx="382485" cy="476251"/>
          </a:xfrm>
        </p:grpSpPr>
        <p:sp>
          <p:nvSpPr>
            <p:cNvPr id="127" name="Rectangle 126">
              <a:extLst>
                <a:ext uri="{FF2B5EF4-FFF2-40B4-BE49-F238E27FC236}">
                  <a16:creationId xmlns="" xmlns:a16="http://schemas.microsoft.com/office/drawing/2014/main" id="{419648A3-299D-493C-998C-9E776CEA86D3}"/>
                </a:ext>
              </a:extLst>
            </p:cNvPr>
            <p:cNvSpPr/>
            <p:nvPr/>
          </p:nvSpPr>
          <p:spPr>
            <a:xfrm>
              <a:off x="7681343" y="3762375"/>
              <a:ext cx="361950" cy="4381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200" dirty="0"/>
            </a:p>
          </p:txBody>
        </p:sp>
        <p:pic>
          <p:nvPicPr>
            <p:cNvPr id="128" name="Picture 127">
              <a:extLst>
                <a:ext uri="{FF2B5EF4-FFF2-40B4-BE49-F238E27FC236}">
                  <a16:creationId xmlns="" xmlns:a16="http://schemas.microsoft.com/office/drawing/2014/main" id="{D18A86FF-56E1-4C3E-9D53-60943EB05CC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71076" y="3769470"/>
              <a:ext cx="382485" cy="469156"/>
            </a:xfrm>
            <a:prstGeom prst="rect">
              <a:avLst/>
            </a:prstGeom>
          </p:spPr>
        </p:pic>
      </p:grpSp>
      <p:grpSp>
        <p:nvGrpSpPr>
          <p:cNvPr id="130" name="Group 129">
            <a:extLst>
              <a:ext uri="{FF2B5EF4-FFF2-40B4-BE49-F238E27FC236}">
                <a16:creationId xmlns="" xmlns:a16="http://schemas.microsoft.com/office/drawing/2014/main" id="{072A0523-31DF-4232-B460-5A5BAD7F4035}"/>
              </a:ext>
            </a:extLst>
          </p:cNvPr>
          <p:cNvGrpSpPr/>
          <p:nvPr/>
        </p:nvGrpSpPr>
        <p:grpSpPr>
          <a:xfrm>
            <a:off x="15452225" y="4779407"/>
            <a:ext cx="764970" cy="952502"/>
            <a:chOff x="7671076" y="3762375"/>
            <a:chExt cx="382485" cy="476251"/>
          </a:xfrm>
        </p:grpSpPr>
        <p:sp>
          <p:nvSpPr>
            <p:cNvPr id="131" name="Rectangle 130">
              <a:extLst>
                <a:ext uri="{FF2B5EF4-FFF2-40B4-BE49-F238E27FC236}">
                  <a16:creationId xmlns="" xmlns:a16="http://schemas.microsoft.com/office/drawing/2014/main" id="{06E0BDCC-6CB2-49A1-96B2-80CDDF81222E}"/>
                </a:ext>
              </a:extLst>
            </p:cNvPr>
            <p:cNvSpPr/>
            <p:nvPr/>
          </p:nvSpPr>
          <p:spPr>
            <a:xfrm>
              <a:off x="7681343" y="3762375"/>
              <a:ext cx="361950" cy="4381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200" dirty="0"/>
            </a:p>
          </p:txBody>
        </p:sp>
        <p:pic>
          <p:nvPicPr>
            <p:cNvPr id="132" name="Picture 131">
              <a:extLst>
                <a:ext uri="{FF2B5EF4-FFF2-40B4-BE49-F238E27FC236}">
                  <a16:creationId xmlns="" xmlns:a16="http://schemas.microsoft.com/office/drawing/2014/main" id="{2BDBCAA3-EE74-48F3-B196-C99A00FFAD3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71076" y="3769470"/>
              <a:ext cx="382485" cy="469156"/>
            </a:xfrm>
            <a:prstGeom prst="rect">
              <a:avLst/>
            </a:prstGeom>
          </p:spPr>
        </p:pic>
      </p:grpSp>
      <p:sp>
        <p:nvSpPr>
          <p:cNvPr id="133" name="Rectangle: Rounded Corners 3">
            <a:extLst>
              <a:ext uri="{FF2B5EF4-FFF2-40B4-BE49-F238E27FC236}">
                <a16:creationId xmlns="" xmlns:a16="http://schemas.microsoft.com/office/drawing/2014/main" id="{F07E2A34-822E-4D7F-BAFC-D31EB7C31CEB}"/>
              </a:ext>
            </a:extLst>
          </p:cNvPr>
          <p:cNvSpPr/>
          <p:nvPr/>
        </p:nvSpPr>
        <p:spPr>
          <a:xfrm>
            <a:off x="18404586" y="5283890"/>
            <a:ext cx="1795992" cy="1350000"/>
          </a:xfrm>
          <a:prstGeom prst="rect">
            <a:avLst/>
          </a:prstGeom>
          <a:solidFill>
            <a:srgbClr val="F1592B"/>
          </a:solidFill>
          <a:ln w="25400" cap="flat" cmpd="sng" algn="ctr">
            <a:noFill/>
            <a:prstDash val="solid"/>
          </a:ln>
          <a:effectLst>
            <a:outerShdw blurRad="152400" algn="ctr" rotWithShape="0">
              <a:prstClr val="black">
                <a:alpha val="32000"/>
              </a:prstClr>
            </a:outerShdw>
          </a:effectLst>
        </p:spPr>
        <p:txBody>
          <a:bodyPr lIns="85708" tIns="108850" rIns="85708" bIns="108850" rtlCol="0" anchor="ctr"/>
          <a:lstStyle/>
          <a:p>
            <a:pPr algn="ctr">
              <a:lnSpc>
                <a:spcPct val="95000"/>
              </a:lnSpc>
              <a:buClr>
                <a:srgbClr val="FFFFFF"/>
              </a:buClr>
            </a:pPr>
            <a:r>
              <a:rPr lang="en-US" sz="2100" b="1" kern="0" dirty="0">
                <a:solidFill>
                  <a:srgbClr val="FFFFFF"/>
                </a:solidFill>
                <a:cs typeface="Arial" panose="020B0604020202020204" pitchFamily="34" charset="0"/>
              </a:rPr>
              <a:t>Drive Station Server</a:t>
            </a:r>
          </a:p>
        </p:txBody>
      </p:sp>
    </p:spTree>
    <p:extLst>
      <p:ext uri="{BB962C8B-B14F-4D97-AF65-F5344CB8AC3E}">
        <p14:creationId xmlns:p14="http://schemas.microsoft.com/office/powerpoint/2010/main" val="3322952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fontAlgn="base">
              <a:spcAft>
                <a:spcPct val="0"/>
              </a:spcAft>
            </a:pPr>
            <a:r>
              <a:rPr lang="en-GB" sz="9200" b="1" dirty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  <a:t>TeleMove Partners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8</a:t>
            </a:fld>
            <a:endParaRPr lang="en-GB" altLang="en-US" dirty="0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6496" y="269999"/>
            <a:ext cx="7456487" cy="219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95" r="2224"/>
          <a:stretch/>
        </p:blipFill>
        <p:spPr>
          <a:xfrm>
            <a:off x="13714509" y="17240"/>
            <a:ext cx="10669491" cy="296956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95726F29-9F6F-482D-BE0C-9AFFDB027489}"/>
              </a:ext>
            </a:extLst>
          </p:cNvPr>
          <p:cNvSpPr txBox="1"/>
          <p:nvPr/>
        </p:nvSpPr>
        <p:spPr>
          <a:xfrm>
            <a:off x="454697" y="2948639"/>
            <a:ext cx="23929304" cy="8375915"/>
          </a:xfrm>
          <a:prstGeom prst="rect">
            <a:avLst/>
          </a:prstGeom>
          <a:noFill/>
        </p:spPr>
        <p:txBody>
          <a:bodyPr wrap="square" lIns="217709" tIns="108855" rIns="217709" bIns="108855" rtlCol="0">
            <a:spAutoFit/>
          </a:bodyPr>
          <a:lstStyle/>
          <a:p>
            <a:pPr marL="685800" indent="-6858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4800" dirty="0">
                <a:solidFill>
                  <a:schemeClr val="tx1"/>
                </a:solidFill>
              </a:rPr>
              <a:t>New consortium</a:t>
            </a:r>
          </a:p>
          <a:p>
            <a:pPr marL="1645920" lvl="1" indent="-6858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4800" dirty="0">
                <a:solidFill>
                  <a:schemeClr val="tx1"/>
                </a:solidFill>
              </a:rPr>
              <a:t>LiveU: multi-link bonded communication, video transmission, remote driving solution</a:t>
            </a:r>
          </a:p>
          <a:p>
            <a:pPr marL="685800" indent="-6858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4800" dirty="0">
                <a:solidFill>
                  <a:schemeClr val="tx1"/>
                </a:solidFill>
              </a:rPr>
              <a:t>Looking for:</a:t>
            </a:r>
          </a:p>
          <a:p>
            <a:pPr marL="1645920" lvl="1" indent="-6858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4800" dirty="0">
                <a:solidFill>
                  <a:schemeClr val="tx1"/>
                </a:solidFill>
              </a:rPr>
              <a:t>Vehicular OEMs/Tier1s (trucks, busses, cars)</a:t>
            </a:r>
          </a:p>
          <a:p>
            <a:pPr marL="1645920" lvl="1" indent="-6858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4800" dirty="0">
                <a:solidFill>
                  <a:schemeClr val="tx1"/>
                </a:solidFill>
              </a:rPr>
              <a:t>Vehicular drivers psychology researchers</a:t>
            </a:r>
          </a:p>
          <a:p>
            <a:pPr marL="1645920" lvl="1" indent="-6858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4800" dirty="0">
                <a:solidFill>
                  <a:schemeClr val="tx1"/>
                </a:solidFill>
              </a:rPr>
              <a:t>Driving simulators and games developers</a:t>
            </a:r>
          </a:p>
          <a:p>
            <a:pPr marL="1645920" lvl="1" indent="-6858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4800" dirty="0">
                <a:solidFill>
                  <a:schemeClr val="tx1"/>
                </a:solidFill>
              </a:rPr>
              <a:t>5G cellular operators, MEC</a:t>
            </a:r>
          </a:p>
          <a:p>
            <a:pPr marL="1645920" lvl="1" indent="-6858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4800" dirty="0">
                <a:solidFill>
                  <a:schemeClr val="tx1"/>
                </a:solidFill>
              </a:rPr>
              <a:t>Drone/UAVs remote control rooms software vendors</a:t>
            </a:r>
          </a:p>
          <a:p>
            <a:pPr marL="1645920" lvl="1" indent="-6858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4800" dirty="0">
                <a:solidFill>
                  <a:schemeClr val="tx1"/>
                </a:solidFill>
              </a:rPr>
              <a:t>AI researchers for remote assisted driving</a:t>
            </a:r>
          </a:p>
          <a:p>
            <a:pPr marL="1645920" lvl="1" indent="-6858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GB" sz="4800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BA1E2B17-D381-42B0-AF54-BA834588C0EF}"/>
              </a:ext>
            </a:extLst>
          </p:cNvPr>
          <p:cNvSpPr/>
          <p:nvPr/>
        </p:nvSpPr>
        <p:spPr>
          <a:xfrm>
            <a:off x="1174776" y="12834664"/>
            <a:ext cx="20522280" cy="650723"/>
          </a:xfrm>
          <a:prstGeom prst="rect">
            <a:avLst/>
          </a:prstGeom>
        </p:spPr>
        <p:txBody>
          <a:bodyPr wrap="square" lIns="217709" tIns="108855" rIns="217709" bIns="108855">
            <a:spAutoFit/>
          </a:bodyPr>
          <a:lstStyle/>
          <a:p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www.celticplus.eu                                         TeleMove, Rony Ohayon, LiveU</a:t>
            </a:r>
          </a:p>
        </p:txBody>
      </p:sp>
    </p:spTree>
    <p:extLst>
      <p:ext uri="{BB962C8B-B14F-4D97-AF65-F5344CB8AC3E}">
        <p14:creationId xmlns:p14="http://schemas.microsoft.com/office/powerpoint/2010/main" val="31803298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fontAlgn="base">
              <a:spcAft>
                <a:spcPct val="0"/>
              </a:spcAft>
            </a:pPr>
            <a:r>
              <a:rPr lang="en-GB" sz="9200" b="1" dirty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  <a:t>Contact Info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9</a:t>
            </a:fld>
            <a:endParaRPr lang="en-GB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42928" y="3185592"/>
            <a:ext cx="20018224" cy="9945575"/>
          </a:xfrm>
          <a:prstGeom prst="rect">
            <a:avLst/>
          </a:prstGeom>
          <a:noFill/>
        </p:spPr>
        <p:txBody>
          <a:bodyPr wrap="square" lIns="217709" tIns="108855" rIns="217709" bIns="108855" rtlCol="0">
            <a:spAutoFit/>
          </a:bodyPr>
          <a:lstStyle/>
          <a:p>
            <a:pPr eaLnBrk="1" hangingPunct="1"/>
            <a:r>
              <a:rPr lang="en-GB" sz="5400" b="1" dirty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</a:rPr>
              <a:t>For more information and for interest to participate please contact:</a:t>
            </a:r>
          </a:p>
          <a:p>
            <a:endParaRPr lang="en-GB" sz="4800" dirty="0">
              <a:solidFill>
                <a:srgbClr val="0070C0"/>
              </a:solidFill>
            </a:endParaRPr>
          </a:p>
          <a:p>
            <a:r>
              <a:rPr lang="en-GB" sz="4800" dirty="0">
                <a:solidFill>
                  <a:srgbClr val="0070C0"/>
                </a:solidFill>
              </a:rPr>
              <a:t>		</a:t>
            </a:r>
            <a:r>
              <a:rPr lang="en-GB" sz="4300" dirty="0">
                <a:solidFill>
                  <a:srgbClr val="0070C0"/>
                </a:solidFill>
              </a:rPr>
              <a:t>Dr. Rony Ohayon</a:t>
            </a:r>
          </a:p>
          <a:p>
            <a:r>
              <a:rPr lang="en-GB" sz="4300" dirty="0">
                <a:solidFill>
                  <a:srgbClr val="0070C0"/>
                </a:solidFill>
              </a:rPr>
              <a:t>		</a:t>
            </a:r>
            <a:r>
              <a:rPr lang="en-GB" sz="4300" dirty="0">
                <a:solidFill>
                  <a:srgbClr val="0070C0"/>
                </a:solidFill>
                <a:hlinkClick r:id="rId2"/>
              </a:rPr>
              <a:t>rony@liveu.tv</a:t>
            </a:r>
            <a:r>
              <a:rPr lang="en-GB" sz="4300" dirty="0">
                <a:solidFill>
                  <a:srgbClr val="0070C0"/>
                </a:solidFill>
              </a:rPr>
              <a:t> </a:t>
            </a:r>
          </a:p>
          <a:p>
            <a:r>
              <a:rPr lang="en-GB" sz="4300" dirty="0">
                <a:solidFill>
                  <a:srgbClr val="0070C0"/>
                </a:solidFill>
              </a:rPr>
              <a:t>		</a:t>
            </a:r>
            <a:r>
              <a:rPr lang="en-GB" sz="4300" dirty="0">
                <a:solidFill>
                  <a:srgbClr val="0070C0"/>
                </a:solidFill>
                <a:hlinkClick r:id="rId3"/>
              </a:rPr>
              <a:t>www.liveu.tv</a:t>
            </a:r>
            <a:r>
              <a:rPr lang="en-GB" sz="4300" dirty="0">
                <a:solidFill>
                  <a:srgbClr val="0070C0"/>
                </a:solidFill>
              </a:rPr>
              <a:t> </a:t>
            </a:r>
          </a:p>
          <a:p>
            <a:endParaRPr lang="en-GB" sz="4800" dirty="0">
              <a:solidFill>
                <a:srgbClr val="0070C0"/>
              </a:solidFill>
            </a:endParaRPr>
          </a:p>
          <a:p>
            <a:pPr lvl="8"/>
            <a:r>
              <a:rPr lang="de-DE" sz="5400" b="1" dirty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</a:rPr>
              <a:t>Presentation available via:</a:t>
            </a:r>
          </a:p>
          <a:p>
            <a:pPr lvl="8"/>
            <a:endParaRPr lang="en-GB" sz="4800" dirty="0">
              <a:solidFill>
                <a:srgbClr val="0070C0"/>
              </a:solidFill>
            </a:endParaRPr>
          </a:p>
          <a:p>
            <a:pPr lvl="8"/>
            <a:r>
              <a:rPr lang="en-GB" sz="4800" dirty="0">
                <a:solidFill>
                  <a:srgbClr val="0070C0"/>
                </a:solidFill>
              </a:rPr>
              <a:t>       www.tiny.cc/projectidea  </a:t>
            </a:r>
          </a:p>
          <a:p>
            <a:pPr lvl="8"/>
            <a:endParaRPr lang="de-DE" sz="4800" dirty="0">
              <a:solidFill>
                <a:srgbClr val="0070C0"/>
              </a:solidFill>
            </a:endParaRPr>
          </a:p>
          <a:p>
            <a:pPr lvl="8"/>
            <a:endParaRPr lang="en-GB" sz="4800" dirty="0"/>
          </a:p>
          <a:p>
            <a:pPr lvl="8"/>
            <a:endParaRPr lang="en-GB" sz="4800" dirty="0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6496" y="269999"/>
            <a:ext cx="7456487" cy="219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454696" y="12870025"/>
            <a:ext cx="20522280" cy="650723"/>
          </a:xfrm>
          <a:prstGeom prst="rect">
            <a:avLst/>
          </a:prstGeom>
        </p:spPr>
        <p:txBody>
          <a:bodyPr wrap="square" lIns="217709" tIns="108855" rIns="217709" bIns="108855">
            <a:spAutoFit/>
          </a:bodyPr>
          <a:lstStyle/>
          <a:p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5099" y="9882336"/>
            <a:ext cx="2661271" cy="2625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95" r="2224"/>
          <a:stretch/>
        </p:blipFill>
        <p:spPr>
          <a:xfrm>
            <a:off x="13714509" y="17240"/>
            <a:ext cx="10669491" cy="296956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F0E40EEE-851A-43DA-93FD-C9110A550F7A}"/>
              </a:ext>
            </a:extLst>
          </p:cNvPr>
          <p:cNvPicPr>
            <a:picLocks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325860" y="5489848"/>
            <a:ext cx="2661271" cy="23762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05241162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FT" val="216.328"/>
  <p:tag name="TOP" val="385.333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FT" val="279.3476"/>
  <p:tag name="TOP" val="385.333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FT" val="216.328"/>
  <p:tag name="TOP" val="337.5999"/>
</p:tagLst>
</file>

<file path=ppt/theme/theme1.xml><?xml version="1.0" encoding="utf-8"?>
<a:theme xmlns:a="http://schemas.openxmlformats.org/drawingml/2006/main" name="1_Spanish Chair Eureka 2016 intern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panish Chair Eureka 2016 interno" id="{BA4051FA-B5A8-8041-902C-54A3E0A35E45}" vid="{A453499C-19AA-F249-A308-67522C957B5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Pages>0</Pages>
  <Words>575</Words>
  <Characters>0</Characters>
  <Application>Microsoft Office PowerPoint</Application>
  <PresentationFormat>Custom</PresentationFormat>
  <Lines>0</Lines>
  <Paragraphs>146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1_Spanish Chair Eureka 2016 interno</vt:lpstr>
      <vt:lpstr>Office Theme</vt:lpstr>
      <vt:lpstr>PowerPoint Presentation</vt:lpstr>
      <vt:lpstr>Teaser</vt:lpstr>
      <vt:lpstr>Organisation Profile</vt:lpstr>
      <vt:lpstr>How to Overcome Rare Scenarios?</vt:lpstr>
      <vt:lpstr>Telemove Introduction (1)</vt:lpstr>
      <vt:lpstr>TeleMove Introduction (2)</vt:lpstr>
      <vt:lpstr>General architecture  </vt:lpstr>
      <vt:lpstr>TeleMove Partners</vt:lpstr>
      <vt:lpstr>Contact Info</vt:lpstr>
      <vt:lpstr>Join the follow-up Telco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conference@thesai.org</dc:creator>
  <cp:lastModifiedBy>Christiane Reinsch</cp:lastModifiedBy>
  <cp:revision>302</cp:revision>
  <dcterms:modified xsi:type="dcterms:W3CDTF">2018-09-26T04:47:00Z</dcterms:modified>
</cp:coreProperties>
</file>