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94" r:id="rId1"/>
    <p:sldMasterId id="2147483828" r:id="rId2"/>
  </p:sldMasterIdLst>
  <p:notesMasterIdLst>
    <p:notesMasterId r:id="rId11"/>
  </p:notesMasterIdLst>
  <p:sldIdLst>
    <p:sldId id="272" r:id="rId3"/>
    <p:sldId id="315" r:id="rId4"/>
    <p:sldId id="316" r:id="rId5"/>
    <p:sldId id="317" r:id="rId6"/>
    <p:sldId id="318" r:id="rId7"/>
    <p:sldId id="319" r:id="rId8"/>
    <p:sldId id="320" r:id="rId9"/>
    <p:sldId id="321" r:id="rId10"/>
  </p:sldIdLst>
  <p:sldSz cx="24384000" cy="13716000"/>
  <p:notesSz cx="6858000" cy="9144000"/>
  <p:defaultTextStyle>
    <a:defPPr>
      <a:defRPr lang="en-US"/>
    </a:defPPr>
    <a:lvl1pPr algn="l" rtl="0" eaLnBrk="0" fontAlgn="base" hangingPunct="0">
      <a:spcBef>
        <a:spcPct val="0"/>
      </a:spcBef>
      <a:spcAft>
        <a:spcPct val="0"/>
      </a:spcAft>
      <a:defRPr sz="5600" kern="1200">
        <a:solidFill>
          <a:srgbClr val="000000"/>
        </a:solidFill>
        <a:latin typeface="Gill Sans" charset="0"/>
        <a:ea typeface="ヒラギノ角ゴ ProN W3" charset="0"/>
        <a:cs typeface="ヒラギノ角ゴ ProN W3" charset="0"/>
        <a:sym typeface="Gill Sans" charset="0"/>
      </a:defRPr>
    </a:lvl1pPr>
    <a:lvl2pPr marL="457200" algn="l" rtl="0" eaLnBrk="0" fontAlgn="base" hangingPunct="0">
      <a:spcBef>
        <a:spcPct val="0"/>
      </a:spcBef>
      <a:spcAft>
        <a:spcPct val="0"/>
      </a:spcAft>
      <a:defRPr sz="5600" kern="1200">
        <a:solidFill>
          <a:srgbClr val="000000"/>
        </a:solidFill>
        <a:latin typeface="Gill Sans" charset="0"/>
        <a:ea typeface="ヒラギノ角ゴ ProN W3" charset="0"/>
        <a:cs typeface="ヒラギノ角ゴ ProN W3" charset="0"/>
        <a:sym typeface="Gill Sans" charset="0"/>
      </a:defRPr>
    </a:lvl2pPr>
    <a:lvl3pPr marL="914400" algn="l" rtl="0" eaLnBrk="0" fontAlgn="base" hangingPunct="0">
      <a:spcBef>
        <a:spcPct val="0"/>
      </a:spcBef>
      <a:spcAft>
        <a:spcPct val="0"/>
      </a:spcAft>
      <a:defRPr sz="5600" kern="1200">
        <a:solidFill>
          <a:srgbClr val="000000"/>
        </a:solidFill>
        <a:latin typeface="Gill Sans" charset="0"/>
        <a:ea typeface="ヒラギノ角ゴ ProN W3" charset="0"/>
        <a:cs typeface="ヒラギノ角ゴ ProN W3" charset="0"/>
        <a:sym typeface="Gill Sans" charset="0"/>
      </a:defRPr>
    </a:lvl3pPr>
    <a:lvl4pPr marL="1371600" algn="l" rtl="0" eaLnBrk="0" fontAlgn="base" hangingPunct="0">
      <a:spcBef>
        <a:spcPct val="0"/>
      </a:spcBef>
      <a:spcAft>
        <a:spcPct val="0"/>
      </a:spcAft>
      <a:defRPr sz="5600" kern="1200">
        <a:solidFill>
          <a:srgbClr val="000000"/>
        </a:solidFill>
        <a:latin typeface="Gill Sans" charset="0"/>
        <a:ea typeface="ヒラギノ角ゴ ProN W3" charset="0"/>
        <a:cs typeface="ヒラギノ角ゴ ProN W3" charset="0"/>
        <a:sym typeface="Gill Sans" charset="0"/>
      </a:defRPr>
    </a:lvl4pPr>
    <a:lvl5pPr marL="1828800" algn="l" rtl="0" eaLnBrk="0" fontAlgn="base" hangingPunct="0">
      <a:spcBef>
        <a:spcPct val="0"/>
      </a:spcBef>
      <a:spcAft>
        <a:spcPct val="0"/>
      </a:spcAft>
      <a:defRPr sz="5600" kern="1200">
        <a:solidFill>
          <a:srgbClr val="000000"/>
        </a:solidFill>
        <a:latin typeface="Gill Sans" charset="0"/>
        <a:ea typeface="ヒラギノ角ゴ ProN W3" charset="0"/>
        <a:cs typeface="ヒラギノ角ゴ ProN W3" charset="0"/>
        <a:sym typeface="Gill Sans" charset="0"/>
      </a:defRPr>
    </a:lvl5pPr>
    <a:lvl6pPr marL="2286000" algn="l" defTabSz="914400" rtl="0" eaLnBrk="1" latinLnBrk="0" hangingPunct="1">
      <a:defRPr sz="5600" kern="1200">
        <a:solidFill>
          <a:srgbClr val="000000"/>
        </a:solidFill>
        <a:latin typeface="Gill Sans" charset="0"/>
        <a:ea typeface="ヒラギノ角ゴ ProN W3" charset="0"/>
        <a:cs typeface="ヒラギノ角ゴ ProN W3" charset="0"/>
        <a:sym typeface="Gill Sans" charset="0"/>
      </a:defRPr>
    </a:lvl6pPr>
    <a:lvl7pPr marL="2743200" algn="l" defTabSz="914400" rtl="0" eaLnBrk="1" latinLnBrk="0" hangingPunct="1">
      <a:defRPr sz="5600" kern="1200">
        <a:solidFill>
          <a:srgbClr val="000000"/>
        </a:solidFill>
        <a:latin typeface="Gill Sans" charset="0"/>
        <a:ea typeface="ヒラギノ角ゴ ProN W3" charset="0"/>
        <a:cs typeface="ヒラギノ角ゴ ProN W3" charset="0"/>
        <a:sym typeface="Gill Sans" charset="0"/>
      </a:defRPr>
    </a:lvl7pPr>
    <a:lvl8pPr marL="3200400" algn="l" defTabSz="914400" rtl="0" eaLnBrk="1" latinLnBrk="0" hangingPunct="1">
      <a:defRPr sz="5600" kern="1200">
        <a:solidFill>
          <a:srgbClr val="000000"/>
        </a:solidFill>
        <a:latin typeface="Gill Sans" charset="0"/>
        <a:ea typeface="ヒラギノ角ゴ ProN W3" charset="0"/>
        <a:cs typeface="ヒラギノ角ゴ ProN W3" charset="0"/>
        <a:sym typeface="Gill Sans" charset="0"/>
      </a:defRPr>
    </a:lvl8pPr>
    <a:lvl9pPr marL="3657600" algn="l" defTabSz="914400" rtl="0" eaLnBrk="1" latinLnBrk="0" hangingPunct="1">
      <a:defRPr sz="5600" kern="1200">
        <a:solidFill>
          <a:srgbClr val="000000"/>
        </a:solidFill>
        <a:latin typeface="Gill Sans" charset="0"/>
        <a:ea typeface="ヒラギノ角ゴ ProN W3" charset="0"/>
        <a:cs typeface="ヒラギノ角ゴ ProN W3" charset="0"/>
        <a:sym typeface="Gill Sans" charset="0"/>
      </a:defRPr>
    </a:lvl9pPr>
  </p:defaultTextStyle>
  <p:extLst>
    <p:ext uri="{EFAFB233-063F-42B5-8137-9DF3F51BA10A}">
      <p15:sldGuideLst xmlns:p15="http://schemas.microsoft.com/office/powerpoint/2012/main" xmlns="">
        <p15:guide id="1" orient="horz" pos="4320">
          <p15:clr>
            <a:srgbClr val="A4A3A4"/>
          </p15:clr>
        </p15:guide>
        <p15:guide id="2" pos="76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0099FF"/>
    <a:srgbClr val="336600"/>
    <a:srgbClr val="663300"/>
    <a:srgbClr val="996633"/>
    <a:srgbClr val="D60093"/>
    <a:srgbClr val="9E2286"/>
    <a:srgbClr val="D0DFFC"/>
    <a:srgbClr val="52BEB0"/>
    <a:srgbClr val="67295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26" autoAdjust="0"/>
    <p:restoredTop sz="78863" autoAdjust="0"/>
  </p:normalViewPr>
  <p:slideViewPr>
    <p:cSldViewPr>
      <p:cViewPr>
        <p:scale>
          <a:sx n="33" d="100"/>
          <a:sy n="33" d="100"/>
        </p:scale>
        <p:origin x="-72" y="-48"/>
      </p:cViewPr>
      <p:guideLst>
        <p:guide orient="horz" pos="4320"/>
        <p:guide pos="76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101" d="100"/>
          <a:sy n="101" d="100"/>
        </p:scale>
        <p:origin x="352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leo" panose="020F0502020204030203" pitchFamily="34" charset="0"/>
              </a:defRPr>
            </a:lvl1pPr>
          </a:lstStyle>
          <a:p>
            <a:endParaRPr lang="en-US" dirty="0"/>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leo" panose="020F0502020204030203" pitchFamily="34" charset="0"/>
              </a:defRPr>
            </a:lvl1pPr>
          </a:lstStyle>
          <a:p>
            <a:fld id="{2CD826BB-5C23-4804-ADF3-D2879A29335B}" type="datetimeFigureOut">
              <a:rPr lang="en-US" smtClean="0"/>
              <a:pPr/>
              <a:t>9/26/2018</a:t>
            </a:fld>
            <a:endParaRPr lang="en-US" dirty="0"/>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leo" panose="020F0502020204030203" pitchFamily="34" charset="0"/>
              </a:defRPr>
            </a:lvl1pPr>
          </a:lstStyle>
          <a:p>
            <a:endParaRPr lang="en-US" dirty="0"/>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leo" panose="020F0502020204030203" pitchFamily="34" charset="0"/>
              </a:defRPr>
            </a:lvl1pPr>
          </a:lstStyle>
          <a:p>
            <a:fld id="{41E8C199-60EB-4919-9D02-E23353818F46}" type="slidenum">
              <a:rPr lang="en-US" smtClean="0"/>
              <a:pPr/>
              <a:t>‹Nº›</a:t>
            </a:fld>
            <a:endParaRPr lang="en-US" dirty="0"/>
          </a:p>
        </p:txBody>
      </p:sp>
    </p:spTree>
    <p:extLst>
      <p:ext uri="{BB962C8B-B14F-4D97-AF65-F5344CB8AC3E}">
        <p14:creationId xmlns:p14="http://schemas.microsoft.com/office/powerpoint/2010/main" val="6420464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85800" indent="-685800" algn="ctr">
              <a:buFontTx/>
              <a:buChar char="-"/>
            </a:pPr>
            <a:endParaRPr lang="en-GB" sz="1200" i="1" dirty="0" smtClean="0">
              <a:solidFill>
                <a:srgbClr val="00B0F0"/>
              </a:solidFill>
            </a:endParaRPr>
          </a:p>
          <a:p>
            <a:pPr algn="ctr"/>
            <a:r>
              <a:rPr lang="de-DE" sz="1200" i="1" dirty="0" err="1" smtClean="0">
                <a:solidFill>
                  <a:srgbClr val="00B0F0"/>
                </a:solidFill>
              </a:rPr>
              <a:t>What</a:t>
            </a:r>
            <a:r>
              <a:rPr lang="de-DE" sz="1200" i="1" dirty="0" smtClean="0">
                <a:solidFill>
                  <a:srgbClr val="00B0F0"/>
                </a:solidFill>
              </a:rPr>
              <a:t> </a:t>
            </a:r>
            <a:r>
              <a:rPr lang="de-DE" sz="1200" i="1" dirty="0" err="1" smtClean="0">
                <a:solidFill>
                  <a:srgbClr val="00B0F0"/>
                </a:solidFill>
              </a:rPr>
              <a:t>makes</a:t>
            </a:r>
            <a:r>
              <a:rPr lang="de-DE" sz="1200" i="1" dirty="0" smtClean="0">
                <a:solidFill>
                  <a:srgbClr val="00B0F0"/>
                </a:solidFill>
              </a:rPr>
              <a:t> </a:t>
            </a:r>
            <a:r>
              <a:rPr lang="de-DE" sz="1200" i="1" dirty="0" err="1" smtClean="0">
                <a:solidFill>
                  <a:srgbClr val="00B0F0"/>
                </a:solidFill>
              </a:rPr>
              <a:t>the</a:t>
            </a:r>
            <a:r>
              <a:rPr lang="de-DE" sz="1200" i="1" dirty="0" smtClean="0">
                <a:solidFill>
                  <a:srgbClr val="00B0F0"/>
                </a:solidFill>
              </a:rPr>
              <a:t> </a:t>
            </a:r>
            <a:r>
              <a:rPr lang="de-DE" sz="1200" i="1" dirty="0" err="1" smtClean="0">
                <a:solidFill>
                  <a:srgbClr val="00B0F0"/>
                </a:solidFill>
              </a:rPr>
              <a:t>added</a:t>
            </a:r>
            <a:r>
              <a:rPr lang="de-DE" sz="1200" i="1" dirty="0" smtClean="0">
                <a:solidFill>
                  <a:srgbClr val="00B0F0"/>
                </a:solidFill>
              </a:rPr>
              <a:t> </a:t>
            </a:r>
            <a:r>
              <a:rPr lang="de-DE" sz="1200" i="1" dirty="0" err="1" smtClean="0">
                <a:solidFill>
                  <a:srgbClr val="00B0F0"/>
                </a:solidFill>
              </a:rPr>
              <a:t>value</a:t>
            </a:r>
            <a:r>
              <a:rPr lang="de-DE" sz="1200" i="1" dirty="0" smtClean="0">
                <a:solidFill>
                  <a:srgbClr val="00B0F0"/>
                </a:solidFill>
              </a:rPr>
              <a:t>?</a:t>
            </a:r>
            <a:endParaRPr lang="en-GB" sz="1200" i="1" dirty="0" smtClean="0">
              <a:solidFill>
                <a:srgbClr val="00B0F0"/>
              </a:solidFill>
            </a:endParaRPr>
          </a:p>
          <a:p>
            <a:pPr algn="ctr"/>
            <a:r>
              <a:rPr lang="de-DE" sz="1200" i="1" dirty="0" err="1" smtClean="0">
                <a:solidFill>
                  <a:srgbClr val="00B0F0"/>
                </a:solidFill>
              </a:rPr>
              <a:t>Why</a:t>
            </a:r>
            <a:r>
              <a:rPr lang="de-DE" sz="1200" i="1" dirty="0" smtClean="0">
                <a:solidFill>
                  <a:srgbClr val="00B0F0"/>
                </a:solidFill>
              </a:rPr>
              <a:t> </a:t>
            </a:r>
            <a:r>
              <a:rPr lang="de-DE" sz="1200" i="1" dirty="0" err="1" smtClean="0">
                <a:solidFill>
                  <a:srgbClr val="00B0F0"/>
                </a:solidFill>
              </a:rPr>
              <a:t>should</a:t>
            </a:r>
            <a:r>
              <a:rPr lang="de-DE" sz="1200" i="1" dirty="0" smtClean="0">
                <a:solidFill>
                  <a:srgbClr val="00B0F0"/>
                </a:solidFill>
              </a:rPr>
              <a:t> I </a:t>
            </a:r>
            <a:r>
              <a:rPr lang="de-DE" sz="1200" i="1" dirty="0" err="1" smtClean="0">
                <a:solidFill>
                  <a:srgbClr val="00B0F0"/>
                </a:solidFill>
              </a:rPr>
              <a:t>participate</a:t>
            </a:r>
            <a:r>
              <a:rPr lang="de-DE" sz="1200" i="1" dirty="0" smtClean="0">
                <a:solidFill>
                  <a:srgbClr val="00B0F0"/>
                </a:solidFill>
              </a:rPr>
              <a:t> in </a:t>
            </a:r>
            <a:r>
              <a:rPr lang="de-DE" sz="1200" i="1" dirty="0" err="1" smtClean="0">
                <a:solidFill>
                  <a:srgbClr val="00B0F0"/>
                </a:solidFill>
              </a:rPr>
              <a:t>the</a:t>
            </a:r>
            <a:r>
              <a:rPr lang="de-DE" sz="1200" i="1" dirty="0" smtClean="0">
                <a:solidFill>
                  <a:srgbClr val="00B0F0"/>
                </a:solidFill>
              </a:rPr>
              <a:t> </a:t>
            </a:r>
            <a:r>
              <a:rPr lang="de-DE" sz="1200" i="1" dirty="0" err="1" smtClean="0">
                <a:solidFill>
                  <a:srgbClr val="00B0F0"/>
                </a:solidFill>
              </a:rPr>
              <a:t>project</a:t>
            </a:r>
            <a:r>
              <a:rPr lang="de-DE" sz="1200" i="1" dirty="0" smtClean="0">
                <a:solidFill>
                  <a:srgbClr val="00B0F0"/>
                </a:solidFill>
              </a:rPr>
              <a:t>?</a:t>
            </a:r>
            <a:endParaRPr lang="en-GB" sz="1200" i="1" dirty="0" smtClean="0">
              <a:solidFill>
                <a:srgbClr val="00B0F0"/>
              </a:solidFill>
            </a:endParaRPr>
          </a:p>
          <a:p>
            <a:endParaRPr lang="en-GB" dirty="0"/>
          </a:p>
        </p:txBody>
      </p:sp>
      <p:sp>
        <p:nvSpPr>
          <p:cNvPr id="4" name="Slide Number Placeholder 3"/>
          <p:cNvSpPr>
            <a:spLocks noGrp="1"/>
          </p:cNvSpPr>
          <p:nvPr>
            <p:ph type="sldNum" sz="quarter" idx="10"/>
          </p:nvPr>
        </p:nvSpPr>
        <p:spPr/>
        <p:txBody>
          <a:bodyPr/>
          <a:lstStyle/>
          <a:p>
            <a:fld id="{41E8C199-60EB-4919-9D02-E23353818F46}" type="slidenum">
              <a:rPr lang="en-US" smtClean="0"/>
              <a:pPr/>
              <a:t>2</a:t>
            </a:fld>
            <a:endParaRPr lang="en-US" dirty="0"/>
          </a:p>
        </p:txBody>
      </p:sp>
    </p:spTree>
    <p:extLst>
      <p:ext uri="{BB962C8B-B14F-4D97-AF65-F5344CB8AC3E}">
        <p14:creationId xmlns:p14="http://schemas.microsoft.com/office/powerpoint/2010/main" val="32859999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ctr"/>
            <a:r>
              <a:rPr lang="en-GB" sz="1200" i="1" dirty="0" smtClean="0">
                <a:solidFill>
                  <a:srgbClr val="00B0F0"/>
                </a:solidFill>
              </a:rPr>
              <a:t>1 slide: </a:t>
            </a:r>
          </a:p>
          <a:p>
            <a:pPr algn="ctr"/>
            <a:r>
              <a:rPr lang="en-GB" sz="1200" i="1" dirty="0" smtClean="0">
                <a:solidFill>
                  <a:srgbClr val="00B0F0"/>
                </a:solidFill>
              </a:rPr>
              <a:t>Very short info about the profile of your organisation, </a:t>
            </a:r>
          </a:p>
          <a:p>
            <a:endParaRPr lang="fr-FR" dirty="0"/>
          </a:p>
        </p:txBody>
      </p:sp>
      <p:sp>
        <p:nvSpPr>
          <p:cNvPr id="4" name="Espace réservé du numéro de diapositive 3"/>
          <p:cNvSpPr>
            <a:spLocks noGrp="1"/>
          </p:cNvSpPr>
          <p:nvPr>
            <p:ph type="sldNum" sz="quarter" idx="10"/>
          </p:nvPr>
        </p:nvSpPr>
        <p:spPr/>
        <p:txBody>
          <a:bodyPr/>
          <a:lstStyle/>
          <a:p>
            <a:fld id="{41E8C199-60EB-4919-9D02-E23353818F46}" type="slidenum">
              <a:rPr lang="en-US" smtClean="0"/>
              <a:pPr/>
              <a:t>3</a:t>
            </a:fld>
            <a:endParaRPr lang="en-US" dirty="0"/>
          </a:p>
        </p:txBody>
      </p:sp>
    </p:spTree>
    <p:extLst>
      <p:ext uri="{BB962C8B-B14F-4D97-AF65-F5344CB8AC3E}">
        <p14:creationId xmlns:p14="http://schemas.microsoft.com/office/powerpoint/2010/main" val="23329332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ctr"/>
            <a:r>
              <a:rPr lang="en-GB" sz="1200" i="1" dirty="0" smtClean="0">
                <a:solidFill>
                  <a:srgbClr val="00B0F0"/>
                </a:solidFill>
              </a:rPr>
              <a:t>1 slide: </a:t>
            </a:r>
          </a:p>
          <a:p>
            <a:pPr algn="ctr"/>
            <a:r>
              <a:rPr lang="en-GB" sz="1200" i="1" dirty="0" smtClean="0">
                <a:solidFill>
                  <a:srgbClr val="00B0F0"/>
                </a:solidFill>
              </a:rPr>
              <a:t>Short info what the idea/proposal is about </a:t>
            </a:r>
            <a:br>
              <a:rPr lang="en-GB" sz="1200" i="1" dirty="0" smtClean="0">
                <a:solidFill>
                  <a:srgbClr val="00B0F0"/>
                </a:solidFill>
              </a:rPr>
            </a:br>
            <a:r>
              <a:rPr lang="en-GB" sz="1200" i="1" dirty="0" smtClean="0">
                <a:solidFill>
                  <a:srgbClr val="00B0F0"/>
                </a:solidFill>
              </a:rPr>
              <a:t>(vision, motivation, content)</a:t>
            </a:r>
          </a:p>
          <a:p>
            <a:endParaRPr lang="fr-FR" dirty="0"/>
          </a:p>
        </p:txBody>
      </p:sp>
      <p:sp>
        <p:nvSpPr>
          <p:cNvPr id="4" name="Espace réservé du numéro de diapositive 3"/>
          <p:cNvSpPr>
            <a:spLocks noGrp="1"/>
          </p:cNvSpPr>
          <p:nvPr>
            <p:ph type="sldNum" sz="quarter" idx="10"/>
          </p:nvPr>
        </p:nvSpPr>
        <p:spPr/>
        <p:txBody>
          <a:bodyPr/>
          <a:lstStyle/>
          <a:p>
            <a:fld id="{41E8C199-60EB-4919-9D02-E23353818F46}" type="slidenum">
              <a:rPr lang="en-US" smtClean="0"/>
              <a:pPr/>
              <a:t>4</a:t>
            </a:fld>
            <a:endParaRPr lang="en-US" dirty="0"/>
          </a:p>
        </p:txBody>
      </p:sp>
    </p:spTree>
    <p:extLst>
      <p:ext uri="{BB962C8B-B14F-4D97-AF65-F5344CB8AC3E}">
        <p14:creationId xmlns:p14="http://schemas.microsoft.com/office/powerpoint/2010/main" val="25245928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ctr"/>
            <a:r>
              <a:rPr lang="en-GB" sz="1200" i="1" dirty="0" smtClean="0">
                <a:solidFill>
                  <a:srgbClr val="00B0F0"/>
                </a:solidFill>
              </a:rPr>
              <a:t>1 slide: </a:t>
            </a:r>
          </a:p>
          <a:p>
            <a:pPr algn="ctr"/>
            <a:r>
              <a:rPr lang="en-GB" sz="1200" i="1" dirty="0" smtClean="0">
                <a:solidFill>
                  <a:srgbClr val="00B0F0"/>
                </a:solidFill>
              </a:rPr>
              <a:t>Short info on expected outcome, impacts, schedule </a:t>
            </a:r>
          </a:p>
          <a:p>
            <a:endParaRPr lang="fr-FR" dirty="0"/>
          </a:p>
        </p:txBody>
      </p:sp>
      <p:sp>
        <p:nvSpPr>
          <p:cNvPr id="4" name="Espace réservé du numéro de diapositive 3"/>
          <p:cNvSpPr>
            <a:spLocks noGrp="1"/>
          </p:cNvSpPr>
          <p:nvPr>
            <p:ph type="sldNum" sz="quarter" idx="10"/>
          </p:nvPr>
        </p:nvSpPr>
        <p:spPr/>
        <p:txBody>
          <a:bodyPr/>
          <a:lstStyle/>
          <a:p>
            <a:fld id="{41E8C199-60EB-4919-9D02-E23353818F46}" type="slidenum">
              <a:rPr lang="en-US" smtClean="0"/>
              <a:pPr/>
              <a:t>5</a:t>
            </a:fld>
            <a:endParaRPr lang="en-US" dirty="0"/>
          </a:p>
        </p:txBody>
      </p:sp>
    </p:spTree>
    <p:extLst>
      <p:ext uri="{BB962C8B-B14F-4D97-AF65-F5344CB8AC3E}">
        <p14:creationId xmlns:p14="http://schemas.microsoft.com/office/powerpoint/2010/main" val="167506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11" name="Marcador de texto 10"/>
          <p:cNvSpPr>
            <a:spLocks noGrp="1"/>
          </p:cNvSpPr>
          <p:nvPr>
            <p:ph type="body" sz="quarter" idx="11" hasCustomPrompt="1"/>
          </p:nvPr>
        </p:nvSpPr>
        <p:spPr>
          <a:xfrm>
            <a:off x="1401304" y="1692101"/>
            <a:ext cx="21608328" cy="1483362"/>
          </a:xfrm>
          <a:prstGeom prst="rect">
            <a:avLst/>
          </a:prstGeom>
        </p:spPr>
        <p:txBody>
          <a:bodyPr lIns="0" tIns="0" rIns="0" bIns="0"/>
          <a:lstStyle>
            <a:lvl1pPr marL="0" indent="0">
              <a:buFontTx/>
              <a:buNone/>
              <a:defRPr sz="10800" b="1" u="sng">
                <a:solidFill>
                  <a:srgbClr val="A8D200"/>
                </a:solidFill>
                <a:latin typeface="Arial" charset="0"/>
                <a:ea typeface="Arial" charset="0"/>
                <a:cs typeface="Arial" charset="0"/>
              </a:defRPr>
            </a:lvl1pPr>
            <a:lvl2pPr marL="914400" indent="0">
              <a:buFontTx/>
              <a:buNone/>
              <a:defRPr sz="5600">
                <a:solidFill>
                  <a:schemeClr val="tx1">
                    <a:lumMod val="65000"/>
                    <a:lumOff val="35000"/>
                  </a:schemeClr>
                </a:solidFill>
                <a:latin typeface="Arial" charset="0"/>
                <a:ea typeface="Arial" charset="0"/>
                <a:cs typeface="Arial" charset="0"/>
              </a:defRPr>
            </a:lvl2pPr>
            <a:lvl3pPr marL="1828800" indent="0">
              <a:buFontTx/>
              <a:buNone/>
              <a:defRPr/>
            </a:lvl3pPr>
            <a:lvl4pPr marL="2743200" indent="0">
              <a:buFontTx/>
              <a:buNone/>
              <a:defRPr/>
            </a:lvl4pPr>
            <a:lvl5pPr marL="3657600" indent="0">
              <a:buFontTx/>
              <a:buNone/>
              <a:defRPr/>
            </a:lvl5pPr>
          </a:lstStyle>
          <a:p>
            <a:pPr lvl="0"/>
            <a:r>
              <a:rPr lang="es-ES" dirty="0"/>
              <a:t>Titular Presentación</a:t>
            </a:r>
          </a:p>
        </p:txBody>
      </p:sp>
      <p:sp>
        <p:nvSpPr>
          <p:cNvPr id="3" name="Marcador de texto 2"/>
          <p:cNvSpPr>
            <a:spLocks noGrp="1"/>
          </p:cNvSpPr>
          <p:nvPr>
            <p:ph type="body" sz="quarter" idx="12" hasCustomPrompt="1"/>
          </p:nvPr>
        </p:nvSpPr>
        <p:spPr>
          <a:xfrm>
            <a:off x="3576637" y="4738977"/>
            <a:ext cx="19432994" cy="5602054"/>
          </a:xfrm>
          <a:prstGeom prst="rect">
            <a:avLst/>
          </a:prstGeom>
        </p:spPr>
        <p:txBody>
          <a:bodyPr lIns="0" tIns="0" rIns="0" bIns="0"/>
          <a:lstStyle>
            <a:lvl1pPr marL="0" indent="0">
              <a:buNone/>
              <a:defRPr sz="7200" b="1" i="0">
                <a:solidFill>
                  <a:schemeClr val="tx1">
                    <a:lumMod val="65000"/>
                    <a:lumOff val="35000"/>
                  </a:schemeClr>
                </a:solidFill>
                <a:latin typeface="Arial" charset="0"/>
                <a:ea typeface="Arial" charset="0"/>
                <a:cs typeface="Arial" charset="0"/>
              </a:defRPr>
            </a:lvl1pPr>
            <a:lvl2pPr marL="914400" indent="0">
              <a:buNone/>
              <a:defRPr sz="3600" b="0" i="0">
                <a:latin typeface="Arial" charset="0"/>
                <a:ea typeface="Arial" charset="0"/>
                <a:cs typeface="Arial" charset="0"/>
              </a:defRPr>
            </a:lvl2pPr>
            <a:lvl3pPr marL="1828800" indent="0">
              <a:buNone/>
              <a:defRPr sz="3600" b="0" i="0">
                <a:latin typeface="Arial" charset="0"/>
                <a:ea typeface="Arial" charset="0"/>
                <a:cs typeface="Arial" charset="0"/>
              </a:defRPr>
            </a:lvl3pPr>
            <a:lvl4pPr marL="2743200" indent="0">
              <a:buNone/>
              <a:defRPr sz="3600" b="0" i="0">
                <a:latin typeface="Arial" charset="0"/>
                <a:ea typeface="Arial" charset="0"/>
                <a:cs typeface="Arial" charset="0"/>
              </a:defRPr>
            </a:lvl4pPr>
            <a:lvl5pPr marL="3657600" indent="0">
              <a:buNone/>
              <a:defRPr sz="3600" b="0" i="0">
                <a:latin typeface="Arial" charset="0"/>
                <a:ea typeface="Arial" charset="0"/>
                <a:cs typeface="Arial" charset="0"/>
              </a:defRPr>
            </a:lvl5pPr>
          </a:lstStyle>
          <a:p>
            <a:pPr lvl="0"/>
            <a:r>
              <a:rPr lang="es-ES" dirty="0"/>
              <a:t>Subtitular presentación</a:t>
            </a:r>
            <a:endParaRPr lang="es-ES_tradnl" dirty="0"/>
          </a:p>
        </p:txBody>
      </p:sp>
      <p:sp>
        <p:nvSpPr>
          <p:cNvPr id="5" name="Marcador de texto 4"/>
          <p:cNvSpPr>
            <a:spLocks noGrp="1"/>
          </p:cNvSpPr>
          <p:nvPr>
            <p:ph type="body" sz="quarter" idx="13" hasCustomPrompt="1"/>
          </p:nvPr>
        </p:nvSpPr>
        <p:spPr>
          <a:xfrm>
            <a:off x="16617488" y="12403688"/>
            <a:ext cx="6874280" cy="447788"/>
          </a:xfrm>
          <a:prstGeom prst="rect">
            <a:avLst/>
          </a:prstGeom>
        </p:spPr>
        <p:txBody>
          <a:bodyPr lIns="0" tIns="0" rIns="0" bIns="0"/>
          <a:lstStyle>
            <a:lvl1pPr marL="0" indent="0" algn="r">
              <a:buNone/>
              <a:defRPr sz="3000">
                <a:solidFill>
                  <a:srgbClr val="A8D200"/>
                </a:solidFill>
                <a:latin typeface="Arial" charset="0"/>
                <a:ea typeface="Arial" charset="0"/>
                <a:cs typeface="Arial" charset="0"/>
              </a:defRPr>
            </a:lvl1pPr>
            <a:lvl2pPr marL="914400" indent="0">
              <a:buNone/>
              <a:defRPr sz="3200">
                <a:latin typeface="Arial" charset="0"/>
                <a:ea typeface="Arial" charset="0"/>
                <a:cs typeface="Arial" charset="0"/>
              </a:defRPr>
            </a:lvl2pPr>
            <a:lvl3pPr marL="1828800" indent="0">
              <a:buNone/>
              <a:defRPr sz="3200">
                <a:latin typeface="Arial" charset="0"/>
                <a:ea typeface="Arial" charset="0"/>
                <a:cs typeface="Arial" charset="0"/>
              </a:defRPr>
            </a:lvl3pPr>
            <a:lvl4pPr marL="2743200" indent="0">
              <a:buNone/>
              <a:defRPr sz="3200">
                <a:latin typeface="Arial" charset="0"/>
                <a:ea typeface="Arial" charset="0"/>
                <a:cs typeface="Arial" charset="0"/>
              </a:defRPr>
            </a:lvl4pPr>
            <a:lvl5pPr marL="3657600" indent="0">
              <a:buNone/>
              <a:defRPr sz="3200">
                <a:latin typeface="Arial" charset="0"/>
                <a:ea typeface="Arial" charset="0"/>
                <a:cs typeface="Arial" charset="0"/>
              </a:defRPr>
            </a:lvl5pPr>
          </a:lstStyle>
          <a:p>
            <a:pPr lvl="0"/>
            <a:r>
              <a:rPr lang="es-ES" dirty="0"/>
              <a:t>Fecha</a:t>
            </a:r>
            <a:endParaRPr lang="es-ES_tradnl" dirty="0"/>
          </a:p>
        </p:txBody>
      </p:sp>
      <p:sp>
        <p:nvSpPr>
          <p:cNvPr id="8" name="Marcador de texto 2"/>
          <p:cNvSpPr>
            <a:spLocks noGrp="1"/>
          </p:cNvSpPr>
          <p:nvPr>
            <p:ph type="body" sz="quarter" idx="14" hasCustomPrompt="1"/>
          </p:nvPr>
        </p:nvSpPr>
        <p:spPr>
          <a:xfrm>
            <a:off x="1400178" y="4741998"/>
            <a:ext cx="1675532" cy="924640"/>
          </a:xfrm>
          <a:prstGeom prst="rect">
            <a:avLst/>
          </a:prstGeom>
          <a:solidFill>
            <a:srgbClr val="A8D200"/>
          </a:solidFill>
        </p:spPr>
        <p:txBody>
          <a:bodyPr lIns="144000" tIns="72000" rIns="144000" bIns="72000"/>
          <a:lstStyle>
            <a:lvl1pPr marL="0" indent="0" algn="ctr">
              <a:buNone/>
              <a:defRPr sz="5600" b="1">
                <a:solidFill>
                  <a:schemeClr val="tx1">
                    <a:lumMod val="65000"/>
                    <a:lumOff val="35000"/>
                  </a:schemeClr>
                </a:solidFill>
              </a:defRPr>
            </a:lvl1pPr>
            <a:lvl2pPr marL="914400" indent="0">
              <a:buNone/>
              <a:defRPr sz="9600"/>
            </a:lvl2pPr>
            <a:lvl3pPr marL="1828800" indent="0">
              <a:buNone/>
              <a:defRPr sz="9600"/>
            </a:lvl3pPr>
            <a:lvl4pPr marL="2743200" indent="0">
              <a:buNone/>
              <a:defRPr sz="9600"/>
            </a:lvl4pPr>
            <a:lvl5pPr marL="3657600" indent="0">
              <a:buNone/>
              <a:defRPr sz="9600"/>
            </a:lvl5pPr>
          </a:lstStyle>
          <a:p>
            <a:pPr lvl="0"/>
            <a:r>
              <a:rPr lang="es-ES" dirty="0"/>
              <a:t>12.3</a:t>
            </a:r>
            <a:endParaRPr lang="es-ES_tradnl" dirty="0"/>
          </a:p>
        </p:txBody>
      </p:sp>
    </p:spTree>
    <p:extLst>
      <p:ext uri="{BB962C8B-B14F-4D97-AF65-F5344CB8AC3E}">
        <p14:creationId xmlns:p14="http://schemas.microsoft.com/office/powerpoint/2010/main" val="1634955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5C9EC9D-4369-4EC4-95F3-88922B4B0C1C}" type="datetimeFigureOut">
              <a:rPr lang="en-GB" smtClean="0"/>
              <a:t>26/09/2018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0C5A916-48A2-48A2-9A75-3DD55F3698BD}" type="slidenum">
              <a:rPr lang="en-GB" smtClean="0"/>
              <a:t>‹Nº›</a:t>
            </a:fld>
            <a:endParaRPr lang="en-GB"/>
          </a:p>
        </p:txBody>
      </p:sp>
    </p:spTree>
    <p:extLst>
      <p:ext uri="{BB962C8B-B14F-4D97-AF65-F5344CB8AC3E}">
        <p14:creationId xmlns:p14="http://schemas.microsoft.com/office/powerpoint/2010/main" val="52607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C9EC9D-4369-4EC4-95F3-88922B4B0C1C}" type="datetimeFigureOut">
              <a:rPr lang="en-GB" smtClean="0"/>
              <a:t>26/09/2018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0C5A916-48A2-48A2-9A75-3DD55F3698BD}" type="slidenum">
              <a:rPr lang="en-GB" smtClean="0"/>
              <a:t>‹Nº›</a:t>
            </a:fld>
            <a:endParaRPr lang="en-GB"/>
          </a:p>
        </p:txBody>
      </p:sp>
    </p:spTree>
    <p:extLst>
      <p:ext uri="{BB962C8B-B14F-4D97-AF65-F5344CB8AC3E}">
        <p14:creationId xmlns:p14="http://schemas.microsoft.com/office/powerpoint/2010/main" val="29353172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1" y="546100"/>
            <a:ext cx="8022168" cy="2324100"/>
          </a:xfrm>
        </p:spPr>
        <p:txBody>
          <a:bodyPr anchor="b"/>
          <a:lstStyle>
            <a:lvl1pPr algn="l">
              <a:defRPr sz="4800" b="1"/>
            </a:lvl1pPr>
          </a:lstStyle>
          <a:p>
            <a:r>
              <a:rPr lang="en-US" smtClean="0"/>
              <a:t>Click to edit Master title style</a:t>
            </a:r>
            <a:endParaRPr lang="en-GB"/>
          </a:p>
        </p:txBody>
      </p:sp>
      <p:sp>
        <p:nvSpPr>
          <p:cNvPr id="3" name="Content Placeholder 2"/>
          <p:cNvSpPr>
            <a:spLocks noGrp="1"/>
          </p:cNvSpPr>
          <p:nvPr>
            <p:ph idx="1"/>
          </p:nvPr>
        </p:nvSpPr>
        <p:spPr>
          <a:xfrm>
            <a:off x="9533467" y="546111"/>
            <a:ext cx="13631333" cy="11706226"/>
          </a:xfrm>
        </p:spPr>
        <p:txBody>
          <a:bodyPr/>
          <a:lstStyle>
            <a:lvl1pPr>
              <a:defRPr sz="7600"/>
            </a:lvl1pPr>
            <a:lvl2pPr>
              <a:defRPr sz="6700"/>
            </a:lvl2pPr>
            <a:lvl3pPr>
              <a:defRPr sz="5700"/>
            </a:lvl3pPr>
            <a:lvl4pPr>
              <a:defRPr sz="4800"/>
            </a:lvl4pPr>
            <a:lvl5pPr>
              <a:defRPr sz="4800"/>
            </a:lvl5pPr>
            <a:lvl6pPr>
              <a:defRPr sz="4800"/>
            </a:lvl6pPr>
            <a:lvl7pPr>
              <a:defRPr sz="4800"/>
            </a:lvl7pPr>
            <a:lvl8pPr>
              <a:defRPr sz="4800"/>
            </a:lvl8pPr>
            <a:lvl9pPr>
              <a:defRPr sz="4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1219201" y="2870207"/>
            <a:ext cx="8022168" cy="9382126"/>
          </a:xfrm>
        </p:spPr>
        <p:txBody>
          <a:bodyPr/>
          <a:lstStyle>
            <a:lvl1pPr marL="0" indent="0">
              <a:buNone/>
              <a:defRPr sz="3300"/>
            </a:lvl1pPr>
            <a:lvl2pPr marL="1088428" indent="0">
              <a:buNone/>
              <a:defRPr sz="2900"/>
            </a:lvl2pPr>
            <a:lvl3pPr marL="2176857" indent="0">
              <a:buNone/>
              <a:defRPr sz="2400"/>
            </a:lvl3pPr>
            <a:lvl4pPr marL="3265285" indent="0">
              <a:buNone/>
              <a:defRPr sz="2100"/>
            </a:lvl4pPr>
            <a:lvl5pPr marL="4353714" indent="0">
              <a:buNone/>
              <a:defRPr sz="2100"/>
            </a:lvl5pPr>
            <a:lvl6pPr marL="5442142" indent="0">
              <a:buNone/>
              <a:defRPr sz="2100"/>
            </a:lvl6pPr>
            <a:lvl7pPr marL="6530568" indent="0">
              <a:buNone/>
              <a:defRPr sz="2100"/>
            </a:lvl7pPr>
            <a:lvl8pPr marL="7618992" indent="0">
              <a:buNone/>
              <a:defRPr sz="2100"/>
            </a:lvl8pPr>
            <a:lvl9pPr marL="8707425" indent="0">
              <a:buNone/>
              <a:defRPr sz="21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C9EC9D-4369-4EC4-95F3-88922B4B0C1C}" type="datetimeFigureOut">
              <a:rPr lang="en-GB" smtClean="0"/>
              <a:t>26/09/2018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C5A916-48A2-48A2-9A75-3DD55F3698BD}" type="slidenum">
              <a:rPr lang="en-GB" smtClean="0"/>
              <a:t>‹Nº›</a:t>
            </a:fld>
            <a:endParaRPr lang="en-GB"/>
          </a:p>
        </p:txBody>
      </p:sp>
    </p:spTree>
    <p:extLst>
      <p:ext uri="{BB962C8B-B14F-4D97-AF65-F5344CB8AC3E}">
        <p14:creationId xmlns:p14="http://schemas.microsoft.com/office/powerpoint/2010/main" val="23206065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79435" y="9601200"/>
            <a:ext cx="14630400" cy="1133476"/>
          </a:xfrm>
        </p:spPr>
        <p:txBody>
          <a:bodyPr anchor="b"/>
          <a:lstStyle>
            <a:lvl1pPr algn="l">
              <a:defRPr sz="4800" b="1"/>
            </a:lvl1pPr>
          </a:lstStyle>
          <a:p>
            <a:r>
              <a:rPr lang="en-US" smtClean="0"/>
              <a:t>Click to edit Master title style</a:t>
            </a:r>
            <a:endParaRPr lang="en-GB"/>
          </a:p>
        </p:txBody>
      </p:sp>
      <p:sp>
        <p:nvSpPr>
          <p:cNvPr id="3" name="Picture Placeholder 2"/>
          <p:cNvSpPr>
            <a:spLocks noGrp="1"/>
          </p:cNvSpPr>
          <p:nvPr>
            <p:ph type="pic" idx="1"/>
          </p:nvPr>
        </p:nvSpPr>
        <p:spPr>
          <a:xfrm>
            <a:off x="4779435" y="1225550"/>
            <a:ext cx="14630400" cy="8229600"/>
          </a:xfrm>
        </p:spPr>
        <p:txBody>
          <a:bodyPr/>
          <a:lstStyle>
            <a:lvl1pPr marL="0" indent="0">
              <a:buNone/>
              <a:defRPr sz="7600"/>
            </a:lvl1pPr>
            <a:lvl2pPr marL="1088428" indent="0">
              <a:buNone/>
              <a:defRPr sz="6700"/>
            </a:lvl2pPr>
            <a:lvl3pPr marL="2176857" indent="0">
              <a:buNone/>
              <a:defRPr sz="5700"/>
            </a:lvl3pPr>
            <a:lvl4pPr marL="3265285" indent="0">
              <a:buNone/>
              <a:defRPr sz="4800"/>
            </a:lvl4pPr>
            <a:lvl5pPr marL="4353714" indent="0">
              <a:buNone/>
              <a:defRPr sz="4800"/>
            </a:lvl5pPr>
            <a:lvl6pPr marL="5442142" indent="0">
              <a:buNone/>
              <a:defRPr sz="4800"/>
            </a:lvl6pPr>
            <a:lvl7pPr marL="6530568" indent="0">
              <a:buNone/>
              <a:defRPr sz="4800"/>
            </a:lvl7pPr>
            <a:lvl8pPr marL="7618992" indent="0">
              <a:buNone/>
              <a:defRPr sz="4800"/>
            </a:lvl8pPr>
            <a:lvl9pPr marL="8707425" indent="0">
              <a:buNone/>
              <a:defRPr sz="4800"/>
            </a:lvl9pPr>
          </a:lstStyle>
          <a:p>
            <a:endParaRPr lang="en-GB"/>
          </a:p>
        </p:txBody>
      </p:sp>
      <p:sp>
        <p:nvSpPr>
          <p:cNvPr id="4" name="Text Placeholder 3"/>
          <p:cNvSpPr>
            <a:spLocks noGrp="1"/>
          </p:cNvSpPr>
          <p:nvPr>
            <p:ph type="body" sz="half" idx="2"/>
          </p:nvPr>
        </p:nvSpPr>
        <p:spPr>
          <a:xfrm>
            <a:off x="4779435" y="10734676"/>
            <a:ext cx="14630400" cy="1609724"/>
          </a:xfrm>
        </p:spPr>
        <p:txBody>
          <a:bodyPr/>
          <a:lstStyle>
            <a:lvl1pPr marL="0" indent="0">
              <a:buNone/>
              <a:defRPr sz="3300"/>
            </a:lvl1pPr>
            <a:lvl2pPr marL="1088428" indent="0">
              <a:buNone/>
              <a:defRPr sz="2900"/>
            </a:lvl2pPr>
            <a:lvl3pPr marL="2176857" indent="0">
              <a:buNone/>
              <a:defRPr sz="2400"/>
            </a:lvl3pPr>
            <a:lvl4pPr marL="3265285" indent="0">
              <a:buNone/>
              <a:defRPr sz="2100"/>
            </a:lvl4pPr>
            <a:lvl5pPr marL="4353714" indent="0">
              <a:buNone/>
              <a:defRPr sz="2100"/>
            </a:lvl5pPr>
            <a:lvl6pPr marL="5442142" indent="0">
              <a:buNone/>
              <a:defRPr sz="2100"/>
            </a:lvl6pPr>
            <a:lvl7pPr marL="6530568" indent="0">
              <a:buNone/>
              <a:defRPr sz="2100"/>
            </a:lvl7pPr>
            <a:lvl8pPr marL="7618992" indent="0">
              <a:buNone/>
              <a:defRPr sz="2100"/>
            </a:lvl8pPr>
            <a:lvl9pPr marL="8707425" indent="0">
              <a:buNone/>
              <a:defRPr sz="21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C9EC9D-4369-4EC4-95F3-88922B4B0C1C}" type="datetimeFigureOut">
              <a:rPr lang="en-GB" smtClean="0"/>
              <a:t>26/09/2018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C5A916-48A2-48A2-9A75-3DD55F3698BD}" type="slidenum">
              <a:rPr lang="en-GB" smtClean="0"/>
              <a:t>‹Nº›</a:t>
            </a:fld>
            <a:endParaRPr lang="en-GB"/>
          </a:p>
        </p:txBody>
      </p:sp>
    </p:spTree>
    <p:extLst>
      <p:ext uri="{BB962C8B-B14F-4D97-AF65-F5344CB8AC3E}">
        <p14:creationId xmlns:p14="http://schemas.microsoft.com/office/powerpoint/2010/main" val="15975894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5C9EC9D-4369-4EC4-95F3-88922B4B0C1C}" type="datetimeFigureOut">
              <a:rPr lang="en-GB" smtClean="0"/>
              <a:t>26/09/2018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C5A916-48A2-48A2-9A75-3DD55F3698BD}" type="slidenum">
              <a:rPr lang="en-GB" smtClean="0"/>
              <a:t>‹Nº›</a:t>
            </a:fld>
            <a:endParaRPr lang="en-GB"/>
          </a:p>
        </p:txBody>
      </p:sp>
    </p:spTree>
    <p:extLst>
      <p:ext uri="{BB962C8B-B14F-4D97-AF65-F5344CB8AC3E}">
        <p14:creationId xmlns:p14="http://schemas.microsoft.com/office/powerpoint/2010/main" val="8016723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142400" y="1098550"/>
            <a:ext cx="14630400" cy="234061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251200" y="1098550"/>
            <a:ext cx="43484800" cy="234061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5C9EC9D-4369-4EC4-95F3-88922B4B0C1C}" type="datetimeFigureOut">
              <a:rPr lang="en-GB" smtClean="0"/>
              <a:t>26/09/2018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C5A916-48A2-48A2-9A75-3DD55F3698BD}" type="slidenum">
              <a:rPr lang="en-GB" smtClean="0"/>
              <a:t>‹Nº›</a:t>
            </a:fld>
            <a:endParaRPr lang="en-GB"/>
          </a:p>
        </p:txBody>
      </p:sp>
    </p:spTree>
    <p:extLst>
      <p:ext uri="{BB962C8B-B14F-4D97-AF65-F5344CB8AC3E}">
        <p14:creationId xmlns:p14="http://schemas.microsoft.com/office/powerpoint/2010/main" val="187605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Sumario">
    <p:spTree>
      <p:nvGrpSpPr>
        <p:cNvPr id="1" name=""/>
        <p:cNvGrpSpPr/>
        <p:nvPr/>
      </p:nvGrpSpPr>
      <p:grpSpPr>
        <a:xfrm>
          <a:off x="0" y="0"/>
          <a:ext cx="0" cy="0"/>
          <a:chOff x="0" y="0"/>
          <a:chExt cx="0" cy="0"/>
        </a:xfrm>
      </p:grpSpPr>
      <p:sp>
        <p:nvSpPr>
          <p:cNvPr id="3" name="Marcador de número de diapositiva 2"/>
          <p:cNvSpPr>
            <a:spLocks noGrp="1"/>
          </p:cNvSpPr>
          <p:nvPr>
            <p:ph type="sldNum" sz="quarter" idx="10"/>
          </p:nvPr>
        </p:nvSpPr>
        <p:spPr>
          <a:xfrm>
            <a:off x="23303950" y="12780835"/>
            <a:ext cx="504000" cy="412158"/>
          </a:xfrm>
          <a:prstGeom prst="rect">
            <a:avLst/>
          </a:prstGeom>
        </p:spPr>
        <p:txBody>
          <a:bodyPr lIns="182880" tIns="91440" rIns="182880" bIns="91440"/>
          <a:lstStyle/>
          <a:p>
            <a:pPr defTabSz="1828800" eaLnBrk="1" fontAlgn="auto" hangingPunct="1">
              <a:spcBef>
                <a:spcPts val="0"/>
              </a:spcBef>
              <a:spcAft>
                <a:spcPts val="0"/>
              </a:spcAft>
            </a:pPr>
            <a:fld id="{EEA4495D-35CE-2741-BA1A-FCDF99A4A1F7}" type="slidenum">
              <a:rPr lang="es-ES_tradnl" sz="3600" smtClean="0">
                <a:solidFill>
                  <a:prstClr val="black"/>
                </a:solidFill>
                <a:latin typeface="Calibri" panose="020F0502020204030204"/>
                <a:ea typeface="+mn-ea"/>
                <a:cs typeface="+mn-cs"/>
              </a:rPr>
              <a:pPr defTabSz="1828800" eaLnBrk="1" fontAlgn="auto" hangingPunct="1">
                <a:spcBef>
                  <a:spcPts val="0"/>
                </a:spcBef>
                <a:spcAft>
                  <a:spcPts val="0"/>
                </a:spcAft>
              </a:pPr>
              <a:t>‹Nº›</a:t>
            </a:fld>
            <a:endParaRPr lang="es-ES_tradnl" sz="3600" dirty="0">
              <a:solidFill>
                <a:prstClr val="black"/>
              </a:solidFill>
              <a:latin typeface="Calibri" panose="020F0502020204030204"/>
              <a:ea typeface="+mn-ea"/>
              <a:cs typeface="+mn-cs"/>
            </a:endParaRPr>
          </a:p>
        </p:txBody>
      </p:sp>
      <p:sp>
        <p:nvSpPr>
          <p:cNvPr id="6" name="Marcador de texto 5"/>
          <p:cNvSpPr>
            <a:spLocks noGrp="1"/>
          </p:cNvSpPr>
          <p:nvPr>
            <p:ph type="body" sz="quarter" idx="11" hasCustomPrompt="1"/>
          </p:nvPr>
        </p:nvSpPr>
        <p:spPr>
          <a:xfrm>
            <a:off x="1400177" y="5171104"/>
            <a:ext cx="3197462" cy="598028"/>
          </a:xfrm>
          <a:prstGeom prst="rect">
            <a:avLst/>
          </a:prstGeom>
        </p:spPr>
        <p:txBody>
          <a:bodyPr lIns="0" tIns="0" rIns="0" bIns="0"/>
          <a:lstStyle>
            <a:lvl1pPr marL="0" indent="0">
              <a:buNone/>
              <a:defRPr sz="3600" b="1">
                <a:solidFill>
                  <a:srgbClr val="A8D200"/>
                </a:solidFill>
              </a:defRPr>
            </a:lvl1pPr>
            <a:lvl2pPr marL="914400" indent="0">
              <a:buNone/>
              <a:defRPr sz="3600" b="1">
                <a:solidFill>
                  <a:srgbClr val="B6D900"/>
                </a:solidFill>
              </a:defRPr>
            </a:lvl2pPr>
            <a:lvl3pPr marL="1828800" indent="0">
              <a:buNone/>
              <a:defRPr sz="3600" b="1">
                <a:solidFill>
                  <a:srgbClr val="B6D900"/>
                </a:solidFill>
              </a:defRPr>
            </a:lvl3pPr>
            <a:lvl4pPr marL="2743200" indent="0">
              <a:buNone/>
              <a:defRPr sz="3600" b="1">
                <a:solidFill>
                  <a:srgbClr val="B6D900"/>
                </a:solidFill>
              </a:defRPr>
            </a:lvl4pPr>
            <a:lvl5pPr marL="3657600" indent="0">
              <a:buNone/>
              <a:defRPr sz="3600" b="1">
                <a:solidFill>
                  <a:srgbClr val="B6D900"/>
                </a:solidFill>
              </a:defRPr>
            </a:lvl5pPr>
          </a:lstStyle>
          <a:p>
            <a:pPr lvl="0"/>
            <a:r>
              <a:rPr lang="es-ES" dirty="0"/>
              <a:t>1</a:t>
            </a:r>
            <a:r>
              <a:rPr lang="es-ES"/>
              <a:t>// Apartado</a:t>
            </a:r>
            <a:endParaRPr lang="es-ES_tradnl" dirty="0"/>
          </a:p>
        </p:txBody>
      </p:sp>
      <p:sp>
        <p:nvSpPr>
          <p:cNvPr id="8" name="Marcador de texto 7"/>
          <p:cNvSpPr>
            <a:spLocks noGrp="1"/>
          </p:cNvSpPr>
          <p:nvPr>
            <p:ph type="body" sz="quarter" idx="12" hasCustomPrompt="1"/>
          </p:nvPr>
        </p:nvSpPr>
        <p:spPr>
          <a:xfrm>
            <a:off x="1400177" y="6196750"/>
            <a:ext cx="3693118" cy="546604"/>
          </a:xfrm>
          <a:prstGeom prst="rect">
            <a:avLst/>
          </a:prstGeom>
        </p:spPr>
        <p:txBody>
          <a:bodyPr lIns="0" tIns="0" rIns="0" bIns="0"/>
          <a:lstStyle>
            <a:lvl1pPr marL="0" indent="0">
              <a:buNone/>
              <a:defRPr sz="2800" baseline="0">
                <a:solidFill>
                  <a:schemeClr val="tx1">
                    <a:lumMod val="65000"/>
                    <a:lumOff val="35000"/>
                  </a:schemeClr>
                </a:solidFill>
              </a:defRPr>
            </a:lvl1pPr>
            <a:lvl2pPr marL="914400" indent="0">
              <a:buNone/>
              <a:defRPr sz="2800">
                <a:solidFill>
                  <a:schemeClr val="tx1">
                    <a:lumMod val="65000"/>
                    <a:lumOff val="35000"/>
                  </a:schemeClr>
                </a:solidFill>
              </a:defRPr>
            </a:lvl2pPr>
            <a:lvl3pPr marL="1828800" indent="0">
              <a:buNone/>
              <a:defRPr sz="2800">
                <a:solidFill>
                  <a:schemeClr val="tx1">
                    <a:lumMod val="65000"/>
                    <a:lumOff val="35000"/>
                  </a:schemeClr>
                </a:solidFill>
              </a:defRPr>
            </a:lvl3pPr>
            <a:lvl4pPr marL="2743200" indent="0">
              <a:buNone/>
              <a:defRPr sz="2800">
                <a:solidFill>
                  <a:schemeClr val="tx1">
                    <a:lumMod val="65000"/>
                    <a:lumOff val="35000"/>
                  </a:schemeClr>
                </a:solidFill>
              </a:defRPr>
            </a:lvl4pPr>
            <a:lvl5pPr marL="3657600" indent="0">
              <a:buNone/>
              <a:defRPr sz="2800">
                <a:solidFill>
                  <a:schemeClr val="tx1">
                    <a:lumMod val="65000"/>
                    <a:lumOff val="35000"/>
                  </a:schemeClr>
                </a:solidFill>
              </a:defRPr>
            </a:lvl5pPr>
          </a:lstStyle>
          <a:p>
            <a:pPr lvl="0"/>
            <a:r>
              <a:rPr lang="es-ES"/>
              <a:t>1.1 Titular apartado</a:t>
            </a:r>
            <a:endParaRPr lang="es-ES_tradnl" dirty="0"/>
          </a:p>
        </p:txBody>
      </p:sp>
      <p:sp>
        <p:nvSpPr>
          <p:cNvPr id="11" name="Marcador de texto 5"/>
          <p:cNvSpPr>
            <a:spLocks noGrp="1"/>
          </p:cNvSpPr>
          <p:nvPr>
            <p:ph type="body" sz="quarter" idx="13" hasCustomPrompt="1"/>
          </p:nvPr>
        </p:nvSpPr>
        <p:spPr>
          <a:xfrm>
            <a:off x="7296775" y="5171104"/>
            <a:ext cx="3197462" cy="598028"/>
          </a:xfrm>
          <a:prstGeom prst="rect">
            <a:avLst/>
          </a:prstGeom>
        </p:spPr>
        <p:txBody>
          <a:bodyPr lIns="0" tIns="0" rIns="0" bIns="0"/>
          <a:lstStyle>
            <a:lvl1pPr marL="0" indent="0">
              <a:buNone/>
              <a:defRPr sz="3600" b="1">
                <a:solidFill>
                  <a:srgbClr val="A8D200"/>
                </a:solidFill>
              </a:defRPr>
            </a:lvl1pPr>
            <a:lvl2pPr marL="914400" indent="0">
              <a:buNone/>
              <a:defRPr sz="3600" b="1">
                <a:solidFill>
                  <a:srgbClr val="B6D900"/>
                </a:solidFill>
              </a:defRPr>
            </a:lvl2pPr>
            <a:lvl3pPr marL="1828800" indent="0">
              <a:buNone/>
              <a:defRPr sz="3600" b="1">
                <a:solidFill>
                  <a:srgbClr val="B6D900"/>
                </a:solidFill>
              </a:defRPr>
            </a:lvl3pPr>
            <a:lvl4pPr marL="2743200" indent="0">
              <a:buNone/>
              <a:defRPr sz="3600" b="1">
                <a:solidFill>
                  <a:srgbClr val="B6D900"/>
                </a:solidFill>
              </a:defRPr>
            </a:lvl4pPr>
            <a:lvl5pPr marL="3657600" indent="0">
              <a:buNone/>
              <a:defRPr sz="3600" b="1">
                <a:solidFill>
                  <a:srgbClr val="B6D900"/>
                </a:solidFill>
              </a:defRPr>
            </a:lvl5pPr>
          </a:lstStyle>
          <a:p>
            <a:pPr lvl="0"/>
            <a:r>
              <a:rPr lang="es-ES" dirty="0"/>
              <a:t>2// Apartado</a:t>
            </a:r>
            <a:endParaRPr lang="es-ES_tradnl" dirty="0"/>
          </a:p>
        </p:txBody>
      </p:sp>
      <p:sp>
        <p:nvSpPr>
          <p:cNvPr id="12" name="Marcador de texto 7"/>
          <p:cNvSpPr>
            <a:spLocks noGrp="1"/>
          </p:cNvSpPr>
          <p:nvPr>
            <p:ph type="body" sz="quarter" idx="14" hasCustomPrompt="1"/>
          </p:nvPr>
        </p:nvSpPr>
        <p:spPr>
          <a:xfrm>
            <a:off x="7296775" y="6196750"/>
            <a:ext cx="3693118" cy="546604"/>
          </a:xfrm>
          <a:prstGeom prst="rect">
            <a:avLst/>
          </a:prstGeom>
        </p:spPr>
        <p:txBody>
          <a:bodyPr lIns="0" tIns="0" rIns="0" bIns="0"/>
          <a:lstStyle>
            <a:lvl1pPr marL="0" indent="0">
              <a:buNone/>
              <a:defRPr sz="2800" baseline="0">
                <a:solidFill>
                  <a:schemeClr val="tx1">
                    <a:lumMod val="65000"/>
                    <a:lumOff val="35000"/>
                  </a:schemeClr>
                </a:solidFill>
              </a:defRPr>
            </a:lvl1pPr>
            <a:lvl2pPr marL="914400" indent="0">
              <a:buNone/>
              <a:defRPr sz="2800">
                <a:solidFill>
                  <a:schemeClr val="tx1">
                    <a:lumMod val="65000"/>
                    <a:lumOff val="35000"/>
                  </a:schemeClr>
                </a:solidFill>
              </a:defRPr>
            </a:lvl2pPr>
            <a:lvl3pPr marL="1828800" indent="0">
              <a:buNone/>
              <a:defRPr sz="2800">
                <a:solidFill>
                  <a:schemeClr val="tx1">
                    <a:lumMod val="65000"/>
                    <a:lumOff val="35000"/>
                  </a:schemeClr>
                </a:solidFill>
              </a:defRPr>
            </a:lvl3pPr>
            <a:lvl4pPr marL="2743200" indent="0">
              <a:buNone/>
              <a:defRPr sz="2800">
                <a:solidFill>
                  <a:schemeClr val="tx1">
                    <a:lumMod val="65000"/>
                    <a:lumOff val="35000"/>
                  </a:schemeClr>
                </a:solidFill>
              </a:defRPr>
            </a:lvl4pPr>
            <a:lvl5pPr marL="3657600" indent="0">
              <a:buNone/>
              <a:defRPr sz="2800">
                <a:solidFill>
                  <a:schemeClr val="tx1">
                    <a:lumMod val="65000"/>
                    <a:lumOff val="35000"/>
                  </a:schemeClr>
                </a:solidFill>
              </a:defRPr>
            </a:lvl5pPr>
          </a:lstStyle>
          <a:p>
            <a:pPr lvl="0"/>
            <a:r>
              <a:rPr lang="es-ES" dirty="0"/>
              <a:t>2.1 Titular apartado</a:t>
            </a:r>
            <a:endParaRPr lang="es-ES_tradnl" dirty="0"/>
          </a:p>
        </p:txBody>
      </p:sp>
      <p:sp>
        <p:nvSpPr>
          <p:cNvPr id="17" name="Marcador de texto 5"/>
          <p:cNvSpPr>
            <a:spLocks noGrp="1"/>
          </p:cNvSpPr>
          <p:nvPr>
            <p:ph type="body" sz="quarter" idx="15" hasCustomPrompt="1"/>
          </p:nvPr>
        </p:nvSpPr>
        <p:spPr>
          <a:xfrm>
            <a:off x="13073731" y="5171104"/>
            <a:ext cx="3197462" cy="598028"/>
          </a:xfrm>
          <a:prstGeom prst="rect">
            <a:avLst/>
          </a:prstGeom>
        </p:spPr>
        <p:txBody>
          <a:bodyPr lIns="0" tIns="0" rIns="0" bIns="0"/>
          <a:lstStyle>
            <a:lvl1pPr marL="0" indent="0">
              <a:buNone/>
              <a:defRPr sz="3600" b="1">
                <a:solidFill>
                  <a:srgbClr val="A8D200"/>
                </a:solidFill>
              </a:defRPr>
            </a:lvl1pPr>
            <a:lvl2pPr marL="914400" indent="0">
              <a:buNone/>
              <a:defRPr sz="3600" b="1">
                <a:solidFill>
                  <a:srgbClr val="B6D900"/>
                </a:solidFill>
              </a:defRPr>
            </a:lvl2pPr>
            <a:lvl3pPr marL="1828800" indent="0">
              <a:buNone/>
              <a:defRPr sz="3600" b="1">
                <a:solidFill>
                  <a:srgbClr val="B6D900"/>
                </a:solidFill>
              </a:defRPr>
            </a:lvl3pPr>
            <a:lvl4pPr marL="2743200" indent="0">
              <a:buNone/>
              <a:defRPr sz="3600" b="1">
                <a:solidFill>
                  <a:srgbClr val="B6D900"/>
                </a:solidFill>
              </a:defRPr>
            </a:lvl4pPr>
            <a:lvl5pPr marL="3657600" indent="0">
              <a:buNone/>
              <a:defRPr sz="3600" b="1">
                <a:solidFill>
                  <a:srgbClr val="B6D900"/>
                </a:solidFill>
              </a:defRPr>
            </a:lvl5pPr>
          </a:lstStyle>
          <a:p>
            <a:pPr lvl="0"/>
            <a:r>
              <a:rPr lang="es-ES" dirty="0"/>
              <a:t>3// Apartado</a:t>
            </a:r>
            <a:endParaRPr lang="es-ES_tradnl" dirty="0"/>
          </a:p>
        </p:txBody>
      </p:sp>
      <p:sp>
        <p:nvSpPr>
          <p:cNvPr id="18" name="Marcador de texto 7"/>
          <p:cNvSpPr>
            <a:spLocks noGrp="1"/>
          </p:cNvSpPr>
          <p:nvPr>
            <p:ph type="body" sz="quarter" idx="16" hasCustomPrompt="1"/>
          </p:nvPr>
        </p:nvSpPr>
        <p:spPr>
          <a:xfrm>
            <a:off x="13073731" y="6196750"/>
            <a:ext cx="3693118" cy="546604"/>
          </a:xfrm>
          <a:prstGeom prst="rect">
            <a:avLst/>
          </a:prstGeom>
        </p:spPr>
        <p:txBody>
          <a:bodyPr lIns="0" tIns="0" rIns="0" bIns="0"/>
          <a:lstStyle>
            <a:lvl1pPr marL="0" indent="0">
              <a:buNone/>
              <a:defRPr sz="2800" baseline="0">
                <a:solidFill>
                  <a:schemeClr val="tx1">
                    <a:lumMod val="65000"/>
                    <a:lumOff val="35000"/>
                  </a:schemeClr>
                </a:solidFill>
              </a:defRPr>
            </a:lvl1pPr>
            <a:lvl2pPr marL="914400" indent="0">
              <a:buNone/>
              <a:defRPr sz="2800">
                <a:solidFill>
                  <a:schemeClr val="tx1">
                    <a:lumMod val="65000"/>
                    <a:lumOff val="35000"/>
                  </a:schemeClr>
                </a:solidFill>
              </a:defRPr>
            </a:lvl2pPr>
            <a:lvl3pPr marL="1828800" indent="0">
              <a:buNone/>
              <a:defRPr sz="2800">
                <a:solidFill>
                  <a:schemeClr val="tx1">
                    <a:lumMod val="65000"/>
                    <a:lumOff val="35000"/>
                  </a:schemeClr>
                </a:solidFill>
              </a:defRPr>
            </a:lvl3pPr>
            <a:lvl4pPr marL="2743200" indent="0">
              <a:buNone/>
              <a:defRPr sz="2800">
                <a:solidFill>
                  <a:schemeClr val="tx1">
                    <a:lumMod val="65000"/>
                    <a:lumOff val="35000"/>
                  </a:schemeClr>
                </a:solidFill>
              </a:defRPr>
            </a:lvl4pPr>
            <a:lvl5pPr marL="3657600" indent="0">
              <a:buNone/>
              <a:defRPr sz="2800">
                <a:solidFill>
                  <a:schemeClr val="tx1">
                    <a:lumMod val="65000"/>
                    <a:lumOff val="35000"/>
                  </a:schemeClr>
                </a:solidFill>
              </a:defRPr>
            </a:lvl5pPr>
          </a:lstStyle>
          <a:p>
            <a:pPr lvl="0"/>
            <a:r>
              <a:rPr lang="es-ES" dirty="0"/>
              <a:t>3.1 Titular apartado</a:t>
            </a:r>
            <a:endParaRPr lang="es-ES_tradnl" dirty="0"/>
          </a:p>
        </p:txBody>
      </p:sp>
      <p:sp>
        <p:nvSpPr>
          <p:cNvPr id="19" name="Marcador de texto 5"/>
          <p:cNvSpPr>
            <a:spLocks noGrp="1"/>
          </p:cNvSpPr>
          <p:nvPr>
            <p:ph type="body" sz="quarter" idx="17" hasCustomPrompt="1"/>
          </p:nvPr>
        </p:nvSpPr>
        <p:spPr>
          <a:xfrm>
            <a:off x="18816505" y="5171104"/>
            <a:ext cx="3197462" cy="598028"/>
          </a:xfrm>
          <a:prstGeom prst="rect">
            <a:avLst/>
          </a:prstGeom>
        </p:spPr>
        <p:txBody>
          <a:bodyPr lIns="0" tIns="0" rIns="0" bIns="0"/>
          <a:lstStyle>
            <a:lvl1pPr marL="0" indent="0">
              <a:buNone/>
              <a:defRPr sz="3600" b="1">
                <a:solidFill>
                  <a:srgbClr val="A8D200"/>
                </a:solidFill>
              </a:defRPr>
            </a:lvl1pPr>
            <a:lvl2pPr marL="914400" indent="0">
              <a:buNone/>
              <a:defRPr sz="3600" b="1">
                <a:solidFill>
                  <a:srgbClr val="B6D900"/>
                </a:solidFill>
              </a:defRPr>
            </a:lvl2pPr>
            <a:lvl3pPr marL="1828800" indent="0">
              <a:buNone/>
              <a:defRPr sz="3600" b="1">
                <a:solidFill>
                  <a:srgbClr val="B6D900"/>
                </a:solidFill>
              </a:defRPr>
            </a:lvl3pPr>
            <a:lvl4pPr marL="2743200" indent="0">
              <a:buNone/>
              <a:defRPr sz="3600" b="1">
                <a:solidFill>
                  <a:srgbClr val="B6D900"/>
                </a:solidFill>
              </a:defRPr>
            </a:lvl4pPr>
            <a:lvl5pPr marL="3657600" indent="0">
              <a:buNone/>
              <a:defRPr sz="3600" b="1">
                <a:solidFill>
                  <a:srgbClr val="B6D900"/>
                </a:solidFill>
              </a:defRPr>
            </a:lvl5pPr>
          </a:lstStyle>
          <a:p>
            <a:pPr lvl="0"/>
            <a:r>
              <a:rPr lang="es-ES" dirty="0"/>
              <a:t>4// Apartado</a:t>
            </a:r>
            <a:endParaRPr lang="es-ES_tradnl" dirty="0"/>
          </a:p>
        </p:txBody>
      </p:sp>
      <p:sp>
        <p:nvSpPr>
          <p:cNvPr id="20" name="Marcador de texto 7"/>
          <p:cNvSpPr>
            <a:spLocks noGrp="1"/>
          </p:cNvSpPr>
          <p:nvPr>
            <p:ph type="body" sz="quarter" idx="18" hasCustomPrompt="1"/>
          </p:nvPr>
        </p:nvSpPr>
        <p:spPr>
          <a:xfrm>
            <a:off x="18816505" y="6196750"/>
            <a:ext cx="3693118" cy="546604"/>
          </a:xfrm>
          <a:prstGeom prst="rect">
            <a:avLst/>
          </a:prstGeom>
        </p:spPr>
        <p:txBody>
          <a:bodyPr lIns="0" tIns="0" rIns="0" bIns="0"/>
          <a:lstStyle>
            <a:lvl1pPr marL="0" indent="0">
              <a:buNone/>
              <a:defRPr sz="2800" baseline="0">
                <a:solidFill>
                  <a:schemeClr val="tx1">
                    <a:lumMod val="65000"/>
                    <a:lumOff val="35000"/>
                  </a:schemeClr>
                </a:solidFill>
              </a:defRPr>
            </a:lvl1pPr>
            <a:lvl2pPr marL="914400" indent="0">
              <a:buNone/>
              <a:defRPr sz="2800">
                <a:solidFill>
                  <a:schemeClr val="tx1">
                    <a:lumMod val="65000"/>
                    <a:lumOff val="35000"/>
                  </a:schemeClr>
                </a:solidFill>
              </a:defRPr>
            </a:lvl2pPr>
            <a:lvl3pPr marL="1828800" indent="0">
              <a:buNone/>
              <a:defRPr sz="2800">
                <a:solidFill>
                  <a:schemeClr val="tx1">
                    <a:lumMod val="65000"/>
                    <a:lumOff val="35000"/>
                  </a:schemeClr>
                </a:solidFill>
              </a:defRPr>
            </a:lvl3pPr>
            <a:lvl4pPr marL="2743200" indent="0">
              <a:buNone/>
              <a:defRPr sz="2800">
                <a:solidFill>
                  <a:schemeClr val="tx1">
                    <a:lumMod val="65000"/>
                    <a:lumOff val="35000"/>
                  </a:schemeClr>
                </a:solidFill>
              </a:defRPr>
            </a:lvl4pPr>
            <a:lvl5pPr marL="3657600" indent="0">
              <a:buNone/>
              <a:defRPr sz="2800">
                <a:solidFill>
                  <a:schemeClr val="tx1">
                    <a:lumMod val="65000"/>
                    <a:lumOff val="35000"/>
                  </a:schemeClr>
                </a:solidFill>
              </a:defRPr>
            </a:lvl5pPr>
          </a:lstStyle>
          <a:p>
            <a:pPr lvl="0"/>
            <a:r>
              <a:rPr lang="es-ES" dirty="0"/>
              <a:t>4.1 Titular apartado</a:t>
            </a:r>
            <a:endParaRPr lang="es-ES_tradnl" dirty="0"/>
          </a:p>
        </p:txBody>
      </p:sp>
      <p:sp>
        <p:nvSpPr>
          <p:cNvPr id="13" name="Marcador de texto 10"/>
          <p:cNvSpPr>
            <a:spLocks noGrp="1"/>
          </p:cNvSpPr>
          <p:nvPr>
            <p:ph type="body" sz="quarter" idx="19" hasCustomPrompt="1"/>
          </p:nvPr>
        </p:nvSpPr>
        <p:spPr>
          <a:xfrm>
            <a:off x="1401304" y="1692101"/>
            <a:ext cx="21608328" cy="1483362"/>
          </a:xfrm>
          <a:prstGeom prst="rect">
            <a:avLst/>
          </a:prstGeom>
        </p:spPr>
        <p:txBody>
          <a:bodyPr lIns="0" tIns="0" rIns="0" bIns="0"/>
          <a:lstStyle>
            <a:lvl1pPr marL="0" indent="0">
              <a:buFontTx/>
              <a:buNone/>
              <a:defRPr sz="9600" b="1">
                <a:solidFill>
                  <a:schemeClr val="tx1">
                    <a:lumMod val="65000"/>
                    <a:lumOff val="35000"/>
                  </a:schemeClr>
                </a:solidFill>
                <a:latin typeface="Arial" charset="0"/>
                <a:ea typeface="Arial" charset="0"/>
                <a:cs typeface="Arial" charset="0"/>
              </a:defRPr>
            </a:lvl1pPr>
            <a:lvl2pPr marL="914400" indent="0">
              <a:buFontTx/>
              <a:buNone/>
              <a:defRPr sz="5600">
                <a:solidFill>
                  <a:schemeClr val="tx1">
                    <a:lumMod val="65000"/>
                    <a:lumOff val="35000"/>
                  </a:schemeClr>
                </a:solidFill>
                <a:latin typeface="Arial" charset="0"/>
                <a:ea typeface="Arial" charset="0"/>
                <a:cs typeface="Arial" charset="0"/>
              </a:defRPr>
            </a:lvl2pPr>
            <a:lvl3pPr marL="1828800" indent="0">
              <a:buFontTx/>
              <a:buNone/>
              <a:defRPr/>
            </a:lvl3pPr>
            <a:lvl4pPr marL="2743200" indent="0">
              <a:buFontTx/>
              <a:buNone/>
              <a:defRPr/>
            </a:lvl4pPr>
            <a:lvl5pPr marL="3657600" indent="0">
              <a:buFontTx/>
              <a:buNone/>
              <a:defRPr/>
            </a:lvl5pPr>
          </a:lstStyle>
          <a:p>
            <a:pPr lvl="0"/>
            <a:r>
              <a:rPr lang="es-ES" dirty="0"/>
              <a:t>Sumario</a:t>
            </a:r>
          </a:p>
        </p:txBody>
      </p:sp>
    </p:spTree>
    <p:extLst>
      <p:ext uri="{BB962C8B-B14F-4D97-AF65-F5344CB8AC3E}">
        <p14:creationId xmlns:p14="http://schemas.microsoft.com/office/powerpoint/2010/main" val="1291169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lIns="182880" tIns="91440" rIns="182880" bIns="91440"/>
          <a:lstStyle/>
          <a:p>
            <a:r>
              <a:rPr lang="nl-BE"/>
              <a:t>Titelstijl van model bewerken</a:t>
            </a:r>
            <a:endParaRPr lang="nl-NL"/>
          </a:p>
        </p:txBody>
      </p:sp>
      <p:sp>
        <p:nvSpPr>
          <p:cNvPr id="3" name="Tijdelijke aanduiding voor inhoud 2"/>
          <p:cNvSpPr>
            <a:spLocks noGrp="1"/>
          </p:cNvSpPr>
          <p:nvPr>
            <p:ph idx="1"/>
          </p:nvPr>
        </p:nvSpPr>
        <p:spPr/>
        <p:txBody>
          <a:bodyPr lIns="182880" tIns="91440" rIns="182880" bIns="91440"/>
          <a:lstStyle/>
          <a:p>
            <a:pPr lvl="0"/>
            <a:r>
              <a:rPr lang="nl-BE"/>
              <a:t>Klik om de tekststijl van het model te bewerken</a:t>
            </a:r>
          </a:p>
          <a:p>
            <a:pPr lvl="1"/>
            <a:r>
              <a:rPr lang="nl-BE"/>
              <a:t>Tweede niveau</a:t>
            </a:r>
          </a:p>
          <a:p>
            <a:pPr lvl="2"/>
            <a:r>
              <a:rPr lang="nl-BE"/>
              <a:t>Derde niveau</a:t>
            </a:r>
          </a:p>
          <a:p>
            <a:pPr lvl="3"/>
            <a:r>
              <a:rPr lang="nl-BE"/>
              <a:t>Vierde niveau</a:t>
            </a:r>
          </a:p>
          <a:p>
            <a:pPr lvl="4"/>
            <a:r>
              <a:rPr lang="nl-BE"/>
              <a:t>Vijfde niveau</a:t>
            </a:r>
            <a:endParaRPr lang="nl-NL"/>
          </a:p>
        </p:txBody>
      </p:sp>
      <p:sp>
        <p:nvSpPr>
          <p:cNvPr id="4" name="Slide Number Placeholder 5"/>
          <p:cNvSpPr>
            <a:spLocks noGrp="1"/>
          </p:cNvSpPr>
          <p:nvPr>
            <p:ph type="sldNum" sz="quarter" idx="4"/>
          </p:nvPr>
        </p:nvSpPr>
        <p:spPr>
          <a:xfrm>
            <a:off x="23170486" y="12635504"/>
            <a:ext cx="753412" cy="738664"/>
          </a:xfrm>
          <a:prstGeom prst="rect">
            <a:avLst/>
          </a:prstGeom>
        </p:spPr>
        <p:txBody>
          <a:bodyPr vert="horz" wrap="none" lIns="0" tIns="0" rIns="0" bIns="0" rtlCol="0" anchor="ctr">
            <a:spAutoFit/>
          </a:bodyPr>
          <a:lstStyle>
            <a:lvl1pPr algn="r">
              <a:defRPr sz="4800" b="1" i="0">
                <a:solidFill>
                  <a:schemeClr val="tx2"/>
                </a:solidFill>
                <a:latin typeface="Arial"/>
                <a:cs typeface="Arial"/>
              </a:defRPr>
            </a:lvl1pPr>
          </a:lstStyle>
          <a:p>
            <a:pPr defTabSz="1828800" eaLnBrk="1" fontAlgn="auto" hangingPunct="1">
              <a:spcBef>
                <a:spcPts val="0"/>
              </a:spcBef>
              <a:spcAft>
                <a:spcPts val="0"/>
              </a:spcAft>
            </a:pPr>
            <a:fld id="{38C080AE-66C8-8249-B90B-B6D109566B0C}" type="slidenum">
              <a:rPr lang="en-US">
                <a:solidFill>
                  <a:srgbClr val="C1C1C1"/>
                </a:solidFill>
                <a:ea typeface="+mn-ea"/>
              </a:rPr>
              <a:pPr defTabSz="1828800" eaLnBrk="1" fontAlgn="auto" hangingPunct="1">
                <a:spcBef>
                  <a:spcPts val="0"/>
                </a:spcBef>
                <a:spcAft>
                  <a:spcPts val="0"/>
                </a:spcAft>
              </a:pPr>
              <a:t>‹Nº›</a:t>
            </a:fld>
            <a:endParaRPr lang="en-US">
              <a:solidFill>
                <a:srgbClr val="C1C1C1"/>
              </a:solidFill>
              <a:ea typeface="+mn-ea"/>
            </a:endParaRPr>
          </a:p>
        </p:txBody>
      </p:sp>
    </p:spTree>
    <p:extLst>
      <p:ext uri="{BB962C8B-B14F-4D97-AF65-F5344CB8AC3E}">
        <p14:creationId xmlns:p14="http://schemas.microsoft.com/office/powerpoint/2010/main" val="3772693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Portadillas">
    <p:spTree>
      <p:nvGrpSpPr>
        <p:cNvPr id="1" name=""/>
        <p:cNvGrpSpPr/>
        <p:nvPr/>
      </p:nvGrpSpPr>
      <p:grpSpPr>
        <a:xfrm>
          <a:off x="0" y="0"/>
          <a:ext cx="0" cy="0"/>
          <a:chOff x="0" y="0"/>
          <a:chExt cx="0" cy="0"/>
        </a:xfrm>
      </p:grpSpPr>
      <p:sp>
        <p:nvSpPr>
          <p:cNvPr id="4" name="Marcador de texto 10"/>
          <p:cNvSpPr>
            <a:spLocks noGrp="1"/>
          </p:cNvSpPr>
          <p:nvPr>
            <p:ph type="body" sz="quarter" idx="13"/>
          </p:nvPr>
        </p:nvSpPr>
        <p:spPr>
          <a:xfrm>
            <a:off x="4044753" y="5083347"/>
            <a:ext cx="9787626" cy="6620974"/>
          </a:xfrm>
          <a:prstGeom prst="rect">
            <a:avLst/>
          </a:prstGeom>
        </p:spPr>
        <p:txBody>
          <a:bodyPr lIns="0" tIns="0" rIns="0" bIns="0"/>
          <a:lstStyle>
            <a:lvl1pPr marL="0" indent="0">
              <a:buNone/>
              <a:defRPr sz="3200">
                <a:solidFill>
                  <a:schemeClr val="tx1">
                    <a:lumMod val="65000"/>
                    <a:lumOff val="35000"/>
                  </a:schemeClr>
                </a:solidFill>
              </a:defRPr>
            </a:lvl1pPr>
          </a:lstStyle>
          <a:p>
            <a:pPr lvl="0"/>
            <a:r>
              <a:rPr lang="es-ES" dirty="0"/>
              <a:t>Haga clic para modificar el estilo de texto del patrón</a:t>
            </a:r>
            <a:endParaRPr lang="es-ES_tradnl" dirty="0"/>
          </a:p>
        </p:txBody>
      </p:sp>
      <p:sp>
        <p:nvSpPr>
          <p:cNvPr id="6" name="Marcador de texto 10"/>
          <p:cNvSpPr>
            <a:spLocks noGrp="1"/>
          </p:cNvSpPr>
          <p:nvPr>
            <p:ph type="body" sz="quarter" idx="11" hasCustomPrompt="1"/>
          </p:nvPr>
        </p:nvSpPr>
        <p:spPr>
          <a:xfrm>
            <a:off x="4044753" y="1692101"/>
            <a:ext cx="12065314" cy="1084350"/>
          </a:xfrm>
          <a:prstGeom prst="rect">
            <a:avLst/>
          </a:prstGeom>
        </p:spPr>
        <p:txBody>
          <a:bodyPr lIns="0" tIns="0" rIns="0" bIns="0"/>
          <a:lstStyle>
            <a:lvl1pPr marL="0" indent="0">
              <a:buFontTx/>
              <a:buNone/>
              <a:defRPr sz="9600" b="1">
                <a:solidFill>
                  <a:schemeClr val="tx1">
                    <a:lumMod val="65000"/>
                    <a:lumOff val="35000"/>
                  </a:schemeClr>
                </a:solidFill>
                <a:latin typeface="Arial" charset="0"/>
                <a:ea typeface="Arial" charset="0"/>
                <a:cs typeface="Arial" charset="0"/>
              </a:defRPr>
            </a:lvl1pPr>
            <a:lvl2pPr marL="914400" indent="0">
              <a:buFontTx/>
              <a:buNone/>
              <a:defRPr sz="5600">
                <a:solidFill>
                  <a:schemeClr val="tx1">
                    <a:lumMod val="65000"/>
                    <a:lumOff val="35000"/>
                  </a:schemeClr>
                </a:solidFill>
                <a:latin typeface="Arial" charset="0"/>
                <a:ea typeface="Arial" charset="0"/>
                <a:cs typeface="Arial" charset="0"/>
              </a:defRPr>
            </a:lvl2pPr>
            <a:lvl3pPr marL="1828800" indent="0">
              <a:buFontTx/>
              <a:buNone/>
              <a:defRPr/>
            </a:lvl3pPr>
            <a:lvl4pPr marL="2743200" indent="0">
              <a:buFontTx/>
              <a:buNone/>
              <a:defRPr/>
            </a:lvl4pPr>
            <a:lvl5pPr marL="3657600" indent="0">
              <a:buFontTx/>
              <a:buNone/>
              <a:defRPr/>
            </a:lvl5pPr>
          </a:lstStyle>
          <a:p>
            <a:pPr lvl="0"/>
            <a:r>
              <a:rPr lang="es-ES" dirty="0"/>
              <a:t>Titular Presentación</a:t>
            </a:r>
          </a:p>
        </p:txBody>
      </p:sp>
      <p:sp>
        <p:nvSpPr>
          <p:cNvPr id="7" name="Marcador de texto 2"/>
          <p:cNvSpPr>
            <a:spLocks noGrp="1"/>
          </p:cNvSpPr>
          <p:nvPr>
            <p:ph type="body" sz="quarter" idx="12" hasCustomPrompt="1"/>
          </p:nvPr>
        </p:nvSpPr>
        <p:spPr>
          <a:xfrm>
            <a:off x="1400176" y="761420"/>
            <a:ext cx="15757524" cy="930680"/>
          </a:xfrm>
          <a:prstGeom prst="rect">
            <a:avLst/>
          </a:prstGeom>
        </p:spPr>
        <p:txBody>
          <a:bodyPr lIns="0" tIns="0" rIns="0" bIns="0"/>
          <a:lstStyle>
            <a:lvl1pPr marL="0" indent="0">
              <a:buNone/>
              <a:defRPr sz="3200" b="0" i="0" u="sng">
                <a:solidFill>
                  <a:srgbClr val="A8D200"/>
                </a:solidFill>
                <a:latin typeface="Arial" charset="0"/>
                <a:ea typeface="Arial" charset="0"/>
                <a:cs typeface="Arial" charset="0"/>
              </a:defRPr>
            </a:lvl1pPr>
            <a:lvl2pPr marL="914400" indent="0">
              <a:buNone/>
              <a:defRPr sz="3600" b="0" i="0">
                <a:latin typeface="Arial" charset="0"/>
                <a:ea typeface="Arial" charset="0"/>
                <a:cs typeface="Arial" charset="0"/>
              </a:defRPr>
            </a:lvl2pPr>
            <a:lvl3pPr marL="1828800" indent="0">
              <a:buNone/>
              <a:defRPr sz="3600" b="0" i="0">
                <a:latin typeface="Arial" charset="0"/>
                <a:ea typeface="Arial" charset="0"/>
                <a:cs typeface="Arial" charset="0"/>
              </a:defRPr>
            </a:lvl3pPr>
            <a:lvl4pPr marL="2743200" indent="0">
              <a:buNone/>
              <a:defRPr sz="3600" b="0" i="0">
                <a:latin typeface="Arial" charset="0"/>
                <a:ea typeface="Arial" charset="0"/>
                <a:cs typeface="Arial" charset="0"/>
              </a:defRPr>
            </a:lvl4pPr>
            <a:lvl5pPr marL="3657600" indent="0">
              <a:buNone/>
              <a:defRPr sz="3600" b="0" i="0">
                <a:latin typeface="Arial" charset="0"/>
                <a:ea typeface="Arial" charset="0"/>
                <a:cs typeface="Arial" charset="0"/>
              </a:defRPr>
            </a:lvl5pPr>
          </a:lstStyle>
          <a:p>
            <a:pPr lvl="0"/>
            <a:r>
              <a:rPr lang="es-ES" dirty="0"/>
              <a:t>Titular presentación / Subtitular</a:t>
            </a:r>
            <a:endParaRPr lang="es-ES_tradnl" dirty="0"/>
          </a:p>
        </p:txBody>
      </p:sp>
      <p:sp>
        <p:nvSpPr>
          <p:cNvPr id="8" name="Marcador de texto 2"/>
          <p:cNvSpPr>
            <a:spLocks noGrp="1"/>
          </p:cNvSpPr>
          <p:nvPr>
            <p:ph type="body" sz="quarter" idx="14" hasCustomPrompt="1"/>
          </p:nvPr>
        </p:nvSpPr>
        <p:spPr>
          <a:xfrm>
            <a:off x="1400178" y="1851810"/>
            <a:ext cx="1924912" cy="924640"/>
          </a:xfrm>
          <a:prstGeom prst="rect">
            <a:avLst/>
          </a:prstGeom>
          <a:solidFill>
            <a:srgbClr val="A8D200"/>
          </a:solidFill>
        </p:spPr>
        <p:txBody>
          <a:bodyPr lIns="72000" tIns="72000" rIns="72000" bIns="72000"/>
          <a:lstStyle>
            <a:lvl1pPr marL="0" indent="0" algn="ctr">
              <a:buNone/>
              <a:defRPr sz="6400" b="1">
                <a:solidFill>
                  <a:schemeClr val="tx1">
                    <a:lumMod val="65000"/>
                    <a:lumOff val="35000"/>
                  </a:schemeClr>
                </a:solidFill>
              </a:defRPr>
            </a:lvl1pPr>
            <a:lvl2pPr marL="914400" indent="0">
              <a:buNone/>
              <a:defRPr sz="9600"/>
            </a:lvl2pPr>
            <a:lvl3pPr marL="1828800" indent="0">
              <a:buNone/>
              <a:defRPr sz="9600"/>
            </a:lvl3pPr>
            <a:lvl4pPr marL="2743200" indent="0">
              <a:buNone/>
              <a:defRPr sz="9600"/>
            </a:lvl4pPr>
            <a:lvl5pPr marL="3657600" indent="0">
              <a:buNone/>
              <a:defRPr sz="9600"/>
            </a:lvl5pPr>
          </a:lstStyle>
          <a:p>
            <a:pPr lvl="0"/>
            <a:r>
              <a:rPr lang="es-ES" dirty="0"/>
              <a:t>12.3</a:t>
            </a:r>
            <a:endParaRPr lang="es-ES_tradnl" dirty="0"/>
          </a:p>
        </p:txBody>
      </p:sp>
      <p:sp>
        <p:nvSpPr>
          <p:cNvPr id="9" name="Marcador de texto 10"/>
          <p:cNvSpPr>
            <a:spLocks noGrp="1"/>
          </p:cNvSpPr>
          <p:nvPr>
            <p:ph type="body" sz="quarter" idx="15" hasCustomPrompt="1"/>
          </p:nvPr>
        </p:nvSpPr>
        <p:spPr>
          <a:xfrm>
            <a:off x="4044753" y="3707131"/>
            <a:ext cx="5117002" cy="770234"/>
          </a:xfrm>
          <a:prstGeom prst="rect">
            <a:avLst/>
          </a:prstGeom>
        </p:spPr>
        <p:txBody>
          <a:bodyPr lIns="0" tIns="0" rIns="0" bIns="0"/>
          <a:lstStyle>
            <a:lvl1pPr marL="0" indent="0">
              <a:buNone/>
              <a:defRPr sz="5600" b="1">
                <a:solidFill>
                  <a:srgbClr val="A8D200"/>
                </a:solidFill>
              </a:defRPr>
            </a:lvl1pPr>
            <a:lvl2pPr marL="914400" indent="0">
              <a:buNone/>
              <a:defRPr sz="4000"/>
            </a:lvl2pPr>
            <a:lvl3pPr marL="1828800" indent="0">
              <a:buNone/>
              <a:defRPr sz="4000"/>
            </a:lvl3pPr>
            <a:lvl4pPr marL="2743200" indent="0">
              <a:buNone/>
              <a:defRPr sz="4000"/>
            </a:lvl4pPr>
            <a:lvl5pPr marL="3657600" indent="0">
              <a:buNone/>
              <a:defRPr sz="4000"/>
            </a:lvl5pPr>
          </a:lstStyle>
          <a:p>
            <a:pPr lvl="0"/>
            <a:r>
              <a:rPr lang="es-ES" dirty="0"/>
              <a:t>Subtitular</a:t>
            </a:r>
            <a:endParaRPr lang="es-ES_tradnl" dirty="0"/>
          </a:p>
        </p:txBody>
      </p:sp>
      <p:sp>
        <p:nvSpPr>
          <p:cNvPr id="10" name="Marcador de gráfico 9"/>
          <p:cNvSpPr>
            <a:spLocks noGrp="1"/>
          </p:cNvSpPr>
          <p:nvPr>
            <p:ph type="chart" sz="quarter" idx="16"/>
          </p:nvPr>
        </p:nvSpPr>
        <p:spPr>
          <a:xfrm>
            <a:off x="14281151" y="5083177"/>
            <a:ext cx="9442450" cy="6619874"/>
          </a:xfrm>
          <a:prstGeom prst="rect">
            <a:avLst/>
          </a:prstGeom>
        </p:spPr>
        <p:txBody>
          <a:bodyPr lIns="182880" tIns="91440" rIns="182880" bIns="91440"/>
          <a:lstStyle/>
          <a:p>
            <a:endParaRPr lang="es-ES_tradnl"/>
          </a:p>
        </p:txBody>
      </p:sp>
    </p:spTree>
    <p:extLst>
      <p:ext uri="{BB962C8B-B14F-4D97-AF65-F5344CB8AC3E}">
        <p14:creationId xmlns:p14="http://schemas.microsoft.com/office/powerpoint/2010/main" val="2575588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4260861"/>
            <a:ext cx="20726400" cy="2940050"/>
          </a:xfrm>
        </p:spPr>
        <p:txBody>
          <a:bodyPr/>
          <a:lstStyle/>
          <a:p>
            <a:r>
              <a:rPr lang="en-US" smtClean="0"/>
              <a:t>Click to edit Master title style</a:t>
            </a:r>
            <a:endParaRPr lang="en-GB"/>
          </a:p>
        </p:txBody>
      </p:sp>
      <p:sp>
        <p:nvSpPr>
          <p:cNvPr id="3" name="Subtitle 2"/>
          <p:cNvSpPr>
            <a:spLocks noGrp="1"/>
          </p:cNvSpPr>
          <p:nvPr>
            <p:ph type="subTitle" idx="1"/>
          </p:nvPr>
        </p:nvSpPr>
        <p:spPr>
          <a:xfrm>
            <a:off x="3657600" y="7772400"/>
            <a:ext cx="17068800" cy="3505200"/>
          </a:xfrm>
        </p:spPr>
        <p:txBody>
          <a:bodyPr/>
          <a:lstStyle>
            <a:lvl1pPr marL="0" indent="0" algn="ctr">
              <a:buNone/>
              <a:defRPr>
                <a:solidFill>
                  <a:schemeClr val="tx1">
                    <a:tint val="75000"/>
                  </a:schemeClr>
                </a:solidFill>
              </a:defRPr>
            </a:lvl1pPr>
            <a:lvl2pPr marL="1088428" indent="0" algn="ctr">
              <a:buNone/>
              <a:defRPr>
                <a:solidFill>
                  <a:schemeClr val="tx1">
                    <a:tint val="75000"/>
                  </a:schemeClr>
                </a:solidFill>
              </a:defRPr>
            </a:lvl2pPr>
            <a:lvl3pPr marL="2176857" indent="0" algn="ctr">
              <a:buNone/>
              <a:defRPr>
                <a:solidFill>
                  <a:schemeClr val="tx1">
                    <a:tint val="75000"/>
                  </a:schemeClr>
                </a:solidFill>
              </a:defRPr>
            </a:lvl3pPr>
            <a:lvl4pPr marL="3265285" indent="0" algn="ctr">
              <a:buNone/>
              <a:defRPr>
                <a:solidFill>
                  <a:schemeClr val="tx1">
                    <a:tint val="75000"/>
                  </a:schemeClr>
                </a:solidFill>
              </a:defRPr>
            </a:lvl4pPr>
            <a:lvl5pPr marL="4353714" indent="0" algn="ctr">
              <a:buNone/>
              <a:defRPr>
                <a:solidFill>
                  <a:schemeClr val="tx1">
                    <a:tint val="75000"/>
                  </a:schemeClr>
                </a:solidFill>
              </a:defRPr>
            </a:lvl5pPr>
            <a:lvl6pPr marL="5442142" indent="0" algn="ctr">
              <a:buNone/>
              <a:defRPr>
                <a:solidFill>
                  <a:schemeClr val="tx1">
                    <a:tint val="75000"/>
                  </a:schemeClr>
                </a:solidFill>
              </a:defRPr>
            </a:lvl6pPr>
            <a:lvl7pPr marL="6530568" indent="0" algn="ctr">
              <a:buNone/>
              <a:defRPr>
                <a:solidFill>
                  <a:schemeClr val="tx1">
                    <a:tint val="75000"/>
                  </a:schemeClr>
                </a:solidFill>
              </a:defRPr>
            </a:lvl7pPr>
            <a:lvl8pPr marL="7618992" indent="0" algn="ctr">
              <a:buNone/>
              <a:defRPr>
                <a:solidFill>
                  <a:schemeClr val="tx1">
                    <a:tint val="75000"/>
                  </a:schemeClr>
                </a:solidFill>
              </a:defRPr>
            </a:lvl8pPr>
            <a:lvl9pPr marL="8707425"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5C9EC9D-4369-4EC4-95F3-88922B4B0C1C}" type="datetimeFigureOut">
              <a:rPr lang="en-GB" smtClean="0"/>
              <a:t>26/09/2018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C5A916-48A2-48A2-9A75-3DD55F3698BD}" type="slidenum">
              <a:rPr lang="en-GB" smtClean="0"/>
              <a:t>‹Nº›</a:t>
            </a:fld>
            <a:endParaRPr lang="en-GB"/>
          </a:p>
        </p:txBody>
      </p:sp>
    </p:spTree>
    <p:extLst>
      <p:ext uri="{BB962C8B-B14F-4D97-AF65-F5344CB8AC3E}">
        <p14:creationId xmlns:p14="http://schemas.microsoft.com/office/powerpoint/2010/main" val="3714561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5C9EC9D-4369-4EC4-95F3-88922B4B0C1C}" type="datetimeFigureOut">
              <a:rPr lang="en-GB" smtClean="0"/>
              <a:t>26/09/2018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C5A916-48A2-48A2-9A75-3DD55F3698BD}" type="slidenum">
              <a:rPr lang="en-GB" smtClean="0"/>
              <a:t>‹Nº›</a:t>
            </a:fld>
            <a:endParaRPr lang="en-GB"/>
          </a:p>
        </p:txBody>
      </p:sp>
    </p:spTree>
    <p:extLst>
      <p:ext uri="{BB962C8B-B14F-4D97-AF65-F5344CB8AC3E}">
        <p14:creationId xmlns:p14="http://schemas.microsoft.com/office/powerpoint/2010/main" val="1646121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26168" y="8813811"/>
            <a:ext cx="20726400" cy="2724150"/>
          </a:xfrm>
        </p:spPr>
        <p:txBody>
          <a:bodyPr anchor="t"/>
          <a:lstStyle>
            <a:lvl1pPr algn="l">
              <a:defRPr sz="9500" b="1" cap="all"/>
            </a:lvl1pPr>
          </a:lstStyle>
          <a:p>
            <a:r>
              <a:rPr lang="en-US" smtClean="0"/>
              <a:t>Click to edit Master title style</a:t>
            </a:r>
            <a:endParaRPr lang="en-GB"/>
          </a:p>
        </p:txBody>
      </p:sp>
      <p:sp>
        <p:nvSpPr>
          <p:cNvPr id="3" name="Text Placeholder 2"/>
          <p:cNvSpPr>
            <a:spLocks noGrp="1"/>
          </p:cNvSpPr>
          <p:nvPr>
            <p:ph type="body" idx="1"/>
          </p:nvPr>
        </p:nvSpPr>
        <p:spPr>
          <a:xfrm>
            <a:off x="1926168" y="5813427"/>
            <a:ext cx="20726400" cy="3000374"/>
          </a:xfrm>
        </p:spPr>
        <p:txBody>
          <a:bodyPr anchor="b"/>
          <a:lstStyle>
            <a:lvl1pPr marL="0" indent="0">
              <a:buNone/>
              <a:defRPr sz="4800">
                <a:solidFill>
                  <a:schemeClr val="tx1">
                    <a:tint val="75000"/>
                  </a:schemeClr>
                </a:solidFill>
              </a:defRPr>
            </a:lvl1pPr>
            <a:lvl2pPr marL="1088428" indent="0">
              <a:buNone/>
              <a:defRPr sz="4300">
                <a:solidFill>
                  <a:schemeClr val="tx1">
                    <a:tint val="75000"/>
                  </a:schemeClr>
                </a:solidFill>
              </a:defRPr>
            </a:lvl2pPr>
            <a:lvl3pPr marL="2176857" indent="0">
              <a:buNone/>
              <a:defRPr sz="3800">
                <a:solidFill>
                  <a:schemeClr val="tx1">
                    <a:tint val="75000"/>
                  </a:schemeClr>
                </a:solidFill>
              </a:defRPr>
            </a:lvl3pPr>
            <a:lvl4pPr marL="3265285" indent="0">
              <a:buNone/>
              <a:defRPr sz="3300">
                <a:solidFill>
                  <a:schemeClr val="tx1">
                    <a:tint val="75000"/>
                  </a:schemeClr>
                </a:solidFill>
              </a:defRPr>
            </a:lvl4pPr>
            <a:lvl5pPr marL="4353714" indent="0">
              <a:buNone/>
              <a:defRPr sz="3300">
                <a:solidFill>
                  <a:schemeClr val="tx1">
                    <a:tint val="75000"/>
                  </a:schemeClr>
                </a:solidFill>
              </a:defRPr>
            </a:lvl5pPr>
            <a:lvl6pPr marL="5442142" indent="0">
              <a:buNone/>
              <a:defRPr sz="3300">
                <a:solidFill>
                  <a:schemeClr val="tx1">
                    <a:tint val="75000"/>
                  </a:schemeClr>
                </a:solidFill>
              </a:defRPr>
            </a:lvl6pPr>
            <a:lvl7pPr marL="6530568" indent="0">
              <a:buNone/>
              <a:defRPr sz="3300">
                <a:solidFill>
                  <a:schemeClr val="tx1">
                    <a:tint val="75000"/>
                  </a:schemeClr>
                </a:solidFill>
              </a:defRPr>
            </a:lvl7pPr>
            <a:lvl8pPr marL="7618992" indent="0">
              <a:buNone/>
              <a:defRPr sz="3300">
                <a:solidFill>
                  <a:schemeClr val="tx1">
                    <a:tint val="75000"/>
                  </a:schemeClr>
                </a:solidFill>
              </a:defRPr>
            </a:lvl8pPr>
            <a:lvl9pPr marL="8707425" indent="0">
              <a:buNone/>
              <a:defRPr sz="33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C9EC9D-4369-4EC4-95F3-88922B4B0C1C}" type="datetimeFigureOut">
              <a:rPr lang="en-GB" smtClean="0"/>
              <a:t>26/09/2018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C5A916-48A2-48A2-9A75-3DD55F3698BD}" type="slidenum">
              <a:rPr lang="en-GB" smtClean="0"/>
              <a:t>‹Nº›</a:t>
            </a:fld>
            <a:endParaRPr lang="en-GB"/>
          </a:p>
        </p:txBody>
      </p:sp>
    </p:spTree>
    <p:extLst>
      <p:ext uri="{BB962C8B-B14F-4D97-AF65-F5344CB8AC3E}">
        <p14:creationId xmlns:p14="http://schemas.microsoft.com/office/powerpoint/2010/main" val="2189883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251200" y="6400811"/>
            <a:ext cx="29057600" cy="18103850"/>
          </a:xfrm>
        </p:spPr>
        <p:txBody>
          <a:bodyPr/>
          <a:lstStyle>
            <a:lvl1pPr>
              <a:defRPr sz="6700"/>
            </a:lvl1pPr>
            <a:lvl2pPr>
              <a:defRPr sz="5700"/>
            </a:lvl2pPr>
            <a:lvl3pPr>
              <a:defRPr sz="4800"/>
            </a:lvl3pPr>
            <a:lvl4pPr>
              <a:defRPr sz="4300"/>
            </a:lvl4pPr>
            <a:lvl5pPr>
              <a:defRPr sz="4300"/>
            </a:lvl5pPr>
            <a:lvl6pPr>
              <a:defRPr sz="4300"/>
            </a:lvl6pPr>
            <a:lvl7pPr>
              <a:defRPr sz="4300"/>
            </a:lvl7pPr>
            <a:lvl8pPr>
              <a:defRPr sz="4300"/>
            </a:lvl8pPr>
            <a:lvl9pPr>
              <a:defRPr sz="4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2715200" y="6400811"/>
            <a:ext cx="29057600" cy="18103850"/>
          </a:xfrm>
        </p:spPr>
        <p:txBody>
          <a:bodyPr/>
          <a:lstStyle>
            <a:lvl1pPr>
              <a:defRPr sz="6700"/>
            </a:lvl1pPr>
            <a:lvl2pPr>
              <a:defRPr sz="5700"/>
            </a:lvl2pPr>
            <a:lvl3pPr>
              <a:defRPr sz="4800"/>
            </a:lvl3pPr>
            <a:lvl4pPr>
              <a:defRPr sz="4300"/>
            </a:lvl4pPr>
            <a:lvl5pPr>
              <a:defRPr sz="4300"/>
            </a:lvl5pPr>
            <a:lvl6pPr>
              <a:defRPr sz="4300"/>
            </a:lvl6pPr>
            <a:lvl7pPr>
              <a:defRPr sz="4300"/>
            </a:lvl7pPr>
            <a:lvl8pPr>
              <a:defRPr sz="4300"/>
            </a:lvl8pPr>
            <a:lvl9pPr>
              <a:defRPr sz="4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5C9EC9D-4369-4EC4-95F3-88922B4B0C1C}" type="datetimeFigureOut">
              <a:rPr lang="en-GB" smtClean="0"/>
              <a:t>26/09/2018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C5A916-48A2-48A2-9A75-3DD55F3698BD}" type="slidenum">
              <a:rPr lang="en-GB" smtClean="0"/>
              <a:t>‹Nº›</a:t>
            </a:fld>
            <a:endParaRPr lang="en-GB"/>
          </a:p>
        </p:txBody>
      </p:sp>
    </p:spTree>
    <p:extLst>
      <p:ext uri="{BB962C8B-B14F-4D97-AF65-F5344CB8AC3E}">
        <p14:creationId xmlns:p14="http://schemas.microsoft.com/office/powerpoint/2010/main" val="3869641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9200" y="549276"/>
            <a:ext cx="21945600" cy="2286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1219200" y="3070226"/>
            <a:ext cx="10773835" cy="1279524"/>
          </a:xfrm>
        </p:spPr>
        <p:txBody>
          <a:bodyPr anchor="b"/>
          <a:lstStyle>
            <a:lvl1pPr marL="0" indent="0">
              <a:buNone/>
              <a:defRPr sz="5700" b="1"/>
            </a:lvl1pPr>
            <a:lvl2pPr marL="1088428" indent="0">
              <a:buNone/>
              <a:defRPr sz="4800" b="1"/>
            </a:lvl2pPr>
            <a:lvl3pPr marL="2176857" indent="0">
              <a:buNone/>
              <a:defRPr sz="4300" b="1"/>
            </a:lvl3pPr>
            <a:lvl4pPr marL="3265285" indent="0">
              <a:buNone/>
              <a:defRPr sz="3800" b="1"/>
            </a:lvl4pPr>
            <a:lvl5pPr marL="4353714" indent="0">
              <a:buNone/>
              <a:defRPr sz="3800" b="1"/>
            </a:lvl5pPr>
            <a:lvl6pPr marL="5442142" indent="0">
              <a:buNone/>
              <a:defRPr sz="3800" b="1"/>
            </a:lvl6pPr>
            <a:lvl7pPr marL="6530568" indent="0">
              <a:buNone/>
              <a:defRPr sz="3800" b="1"/>
            </a:lvl7pPr>
            <a:lvl8pPr marL="7618992" indent="0">
              <a:buNone/>
              <a:defRPr sz="3800" b="1"/>
            </a:lvl8pPr>
            <a:lvl9pPr marL="8707425" indent="0">
              <a:buNone/>
              <a:defRPr sz="3800" b="1"/>
            </a:lvl9pPr>
          </a:lstStyle>
          <a:p>
            <a:pPr lvl="0"/>
            <a:r>
              <a:rPr lang="en-US" smtClean="0"/>
              <a:t>Click to edit Master text styles</a:t>
            </a:r>
          </a:p>
        </p:txBody>
      </p:sp>
      <p:sp>
        <p:nvSpPr>
          <p:cNvPr id="4" name="Content Placeholder 3"/>
          <p:cNvSpPr>
            <a:spLocks noGrp="1"/>
          </p:cNvSpPr>
          <p:nvPr>
            <p:ph sz="half" idx="2"/>
          </p:nvPr>
        </p:nvSpPr>
        <p:spPr>
          <a:xfrm>
            <a:off x="1219200" y="4349750"/>
            <a:ext cx="10773835" cy="7902576"/>
          </a:xfrm>
        </p:spPr>
        <p:txBody>
          <a:bodyPr/>
          <a:lstStyle>
            <a:lvl1pPr>
              <a:defRPr sz="5700"/>
            </a:lvl1pPr>
            <a:lvl2pPr>
              <a:defRPr sz="4800"/>
            </a:lvl2pPr>
            <a:lvl3pPr>
              <a:defRPr sz="4300"/>
            </a:lvl3pPr>
            <a:lvl4pPr>
              <a:defRPr sz="3800"/>
            </a:lvl4pPr>
            <a:lvl5pPr>
              <a:defRPr sz="3800"/>
            </a:lvl5pPr>
            <a:lvl6pPr>
              <a:defRPr sz="3800"/>
            </a:lvl6pPr>
            <a:lvl7pPr>
              <a:defRPr sz="3800"/>
            </a:lvl7pPr>
            <a:lvl8pPr>
              <a:defRPr sz="3800"/>
            </a:lvl8pPr>
            <a:lvl9pPr>
              <a:defRPr sz="3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12386748" y="3070226"/>
            <a:ext cx="10778067" cy="1279524"/>
          </a:xfrm>
        </p:spPr>
        <p:txBody>
          <a:bodyPr anchor="b"/>
          <a:lstStyle>
            <a:lvl1pPr marL="0" indent="0">
              <a:buNone/>
              <a:defRPr sz="5700" b="1"/>
            </a:lvl1pPr>
            <a:lvl2pPr marL="1088428" indent="0">
              <a:buNone/>
              <a:defRPr sz="4800" b="1"/>
            </a:lvl2pPr>
            <a:lvl3pPr marL="2176857" indent="0">
              <a:buNone/>
              <a:defRPr sz="4300" b="1"/>
            </a:lvl3pPr>
            <a:lvl4pPr marL="3265285" indent="0">
              <a:buNone/>
              <a:defRPr sz="3800" b="1"/>
            </a:lvl4pPr>
            <a:lvl5pPr marL="4353714" indent="0">
              <a:buNone/>
              <a:defRPr sz="3800" b="1"/>
            </a:lvl5pPr>
            <a:lvl6pPr marL="5442142" indent="0">
              <a:buNone/>
              <a:defRPr sz="3800" b="1"/>
            </a:lvl6pPr>
            <a:lvl7pPr marL="6530568" indent="0">
              <a:buNone/>
              <a:defRPr sz="3800" b="1"/>
            </a:lvl7pPr>
            <a:lvl8pPr marL="7618992" indent="0">
              <a:buNone/>
              <a:defRPr sz="3800" b="1"/>
            </a:lvl8pPr>
            <a:lvl9pPr marL="8707425" indent="0">
              <a:buNone/>
              <a:defRPr sz="3800" b="1"/>
            </a:lvl9pPr>
          </a:lstStyle>
          <a:p>
            <a:pPr lvl="0"/>
            <a:r>
              <a:rPr lang="en-US" smtClean="0"/>
              <a:t>Click to edit Master text styles</a:t>
            </a:r>
          </a:p>
        </p:txBody>
      </p:sp>
      <p:sp>
        <p:nvSpPr>
          <p:cNvPr id="6" name="Content Placeholder 5"/>
          <p:cNvSpPr>
            <a:spLocks noGrp="1"/>
          </p:cNvSpPr>
          <p:nvPr>
            <p:ph sz="quarter" idx="4"/>
          </p:nvPr>
        </p:nvSpPr>
        <p:spPr>
          <a:xfrm>
            <a:off x="12386748" y="4349750"/>
            <a:ext cx="10778067" cy="7902576"/>
          </a:xfrm>
        </p:spPr>
        <p:txBody>
          <a:bodyPr/>
          <a:lstStyle>
            <a:lvl1pPr>
              <a:defRPr sz="5700"/>
            </a:lvl1pPr>
            <a:lvl2pPr>
              <a:defRPr sz="4800"/>
            </a:lvl2pPr>
            <a:lvl3pPr>
              <a:defRPr sz="4300"/>
            </a:lvl3pPr>
            <a:lvl4pPr>
              <a:defRPr sz="3800"/>
            </a:lvl4pPr>
            <a:lvl5pPr>
              <a:defRPr sz="3800"/>
            </a:lvl5pPr>
            <a:lvl6pPr>
              <a:defRPr sz="3800"/>
            </a:lvl6pPr>
            <a:lvl7pPr>
              <a:defRPr sz="3800"/>
            </a:lvl7pPr>
            <a:lvl8pPr>
              <a:defRPr sz="3800"/>
            </a:lvl8pPr>
            <a:lvl9pPr>
              <a:defRPr sz="3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5C9EC9D-4369-4EC4-95F3-88922B4B0C1C}" type="datetimeFigureOut">
              <a:rPr lang="en-GB" smtClean="0"/>
              <a:t>26/09/2018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0C5A916-48A2-48A2-9A75-3DD55F3698BD}" type="slidenum">
              <a:rPr lang="en-GB" smtClean="0"/>
              <a:t>‹Nº›</a:t>
            </a:fld>
            <a:endParaRPr lang="en-GB"/>
          </a:p>
        </p:txBody>
      </p:sp>
    </p:spTree>
    <p:extLst>
      <p:ext uri="{BB962C8B-B14F-4D97-AF65-F5344CB8AC3E}">
        <p14:creationId xmlns:p14="http://schemas.microsoft.com/office/powerpoint/2010/main" val="1403250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Imagen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401303" y="11647698"/>
            <a:ext cx="9904006" cy="1556532"/>
          </a:xfrm>
          <a:prstGeom prst="rect">
            <a:avLst/>
          </a:prstGeom>
        </p:spPr>
      </p:pic>
    </p:spTree>
    <p:extLst>
      <p:ext uri="{BB962C8B-B14F-4D97-AF65-F5344CB8AC3E}">
        <p14:creationId xmlns:p14="http://schemas.microsoft.com/office/powerpoint/2010/main" val="2400551286"/>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p:titleStyle>
    <p:bodyStyle>
      <a:lvl1pPr marL="457200" indent="-457200" algn="l" defTabSz="1828800" rtl="0" eaLnBrk="1" latinLnBrk="0" hangingPunct="1">
        <a:lnSpc>
          <a:spcPct val="90000"/>
        </a:lnSpc>
        <a:spcBef>
          <a:spcPts val="2000"/>
        </a:spcBef>
        <a:buFont typeface="Arial"/>
        <a:buChar char="•"/>
        <a:defRPr sz="5600" kern="1200">
          <a:solidFill>
            <a:schemeClr val="tx1"/>
          </a:solidFill>
          <a:latin typeface="+mn-lt"/>
          <a:ea typeface="+mn-ea"/>
          <a:cs typeface="+mn-cs"/>
        </a:defRPr>
      </a:lvl1pPr>
      <a:lvl2pPr marL="1371600" indent="-457200" algn="l" defTabSz="1828800" rtl="0" eaLnBrk="1" latinLnBrk="0" hangingPunct="1">
        <a:lnSpc>
          <a:spcPct val="90000"/>
        </a:lnSpc>
        <a:spcBef>
          <a:spcPts val="1000"/>
        </a:spcBef>
        <a:buFont typeface="Arial"/>
        <a:buChar char="•"/>
        <a:defRPr sz="4800" kern="1200">
          <a:solidFill>
            <a:schemeClr val="tx1"/>
          </a:solidFill>
          <a:latin typeface="+mn-lt"/>
          <a:ea typeface="+mn-ea"/>
          <a:cs typeface="+mn-cs"/>
        </a:defRPr>
      </a:lvl2pPr>
      <a:lvl3pPr marL="2286000" indent="-457200" algn="l" defTabSz="1828800" rtl="0" eaLnBrk="1" latinLnBrk="0" hangingPunct="1">
        <a:lnSpc>
          <a:spcPct val="90000"/>
        </a:lnSpc>
        <a:spcBef>
          <a:spcPts val="1000"/>
        </a:spcBef>
        <a:buFont typeface="Arial"/>
        <a:buChar char="•"/>
        <a:defRPr sz="4000" kern="1200">
          <a:solidFill>
            <a:schemeClr val="tx1"/>
          </a:solidFill>
          <a:latin typeface="+mn-lt"/>
          <a:ea typeface="+mn-ea"/>
          <a:cs typeface="+mn-cs"/>
        </a:defRPr>
      </a:lvl3pPr>
      <a:lvl4pPr marL="3200400" indent="-457200" algn="l" defTabSz="1828800" rtl="0" eaLnBrk="1" latinLnBrk="0" hangingPunct="1">
        <a:lnSpc>
          <a:spcPct val="90000"/>
        </a:lnSpc>
        <a:spcBef>
          <a:spcPts val="1000"/>
        </a:spcBef>
        <a:buFont typeface="Arial"/>
        <a:buChar char="•"/>
        <a:defRPr sz="3600" kern="1200">
          <a:solidFill>
            <a:schemeClr val="tx1"/>
          </a:solidFill>
          <a:latin typeface="+mn-lt"/>
          <a:ea typeface="+mn-ea"/>
          <a:cs typeface="+mn-cs"/>
        </a:defRPr>
      </a:lvl4pPr>
      <a:lvl5pPr marL="4114800" indent="-457200" algn="l" defTabSz="1828800" rtl="0" eaLnBrk="1" latinLnBrk="0" hangingPunct="1">
        <a:lnSpc>
          <a:spcPct val="90000"/>
        </a:lnSpc>
        <a:spcBef>
          <a:spcPts val="1000"/>
        </a:spcBef>
        <a:buFont typeface="Arial"/>
        <a:buChar char="•"/>
        <a:defRPr sz="3600" kern="1200">
          <a:solidFill>
            <a:schemeClr val="tx1"/>
          </a:solidFill>
          <a:latin typeface="+mn-lt"/>
          <a:ea typeface="+mn-ea"/>
          <a:cs typeface="+mn-cs"/>
        </a:defRPr>
      </a:lvl5pPr>
      <a:lvl6pPr marL="5029200" indent="-457200" algn="l" defTabSz="1828800" rtl="0" eaLnBrk="1" latinLnBrk="0" hangingPunct="1">
        <a:lnSpc>
          <a:spcPct val="90000"/>
        </a:lnSpc>
        <a:spcBef>
          <a:spcPts val="1000"/>
        </a:spcBef>
        <a:buFont typeface="Arial"/>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a:buChar char="•"/>
        <a:defRPr sz="3600" kern="1200">
          <a:solidFill>
            <a:schemeClr val="tx1"/>
          </a:solidFill>
          <a:latin typeface="+mn-lt"/>
          <a:ea typeface="+mn-ea"/>
          <a:cs typeface="+mn-cs"/>
        </a:defRPr>
      </a:lvl9pPr>
    </p:bodyStyle>
    <p:otherStyle>
      <a:defPPr>
        <a:defRPr lang="es-ES_tradnl"/>
      </a:defPPr>
      <a:lvl1pPr marL="0" algn="l" defTabSz="1828800" rtl="0" eaLnBrk="1" latinLnBrk="0" hangingPunct="1">
        <a:defRPr sz="3600" kern="1200">
          <a:solidFill>
            <a:schemeClr val="tx1"/>
          </a:solidFill>
          <a:latin typeface="+mn-lt"/>
          <a:ea typeface="+mn-ea"/>
          <a:cs typeface="+mn-cs"/>
        </a:defRPr>
      </a:lvl1pPr>
      <a:lvl2pPr marL="914400" algn="l" defTabSz="1828800" rtl="0" eaLnBrk="1" latinLnBrk="0" hangingPunct="1">
        <a:defRPr sz="3600" kern="1200">
          <a:solidFill>
            <a:schemeClr val="tx1"/>
          </a:solidFill>
          <a:latin typeface="+mn-lt"/>
          <a:ea typeface="+mn-ea"/>
          <a:cs typeface="+mn-cs"/>
        </a:defRPr>
      </a:lvl2pPr>
      <a:lvl3pPr marL="1828800" algn="l" defTabSz="1828800" rtl="0" eaLnBrk="1" latinLnBrk="0" hangingPunct="1">
        <a:defRPr sz="3600" kern="1200">
          <a:solidFill>
            <a:schemeClr val="tx1"/>
          </a:solidFill>
          <a:latin typeface="+mn-lt"/>
          <a:ea typeface="+mn-ea"/>
          <a:cs typeface="+mn-cs"/>
        </a:defRPr>
      </a:lvl3pPr>
      <a:lvl4pPr marL="2743200" algn="l" defTabSz="1828800" rtl="0" eaLnBrk="1" latinLnBrk="0" hangingPunct="1">
        <a:defRPr sz="3600" kern="1200">
          <a:solidFill>
            <a:schemeClr val="tx1"/>
          </a:solidFill>
          <a:latin typeface="+mn-lt"/>
          <a:ea typeface="+mn-ea"/>
          <a:cs typeface="+mn-cs"/>
        </a:defRPr>
      </a:lvl4pPr>
      <a:lvl5pPr marL="3657600" algn="l" defTabSz="1828800" rtl="0" eaLnBrk="1" latinLnBrk="0" hangingPunct="1">
        <a:defRPr sz="3600" kern="1200">
          <a:solidFill>
            <a:schemeClr val="tx1"/>
          </a:solidFill>
          <a:latin typeface="+mn-lt"/>
          <a:ea typeface="+mn-ea"/>
          <a:cs typeface="+mn-cs"/>
        </a:defRPr>
      </a:lvl5pPr>
      <a:lvl6pPr marL="4572000" algn="l" defTabSz="1828800" rtl="0" eaLnBrk="1" latinLnBrk="0" hangingPunct="1">
        <a:defRPr sz="3600" kern="1200">
          <a:solidFill>
            <a:schemeClr val="tx1"/>
          </a:solidFill>
          <a:latin typeface="+mn-lt"/>
          <a:ea typeface="+mn-ea"/>
          <a:cs typeface="+mn-cs"/>
        </a:defRPr>
      </a:lvl6pPr>
      <a:lvl7pPr marL="5486400" algn="l" defTabSz="1828800" rtl="0" eaLnBrk="1" latinLnBrk="0" hangingPunct="1">
        <a:defRPr sz="3600" kern="1200">
          <a:solidFill>
            <a:schemeClr val="tx1"/>
          </a:solidFill>
          <a:latin typeface="+mn-lt"/>
          <a:ea typeface="+mn-ea"/>
          <a:cs typeface="+mn-cs"/>
        </a:defRPr>
      </a:lvl7pPr>
      <a:lvl8pPr marL="6400800" algn="l" defTabSz="1828800" rtl="0" eaLnBrk="1" latinLnBrk="0" hangingPunct="1">
        <a:defRPr sz="3600" kern="1200">
          <a:solidFill>
            <a:schemeClr val="tx1"/>
          </a:solidFill>
          <a:latin typeface="+mn-lt"/>
          <a:ea typeface="+mn-ea"/>
          <a:cs typeface="+mn-cs"/>
        </a:defRPr>
      </a:lvl8pPr>
      <a:lvl9pPr marL="7315200" algn="l" defTabSz="1828800" rtl="0" eaLnBrk="1" latinLnBrk="0" hangingPunct="1">
        <a:defRPr sz="36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19200" y="549276"/>
            <a:ext cx="21945600" cy="2286000"/>
          </a:xfrm>
          <a:prstGeom prst="rect">
            <a:avLst/>
          </a:prstGeom>
        </p:spPr>
        <p:txBody>
          <a:bodyPr vert="horz" lIns="217686" tIns="108843" rIns="217686" bIns="108843"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1219200" y="3200411"/>
            <a:ext cx="21945600" cy="9051926"/>
          </a:xfrm>
          <a:prstGeom prst="rect">
            <a:avLst/>
          </a:prstGeom>
        </p:spPr>
        <p:txBody>
          <a:bodyPr vert="horz" lIns="217686" tIns="108843" rIns="217686" bIns="10884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1219200" y="12712711"/>
            <a:ext cx="5689600" cy="730250"/>
          </a:xfrm>
          <a:prstGeom prst="rect">
            <a:avLst/>
          </a:prstGeom>
        </p:spPr>
        <p:txBody>
          <a:bodyPr vert="horz" lIns="217686" tIns="108843" rIns="217686" bIns="108843" rtlCol="0" anchor="ctr"/>
          <a:lstStyle>
            <a:lvl1pPr algn="l">
              <a:defRPr sz="2900">
                <a:solidFill>
                  <a:schemeClr val="tx1">
                    <a:tint val="75000"/>
                  </a:schemeClr>
                </a:solidFill>
              </a:defRPr>
            </a:lvl1pPr>
          </a:lstStyle>
          <a:p>
            <a:fld id="{65C9EC9D-4369-4EC4-95F3-88922B4B0C1C}" type="datetimeFigureOut">
              <a:rPr lang="en-GB" smtClean="0"/>
              <a:t>26/09/2018</a:t>
            </a:fld>
            <a:endParaRPr lang="en-GB"/>
          </a:p>
        </p:txBody>
      </p:sp>
      <p:sp>
        <p:nvSpPr>
          <p:cNvPr id="5" name="Footer Placeholder 4"/>
          <p:cNvSpPr>
            <a:spLocks noGrp="1"/>
          </p:cNvSpPr>
          <p:nvPr>
            <p:ph type="ftr" sz="quarter" idx="3"/>
          </p:nvPr>
        </p:nvSpPr>
        <p:spPr>
          <a:xfrm>
            <a:off x="8331200" y="12712711"/>
            <a:ext cx="7721600" cy="730250"/>
          </a:xfrm>
          <a:prstGeom prst="rect">
            <a:avLst/>
          </a:prstGeom>
        </p:spPr>
        <p:txBody>
          <a:bodyPr vert="horz" lIns="217686" tIns="108843" rIns="217686" bIns="108843" rtlCol="0" anchor="ctr"/>
          <a:lstStyle>
            <a:lvl1pPr algn="ctr">
              <a:defRPr sz="2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7475200" y="12712711"/>
            <a:ext cx="5689600" cy="730250"/>
          </a:xfrm>
          <a:prstGeom prst="rect">
            <a:avLst/>
          </a:prstGeom>
        </p:spPr>
        <p:txBody>
          <a:bodyPr vert="horz" lIns="217686" tIns="108843" rIns="217686" bIns="108843" rtlCol="0" anchor="ctr"/>
          <a:lstStyle>
            <a:lvl1pPr algn="r">
              <a:defRPr sz="2900">
                <a:solidFill>
                  <a:schemeClr val="tx1">
                    <a:tint val="75000"/>
                  </a:schemeClr>
                </a:solidFill>
              </a:defRPr>
            </a:lvl1pPr>
          </a:lstStyle>
          <a:p>
            <a:fld id="{E0C5A916-48A2-48A2-9A75-3DD55F3698BD}" type="slidenum">
              <a:rPr lang="en-GB" smtClean="0"/>
              <a:t>‹Nº›</a:t>
            </a:fld>
            <a:endParaRPr lang="en-GB"/>
          </a:p>
        </p:txBody>
      </p:sp>
    </p:spTree>
    <p:extLst>
      <p:ext uri="{BB962C8B-B14F-4D97-AF65-F5344CB8AC3E}">
        <p14:creationId xmlns:p14="http://schemas.microsoft.com/office/powerpoint/2010/main" val="61262914"/>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hf hdr="0" ftr="0" dt="0"/>
  <p:txStyles>
    <p:titleStyle>
      <a:lvl1pPr algn="ctr" defTabSz="2176857" rtl="0" eaLnBrk="1" latinLnBrk="0" hangingPunct="1">
        <a:spcBef>
          <a:spcPct val="0"/>
        </a:spcBef>
        <a:buNone/>
        <a:defRPr sz="10500" kern="1200">
          <a:solidFill>
            <a:schemeClr val="tx1"/>
          </a:solidFill>
          <a:latin typeface="+mj-lt"/>
          <a:ea typeface="+mj-ea"/>
          <a:cs typeface="+mj-cs"/>
        </a:defRPr>
      </a:lvl1pPr>
    </p:titleStyle>
    <p:bodyStyle>
      <a:lvl1pPr marL="816320" indent="-816320" algn="l" defTabSz="2176857" rtl="0" eaLnBrk="1" latinLnBrk="0" hangingPunct="1">
        <a:spcBef>
          <a:spcPct val="20000"/>
        </a:spcBef>
        <a:buFont typeface="Arial" panose="020B0604020202020204" pitchFamily="34" charset="0"/>
        <a:buChar char="•"/>
        <a:defRPr sz="7600" kern="1200">
          <a:solidFill>
            <a:schemeClr val="tx1"/>
          </a:solidFill>
          <a:latin typeface="+mn-lt"/>
          <a:ea typeface="+mn-ea"/>
          <a:cs typeface="+mn-cs"/>
        </a:defRPr>
      </a:lvl1pPr>
      <a:lvl2pPr marL="1768697" indent="-680271" algn="l" defTabSz="2176857" rtl="0" eaLnBrk="1" latinLnBrk="0" hangingPunct="1">
        <a:spcBef>
          <a:spcPct val="20000"/>
        </a:spcBef>
        <a:buFont typeface="Arial" panose="020B0604020202020204" pitchFamily="34" charset="0"/>
        <a:buChar char="–"/>
        <a:defRPr sz="6700" kern="1200">
          <a:solidFill>
            <a:schemeClr val="tx1"/>
          </a:solidFill>
          <a:latin typeface="+mn-lt"/>
          <a:ea typeface="+mn-ea"/>
          <a:cs typeface="+mn-cs"/>
        </a:defRPr>
      </a:lvl2pPr>
      <a:lvl3pPr marL="2721071" indent="-544214" algn="l" defTabSz="2176857" rtl="0" eaLnBrk="1" latinLnBrk="0" hangingPunct="1">
        <a:spcBef>
          <a:spcPct val="20000"/>
        </a:spcBef>
        <a:buFont typeface="Arial" panose="020B0604020202020204" pitchFamily="34" charset="0"/>
        <a:buChar char="•"/>
        <a:defRPr sz="5700" kern="1200">
          <a:solidFill>
            <a:schemeClr val="tx1"/>
          </a:solidFill>
          <a:latin typeface="+mn-lt"/>
          <a:ea typeface="+mn-ea"/>
          <a:cs typeface="+mn-cs"/>
        </a:defRPr>
      </a:lvl3pPr>
      <a:lvl4pPr marL="3809500" indent="-544214" algn="l" defTabSz="2176857" rtl="0" eaLnBrk="1" latinLnBrk="0" hangingPunct="1">
        <a:spcBef>
          <a:spcPct val="20000"/>
        </a:spcBef>
        <a:buFont typeface="Arial" panose="020B0604020202020204" pitchFamily="34" charset="0"/>
        <a:buChar char="–"/>
        <a:defRPr sz="4800" kern="1200">
          <a:solidFill>
            <a:schemeClr val="tx1"/>
          </a:solidFill>
          <a:latin typeface="+mn-lt"/>
          <a:ea typeface="+mn-ea"/>
          <a:cs typeface="+mn-cs"/>
        </a:defRPr>
      </a:lvl4pPr>
      <a:lvl5pPr marL="4897928" indent="-544214" algn="l" defTabSz="2176857" rtl="0" eaLnBrk="1" latinLnBrk="0" hangingPunct="1">
        <a:spcBef>
          <a:spcPct val="20000"/>
        </a:spcBef>
        <a:buFont typeface="Arial" panose="020B0604020202020204" pitchFamily="34" charset="0"/>
        <a:buChar char="»"/>
        <a:defRPr sz="4800" kern="1200">
          <a:solidFill>
            <a:schemeClr val="tx1"/>
          </a:solidFill>
          <a:latin typeface="+mn-lt"/>
          <a:ea typeface="+mn-ea"/>
          <a:cs typeface="+mn-cs"/>
        </a:defRPr>
      </a:lvl5pPr>
      <a:lvl6pPr marL="5986356" indent="-544214" algn="l" defTabSz="2176857" rtl="0" eaLnBrk="1" latinLnBrk="0" hangingPunct="1">
        <a:spcBef>
          <a:spcPct val="20000"/>
        </a:spcBef>
        <a:buFont typeface="Arial" panose="020B0604020202020204" pitchFamily="34" charset="0"/>
        <a:buChar char="•"/>
        <a:defRPr sz="4800" kern="1200">
          <a:solidFill>
            <a:schemeClr val="tx1"/>
          </a:solidFill>
          <a:latin typeface="+mn-lt"/>
          <a:ea typeface="+mn-ea"/>
          <a:cs typeface="+mn-cs"/>
        </a:defRPr>
      </a:lvl6pPr>
      <a:lvl7pPr marL="7074782" indent="-544214" algn="l" defTabSz="2176857" rtl="0" eaLnBrk="1" latinLnBrk="0" hangingPunct="1">
        <a:spcBef>
          <a:spcPct val="20000"/>
        </a:spcBef>
        <a:buFont typeface="Arial" panose="020B0604020202020204" pitchFamily="34" charset="0"/>
        <a:buChar char="•"/>
        <a:defRPr sz="4800" kern="1200">
          <a:solidFill>
            <a:schemeClr val="tx1"/>
          </a:solidFill>
          <a:latin typeface="+mn-lt"/>
          <a:ea typeface="+mn-ea"/>
          <a:cs typeface="+mn-cs"/>
        </a:defRPr>
      </a:lvl7pPr>
      <a:lvl8pPr marL="8163209" indent="-544214" algn="l" defTabSz="2176857" rtl="0" eaLnBrk="1" latinLnBrk="0" hangingPunct="1">
        <a:spcBef>
          <a:spcPct val="20000"/>
        </a:spcBef>
        <a:buFont typeface="Arial" panose="020B0604020202020204" pitchFamily="34" charset="0"/>
        <a:buChar char="•"/>
        <a:defRPr sz="4800" kern="1200">
          <a:solidFill>
            <a:schemeClr val="tx1"/>
          </a:solidFill>
          <a:latin typeface="+mn-lt"/>
          <a:ea typeface="+mn-ea"/>
          <a:cs typeface="+mn-cs"/>
        </a:defRPr>
      </a:lvl8pPr>
      <a:lvl9pPr marL="9251635" indent="-544214" algn="l" defTabSz="2176857" rtl="0" eaLnBrk="1" latinLnBrk="0" hangingPunct="1">
        <a:spcBef>
          <a:spcPct val="20000"/>
        </a:spcBef>
        <a:buFont typeface="Arial" panose="020B0604020202020204" pitchFamily="34" charset="0"/>
        <a:buChar char="•"/>
        <a:defRPr sz="4800" kern="1200">
          <a:solidFill>
            <a:schemeClr val="tx1"/>
          </a:solidFill>
          <a:latin typeface="+mn-lt"/>
          <a:ea typeface="+mn-ea"/>
          <a:cs typeface="+mn-cs"/>
        </a:defRPr>
      </a:lvl9pPr>
    </p:bodyStyle>
    <p:otherStyle>
      <a:defPPr>
        <a:defRPr lang="en-US"/>
      </a:defPPr>
      <a:lvl1pPr marL="0" algn="l" defTabSz="2176857" rtl="0" eaLnBrk="1" latinLnBrk="0" hangingPunct="1">
        <a:defRPr sz="4300" kern="1200">
          <a:solidFill>
            <a:schemeClr val="tx1"/>
          </a:solidFill>
          <a:latin typeface="+mn-lt"/>
          <a:ea typeface="+mn-ea"/>
          <a:cs typeface="+mn-cs"/>
        </a:defRPr>
      </a:lvl1pPr>
      <a:lvl2pPr marL="1088428" algn="l" defTabSz="2176857" rtl="0" eaLnBrk="1" latinLnBrk="0" hangingPunct="1">
        <a:defRPr sz="4300" kern="1200">
          <a:solidFill>
            <a:schemeClr val="tx1"/>
          </a:solidFill>
          <a:latin typeface="+mn-lt"/>
          <a:ea typeface="+mn-ea"/>
          <a:cs typeface="+mn-cs"/>
        </a:defRPr>
      </a:lvl2pPr>
      <a:lvl3pPr marL="2176857" algn="l" defTabSz="2176857" rtl="0" eaLnBrk="1" latinLnBrk="0" hangingPunct="1">
        <a:defRPr sz="4300" kern="1200">
          <a:solidFill>
            <a:schemeClr val="tx1"/>
          </a:solidFill>
          <a:latin typeface="+mn-lt"/>
          <a:ea typeface="+mn-ea"/>
          <a:cs typeface="+mn-cs"/>
        </a:defRPr>
      </a:lvl3pPr>
      <a:lvl4pPr marL="3265285" algn="l" defTabSz="2176857" rtl="0" eaLnBrk="1" latinLnBrk="0" hangingPunct="1">
        <a:defRPr sz="4300" kern="1200">
          <a:solidFill>
            <a:schemeClr val="tx1"/>
          </a:solidFill>
          <a:latin typeface="+mn-lt"/>
          <a:ea typeface="+mn-ea"/>
          <a:cs typeface="+mn-cs"/>
        </a:defRPr>
      </a:lvl4pPr>
      <a:lvl5pPr marL="4353714" algn="l" defTabSz="2176857" rtl="0" eaLnBrk="1" latinLnBrk="0" hangingPunct="1">
        <a:defRPr sz="4300" kern="1200">
          <a:solidFill>
            <a:schemeClr val="tx1"/>
          </a:solidFill>
          <a:latin typeface="+mn-lt"/>
          <a:ea typeface="+mn-ea"/>
          <a:cs typeface="+mn-cs"/>
        </a:defRPr>
      </a:lvl5pPr>
      <a:lvl6pPr marL="5442142" algn="l" defTabSz="2176857" rtl="0" eaLnBrk="1" latinLnBrk="0" hangingPunct="1">
        <a:defRPr sz="4300" kern="1200">
          <a:solidFill>
            <a:schemeClr val="tx1"/>
          </a:solidFill>
          <a:latin typeface="+mn-lt"/>
          <a:ea typeface="+mn-ea"/>
          <a:cs typeface="+mn-cs"/>
        </a:defRPr>
      </a:lvl6pPr>
      <a:lvl7pPr marL="6530568" algn="l" defTabSz="2176857" rtl="0" eaLnBrk="1" latinLnBrk="0" hangingPunct="1">
        <a:defRPr sz="4300" kern="1200">
          <a:solidFill>
            <a:schemeClr val="tx1"/>
          </a:solidFill>
          <a:latin typeface="+mn-lt"/>
          <a:ea typeface="+mn-ea"/>
          <a:cs typeface="+mn-cs"/>
        </a:defRPr>
      </a:lvl7pPr>
      <a:lvl8pPr marL="7618992" algn="l" defTabSz="2176857" rtl="0" eaLnBrk="1" latinLnBrk="0" hangingPunct="1">
        <a:defRPr sz="4300" kern="1200">
          <a:solidFill>
            <a:schemeClr val="tx1"/>
          </a:solidFill>
          <a:latin typeface="+mn-lt"/>
          <a:ea typeface="+mn-ea"/>
          <a:cs typeface="+mn-cs"/>
        </a:defRPr>
      </a:lvl8pPr>
      <a:lvl9pPr marL="8707425" algn="l" defTabSz="2176857" rtl="0" eaLnBrk="1" latinLnBrk="0" hangingPunct="1">
        <a:defRPr sz="4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david.excoffier@orange.com" TargetMode="External"/><Relationship Id="rId2" Type="http://schemas.openxmlformats.org/officeDocument/2006/relationships/image" Target="../media/image2.emf"/><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hyperlink" Target="http://www.orange.com/"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6.xml"/><Relationship Id="rId5" Type="http://schemas.openxmlformats.org/officeDocument/2006/relationships/image" Target="../media/image7.png"/><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www.orange.com/" TargetMode="External"/><Relationship Id="rId1" Type="http://schemas.openxmlformats.org/officeDocument/2006/relationships/slideLayout" Target="../slideLayouts/slideLayout6.xml"/><Relationship Id="rId6" Type="http://schemas.openxmlformats.org/officeDocument/2006/relationships/image" Target="../media/image9.png"/><Relationship Id="rId5" Type="http://schemas.openxmlformats.org/officeDocument/2006/relationships/image" Target="../media/image5.jp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hyperlink" Target="http://vc.eurescom.eu/voip-info.html" TargetMode="External"/><Relationship Id="rId2" Type="http://schemas.openxmlformats.org/officeDocument/2006/relationships/image" Target="../media/image6.png"/><Relationship Id="rId1" Type="http://schemas.openxmlformats.org/officeDocument/2006/relationships/slideLayout" Target="../slideLayouts/slideLayout6.xml"/><Relationship Id="rId6" Type="http://schemas.openxmlformats.org/officeDocument/2006/relationships/hyperlink" Target="mailto:ac@eurescom.eu" TargetMode="External"/><Relationship Id="rId5" Type="http://schemas.openxmlformats.org/officeDocument/2006/relationships/hyperlink" Target="http://vc.eurescom.eu/international-info.html" TargetMode="External"/><Relationship Id="rId4" Type="http://schemas.openxmlformats.org/officeDocument/2006/relationships/hyperlink" Target="tel:+49-6221-90528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7"/>
          <p:cNvSpPr>
            <a:spLocks/>
          </p:cNvSpPr>
          <p:nvPr/>
        </p:nvSpPr>
        <p:spPr bwMode="auto">
          <a:xfrm>
            <a:off x="-27856" y="11030981"/>
            <a:ext cx="24384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square" lIns="0" tIns="0" rIns="0" bIns="0" anchor="ctr">
            <a:spAutoFit/>
          </a:bodyP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endParaRPr lang="en-US" sz="5400" b="1" dirty="0">
              <a:solidFill>
                <a:srgbClr val="3C3C3C"/>
              </a:solidFill>
              <a:latin typeface="Century Gothic" panose="020B0502020202020204" pitchFamily="34" charset="0"/>
              <a:ea typeface="Aleo" panose="020F0502020204030203" pitchFamily="34" charset="0"/>
              <a:cs typeface="Aleo" panose="020F0502020204030203" pitchFamily="34" charset="0"/>
              <a:sym typeface="Aleo" panose="020F0502020204030203"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31688" y="89248"/>
            <a:ext cx="3657656" cy="4359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7"/>
          <p:cNvSpPr>
            <a:spLocks/>
          </p:cNvSpPr>
          <p:nvPr/>
        </p:nvSpPr>
        <p:spPr bwMode="auto">
          <a:xfrm>
            <a:off x="3530060" y="5294719"/>
            <a:ext cx="17039908" cy="372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square" lIns="0" tIns="0" rIns="0" bIns="0" anchor="ctr">
            <a:spAutoFit/>
          </a:bodyP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r>
              <a:rPr lang="en-GB" sz="5400" b="1" dirty="0">
                <a:solidFill>
                  <a:srgbClr val="0070C0"/>
                </a:solidFill>
                <a:latin typeface="Arial" panose="020B0604020202020204" pitchFamily="34" charset="0"/>
                <a:ea typeface="Aleo" panose="020F0502020204030203" pitchFamily="34" charset="0"/>
                <a:cs typeface="Arial" panose="020B0604020202020204" pitchFamily="34" charset="0"/>
                <a:sym typeface="Aleo" panose="020F0502020204030203" pitchFamily="34" charset="0"/>
              </a:rPr>
              <a:t>Pitch of the Project </a:t>
            </a:r>
            <a:r>
              <a:rPr lang="en-GB" sz="5400" b="1" dirty="0" smtClean="0">
                <a:solidFill>
                  <a:srgbClr val="0070C0"/>
                </a:solidFill>
                <a:latin typeface="Arial" panose="020B0604020202020204" pitchFamily="34" charset="0"/>
                <a:ea typeface="Aleo" panose="020F0502020204030203" pitchFamily="34" charset="0"/>
                <a:cs typeface="Arial" panose="020B0604020202020204" pitchFamily="34" charset="0"/>
                <a:sym typeface="Aleo" panose="020F0502020204030203" pitchFamily="34" charset="0"/>
              </a:rPr>
              <a:t>Proposal</a:t>
            </a:r>
          </a:p>
          <a:p>
            <a:pPr eaLnBrk="1" hangingPunct="1"/>
            <a:r>
              <a:rPr lang="en-GB" sz="4400" b="1" dirty="0">
                <a:solidFill>
                  <a:srgbClr val="0070C0"/>
                </a:solidFill>
                <a:latin typeface="Arial" panose="020B0604020202020204" pitchFamily="34" charset="0"/>
                <a:ea typeface="Aleo" panose="020F0502020204030203" pitchFamily="34" charset="0"/>
                <a:cs typeface="Arial" panose="020B0604020202020204" pitchFamily="34" charset="0"/>
                <a:sym typeface="Aleo" panose="020F0502020204030203" pitchFamily="34" charset="0"/>
              </a:rPr>
              <a:t/>
            </a:r>
            <a:br>
              <a:rPr lang="en-GB" sz="4400" b="1" dirty="0">
                <a:solidFill>
                  <a:srgbClr val="0070C0"/>
                </a:solidFill>
                <a:latin typeface="Arial" panose="020B0604020202020204" pitchFamily="34" charset="0"/>
                <a:ea typeface="Aleo" panose="020F0502020204030203" pitchFamily="34" charset="0"/>
                <a:cs typeface="Arial" panose="020B0604020202020204" pitchFamily="34" charset="0"/>
                <a:sym typeface="Aleo" panose="020F0502020204030203" pitchFamily="34" charset="0"/>
              </a:rPr>
            </a:br>
            <a:r>
              <a:rPr lang="en-GB" sz="8000" b="1" dirty="0" smtClean="0">
                <a:solidFill>
                  <a:srgbClr val="0070C0"/>
                </a:solidFill>
                <a:latin typeface="Arial" panose="020B0604020202020204" pitchFamily="34" charset="0"/>
                <a:ea typeface="Aleo" panose="020F0502020204030203" pitchFamily="34" charset="0"/>
                <a:cs typeface="Arial" panose="020B0604020202020204" pitchFamily="34" charset="0"/>
                <a:sym typeface="Aleo" panose="020F0502020204030203" pitchFamily="34" charset="0"/>
              </a:rPr>
              <a:t>DISTINGO</a:t>
            </a:r>
          </a:p>
          <a:p>
            <a:r>
              <a:rPr lang="fr-FR" sz="3200" b="1" cap="small" dirty="0" err="1" smtClean="0">
                <a:solidFill>
                  <a:schemeClr val="tx2">
                    <a:lumMod val="60000"/>
                    <a:lumOff val="40000"/>
                  </a:schemeClr>
                </a:solidFill>
              </a:rPr>
              <a:t>DISTributeurs</a:t>
            </a:r>
            <a:r>
              <a:rPr lang="fr-FR" sz="3200" b="1" cap="small" dirty="0" smtClean="0">
                <a:solidFill>
                  <a:schemeClr val="tx2">
                    <a:lumMod val="60000"/>
                    <a:lumOff val="40000"/>
                  </a:schemeClr>
                </a:solidFill>
              </a:rPr>
              <a:t> </a:t>
            </a:r>
            <a:r>
              <a:rPr lang="fr-FR" sz="3200" b="1" cap="small" dirty="0" err="1">
                <a:solidFill>
                  <a:schemeClr val="tx2">
                    <a:lumMod val="60000"/>
                    <a:lumOff val="40000"/>
                  </a:schemeClr>
                </a:solidFill>
              </a:rPr>
              <a:t>INtelliGents</a:t>
            </a:r>
            <a:r>
              <a:rPr lang="fr-FR" sz="3200" b="1" cap="small" dirty="0">
                <a:solidFill>
                  <a:schemeClr val="tx2">
                    <a:lumMod val="60000"/>
                    <a:lumOff val="40000"/>
                  </a:schemeClr>
                </a:solidFill>
              </a:rPr>
              <a:t> </a:t>
            </a:r>
            <a:r>
              <a:rPr lang="fr-FR" sz="3200" b="1" cap="small" dirty="0" err="1" smtClean="0">
                <a:solidFill>
                  <a:schemeClr val="tx2">
                    <a:lumMod val="60000"/>
                    <a:lumOff val="40000"/>
                  </a:schemeClr>
                </a:solidFill>
              </a:rPr>
              <a:t>recOnfigurables</a:t>
            </a:r>
            <a:endParaRPr lang="en-GB" sz="3200" b="1" dirty="0">
              <a:solidFill>
                <a:schemeClr val="tx2">
                  <a:lumMod val="60000"/>
                  <a:lumOff val="40000"/>
                </a:schemeClr>
              </a:solidFill>
              <a:latin typeface="Arial" panose="020B0604020202020204" pitchFamily="34" charset="0"/>
              <a:ea typeface="Aleo" panose="020F0502020204030203" pitchFamily="34" charset="0"/>
              <a:cs typeface="Arial" panose="020B0604020202020204" pitchFamily="34" charset="0"/>
              <a:sym typeface="Aleo" panose="020F0502020204030203" pitchFamily="34" charset="0"/>
            </a:endParaRPr>
          </a:p>
          <a:p>
            <a:r>
              <a:rPr lang="fr-FR" sz="3200" b="1" cap="small" dirty="0" smtClean="0">
                <a:solidFill>
                  <a:schemeClr val="tx2">
                    <a:lumMod val="60000"/>
                    <a:lumOff val="40000"/>
                  </a:schemeClr>
                </a:solidFill>
              </a:rPr>
              <a:t>(Reconfigurable </a:t>
            </a:r>
            <a:r>
              <a:rPr lang="fr-FR" sz="3200" b="1" cap="small" dirty="0">
                <a:solidFill>
                  <a:schemeClr val="tx2">
                    <a:lumMod val="60000"/>
                    <a:lumOff val="40000"/>
                  </a:schemeClr>
                </a:solidFill>
              </a:rPr>
              <a:t>Smart </a:t>
            </a:r>
            <a:r>
              <a:rPr lang="fr-FR" sz="3200" b="1" cap="small" dirty="0" err="1" smtClean="0">
                <a:solidFill>
                  <a:schemeClr val="tx2">
                    <a:lumMod val="60000"/>
                    <a:lumOff val="40000"/>
                  </a:schemeClr>
                </a:solidFill>
              </a:rPr>
              <a:t>Lockers</a:t>
            </a:r>
            <a:r>
              <a:rPr lang="fr-FR" sz="3200" b="1" cap="small" dirty="0" smtClean="0">
                <a:solidFill>
                  <a:schemeClr val="tx2">
                    <a:lumMod val="60000"/>
                    <a:lumOff val="40000"/>
                  </a:schemeClr>
                </a:solidFill>
              </a:rPr>
              <a:t>)</a:t>
            </a:r>
            <a:endParaRPr lang="fr-FR" sz="3200" dirty="0">
              <a:solidFill>
                <a:schemeClr val="tx2">
                  <a:lumMod val="60000"/>
                  <a:lumOff val="40000"/>
                </a:schemeClr>
              </a:solidFill>
            </a:endParaRPr>
          </a:p>
        </p:txBody>
      </p:sp>
      <p:sp>
        <p:nvSpPr>
          <p:cNvPr id="9" name="Rectangle 7"/>
          <p:cNvSpPr>
            <a:spLocks/>
          </p:cNvSpPr>
          <p:nvPr/>
        </p:nvSpPr>
        <p:spPr bwMode="auto">
          <a:xfrm>
            <a:off x="3551040" y="441152"/>
            <a:ext cx="17039908" cy="4616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square" lIns="0" tIns="0" rIns="0" bIns="0" anchor="ctr">
            <a:spAutoFit/>
          </a:bodyP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r>
              <a:rPr lang="en-GB" sz="9600" b="1" dirty="0" smtClean="0">
                <a:solidFill>
                  <a:srgbClr val="0070C0"/>
                </a:solidFill>
                <a:latin typeface="Arial" panose="020B0604020202020204" pitchFamily="34" charset="0"/>
                <a:ea typeface="Aleo" panose="020F0502020204030203" pitchFamily="34" charset="0"/>
                <a:cs typeface="Arial" panose="020B0604020202020204" pitchFamily="34" charset="0"/>
                <a:sym typeface="Aleo" panose="020F0502020204030203" pitchFamily="34" charset="0"/>
              </a:rPr>
              <a:t>CELTIC-NEXT </a:t>
            </a:r>
            <a:br>
              <a:rPr lang="en-GB" sz="9600" b="1" dirty="0" smtClean="0">
                <a:solidFill>
                  <a:srgbClr val="0070C0"/>
                </a:solidFill>
                <a:latin typeface="Arial" panose="020B0604020202020204" pitchFamily="34" charset="0"/>
                <a:ea typeface="Aleo" panose="020F0502020204030203" pitchFamily="34" charset="0"/>
                <a:cs typeface="Arial" panose="020B0604020202020204" pitchFamily="34" charset="0"/>
                <a:sym typeface="Aleo" panose="020F0502020204030203" pitchFamily="34" charset="0"/>
              </a:rPr>
            </a:br>
            <a:r>
              <a:rPr lang="en-GB" sz="9600" b="1" dirty="0" smtClean="0">
                <a:solidFill>
                  <a:srgbClr val="0070C0"/>
                </a:solidFill>
                <a:latin typeface="Arial" panose="020B0604020202020204" pitchFamily="34" charset="0"/>
                <a:ea typeface="Aleo" panose="020F0502020204030203" pitchFamily="34" charset="0"/>
                <a:cs typeface="Arial" panose="020B0604020202020204" pitchFamily="34" charset="0"/>
                <a:sym typeface="Aleo" panose="020F0502020204030203" pitchFamily="34" charset="0"/>
              </a:rPr>
              <a:t>Proposers </a:t>
            </a:r>
            <a:r>
              <a:rPr lang="en-GB" sz="9600" b="1" dirty="0">
                <a:solidFill>
                  <a:srgbClr val="0070C0"/>
                </a:solidFill>
                <a:latin typeface="Arial" panose="020B0604020202020204" pitchFamily="34" charset="0"/>
                <a:ea typeface="Aleo" panose="020F0502020204030203" pitchFamily="34" charset="0"/>
                <a:cs typeface="Arial" panose="020B0604020202020204" pitchFamily="34" charset="0"/>
                <a:sym typeface="Aleo" panose="020F0502020204030203" pitchFamily="34" charset="0"/>
              </a:rPr>
              <a:t>Day</a:t>
            </a:r>
            <a:br>
              <a:rPr lang="en-GB" sz="9600" b="1" dirty="0">
                <a:solidFill>
                  <a:srgbClr val="0070C0"/>
                </a:solidFill>
                <a:latin typeface="Arial" panose="020B0604020202020204" pitchFamily="34" charset="0"/>
                <a:ea typeface="Aleo" panose="020F0502020204030203" pitchFamily="34" charset="0"/>
                <a:cs typeface="Arial" panose="020B0604020202020204" pitchFamily="34" charset="0"/>
                <a:sym typeface="Aleo" panose="020F0502020204030203" pitchFamily="34" charset="0"/>
              </a:rPr>
            </a:br>
            <a:endParaRPr lang="en-GB" sz="3600" b="1" dirty="0" smtClean="0">
              <a:solidFill>
                <a:srgbClr val="0070C0"/>
              </a:solidFill>
              <a:latin typeface="Arial" panose="020B0604020202020204" pitchFamily="34" charset="0"/>
              <a:ea typeface="Aleo" panose="020F0502020204030203" pitchFamily="34" charset="0"/>
              <a:cs typeface="Arial" panose="020B0604020202020204" pitchFamily="34" charset="0"/>
              <a:sym typeface="Aleo" panose="020F0502020204030203" pitchFamily="34" charset="0"/>
            </a:endParaRPr>
          </a:p>
          <a:p>
            <a:pPr eaLnBrk="1" hangingPunct="1"/>
            <a:r>
              <a:rPr lang="en-GB" sz="7000" dirty="0" smtClean="0">
                <a:solidFill>
                  <a:srgbClr val="0070C0"/>
                </a:solidFill>
                <a:latin typeface="Arial" panose="020B0604020202020204" pitchFamily="34" charset="0"/>
                <a:ea typeface="Aleo" panose="020F0502020204030203" pitchFamily="34" charset="0"/>
                <a:cs typeface="Arial" panose="020B0604020202020204" pitchFamily="34" charset="0"/>
                <a:sym typeface="Aleo" panose="020F0502020204030203" pitchFamily="34" charset="0"/>
              </a:rPr>
              <a:t>26</a:t>
            </a:r>
            <a:r>
              <a:rPr lang="en-GB" sz="7000" baseline="30000" dirty="0" smtClean="0">
                <a:solidFill>
                  <a:srgbClr val="0070C0"/>
                </a:solidFill>
                <a:latin typeface="Arial" panose="020B0604020202020204" pitchFamily="34" charset="0"/>
                <a:ea typeface="Aleo" panose="020F0502020204030203" pitchFamily="34" charset="0"/>
                <a:cs typeface="Arial" panose="020B0604020202020204" pitchFamily="34" charset="0"/>
                <a:sym typeface="Aleo" panose="020F0502020204030203" pitchFamily="34" charset="0"/>
              </a:rPr>
              <a:t>th</a:t>
            </a:r>
            <a:r>
              <a:rPr lang="en-GB" sz="7000" dirty="0" smtClean="0">
                <a:solidFill>
                  <a:srgbClr val="0070C0"/>
                </a:solidFill>
                <a:latin typeface="Arial" panose="020B0604020202020204" pitchFamily="34" charset="0"/>
                <a:ea typeface="Aleo" panose="020F0502020204030203" pitchFamily="34" charset="0"/>
                <a:cs typeface="Arial" panose="020B0604020202020204" pitchFamily="34" charset="0"/>
                <a:sym typeface="Aleo" panose="020F0502020204030203" pitchFamily="34" charset="0"/>
              </a:rPr>
              <a:t> September 2018, Madrid </a:t>
            </a:r>
          </a:p>
        </p:txBody>
      </p:sp>
      <p:sp>
        <p:nvSpPr>
          <p:cNvPr id="11" name="Rectangle 6"/>
          <p:cNvSpPr>
            <a:spLocks/>
          </p:cNvSpPr>
          <p:nvPr/>
        </p:nvSpPr>
        <p:spPr bwMode="auto">
          <a:xfrm>
            <a:off x="3067015" y="11799256"/>
            <a:ext cx="17764350" cy="129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lvl1pPr algn="ctr">
              <a:defRPr sz="5600">
                <a:solidFill>
                  <a:srgbClr val="000000"/>
                </a:solidFill>
                <a:latin typeface="Gill Sans" charset="0"/>
                <a:ea typeface="ヒラギノ角ゴ ProN W3" charset="0"/>
                <a:cs typeface="ヒラギノ角ゴ ProN W3" charset="0"/>
                <a:sym typeface="Gill Sans" charset="0"/>
              </a:defRPr>
            </a:lvl1pPr>
            <a:lvl2pPr marL="742950" indent="-285750" algn="ctr">
              <a:defRPr sz="5600">
                <a:solidFill>
                  <a:srgbClr val="000000"/>
                </a:solidFill>
                <a:latin typeface="Gill Sans" charset="0"/>
                <a:ea typeface="ヒラギノ角ゴ ProN W3" charset="0"/>
                <a:cs typeface="ヒラギノ角ゴ ProN W3" charset="0"/>
                <a:sym typeface="Gill Sans" charset="0"/>
              </a:defRPr>
            </a:lvl2pPr>
            <a:lvl3pPr marL="1143000" indent="-228600" algn="ctr">
              <a:defRPr sz="5600">
                <a:solidFill>
                  <a:srgbClr val="000000"/>
                </a:solidFill>
                <a:latin typeface="Gill Sans" charset="0"/>
                <a:ea typeface="ヒラギノ角ゴ ProN W3" charset="0"/>
                <a:cs typeface="ヒラギノ角ゴ ProN W3" charset="0"/>
                <a:sym typeface="Gill Sans" charset="0"/>
              </a:defRPr>
            </a:lvl3pPr>
            <a:lvl4pPr marL="1600200" indent="-228600" algn="ctr">
              <a:defRPr sz="5600">
                <a:solidFill>
                  <a:srgbClr val="000000"/>
                </a:solidFill>
                <a:latin typeface="Gill Sans" charset="0"/>
                <a:ea typeface="ヒラギノ角ゴ ProN W3" charset="0"/>
                <a:cs typeface="ヒラギノ角ゴ ProN W3" charset="0"/>
                <a:sym typeface="Gill Sans" charset="0"/>
              </a:defRPr>
            </a:lvl4pPr>
            <a:lvl5pPr marL="2057400" indent="-228600" algn="ctr">
              <a:defRPr sz="56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5600">
                <a:solidFill>
                  <a:srgbClr val="000000"/>
                </a:solidFill>
                <a:latin typeface="Gill Sans" charset="0"/>
                <a:ea typeface="ヒラギノ角ゴ ProN W3" charset="0"/>
                <a:cs typeface="ヒラギノ角ゴ ProN W3" charset="0"/>
                <a:sym typeface="Gill Sans" charset="0"/>
              </a:defRPr>
            </a:lvl9pPr>
          </a:lstStyle>
          <a:p>
            <a:pPr eaLnBrk="1" hangingPunct="1"/>
            <a:r>
              <a:rPr lang="en-GB" sz="4400" b="1" dirty="0" smtClean="0">
                <a:solidFill>
                  <a:schemeClr val="tx2"/>
                </a:solidFill>
                <a:latin typeface="Arial" panose="020B0604020202020204" pitchFamily="34" charset="0"/>
                <a:ea typeface="Lato" panose="020F0502020204030203" pitchFamily="34" charset="0"/>
                <a:cs typeface="Arial" panose="020B0604020202020204" pitchFamily="34" charset="0"/>
                <a:sym typeface="Lato" panose="020F0502020204030203" pitchFamily="34" charset="0"/>
              </a:rPr>
              <a:t>David Excoffier – Ambient Computing Research Program Manager</a:t>
            </a:r>
            <a:endParaRPr lang="en-GB" sz="4400" b="1" dirty="0">
              <a:solidFill>
                <a:schemeClr val="tx2"/>
              </a:solidFill>
              <a:latin typeface="Arial" panose="020B0604020202020204" pitchFamily="34" charset="0"/>
              <a:ea typeface="Lato" panose="020F0502020204030203" pitchFamily="34" charset="0"/>
              <a:cs typeface="Arial" panose="020B0604020202020204" pitchFamily="34" charset="0"/>
              <a:sym typeface="Lato" panose="020F0502020204030203" pitchFamily="34" charset="0"/>
            </a:endParaRPr>
          </a:p>
          <a:p>
            <a:pPr eaLnBrk="1" hangingPunct="1"/>
            <a:r>
              <a:rPr lang="en-GB" sz="4000" b="1" dirty="0" smtClean="0">
                <a:solidFill>
                  <a:schemeClr val="tx2"/>
                </a:solidFill>
                <a:latin typeface="Arial" panose="020B0604020202020204" pitchFamily="34" charset="0"/>
                <a:ea typeface="Lato" panose="020F0502020204030203" pitchFamily="34" charset="0"/>
                <a:cs typeface="Arial" panose="020B0604020202020204" pitchFamily="34" charset="0"/>
                <a:sym typeface="Lato" panose="020F0502020204030203" pitchFamily="34" charset="0"/>
                <a:hlinkClick r:id="rId3"/>
              </a:rPr>
              <a:t>david.excoffier@orange.com</a:t>
            </a:r>
            <a:r>
              <a:rPr lang="en-GB" sz="4000" b="1" dirty="0" smtClean="0">
                <a:solidFill>
                  <a:schemeClr val="tx2"/>
                </a:solidFill>
                <a:latin typeface="Arial" panose="020B0604020202020204" pitchFamily="34" charset="0"/>
                <a:ea typeface="Lato" panose="020F0502020204030203" pitchFamily="34" charset="0"/>
                <a:cs typeface="Arial" panose="020B0604020202020204" pitchFamily="34" charset="0"/>
                <a:sym typeface="Lato" panose="020F0502020204030203" pitchFamily="34" charset="0"/>
              </a:rPr>
              <a:t>  </a:t>
            </a:r>
            <a:endParaRPr lang="en-GB" sz="4000" b="1" dirty="0">
              <a:solidFill>
                <a:schemeClr val="tx2"/>
              </a:solidFill>
              <a:latin typeface="Arial" panose="020B0604020202020204" pitchFamily="34" charset="0"/>
              <a:ea typeface="Lato" panose="020F0502020204030203" pitchFamily="34" charset="0"/>
              <a:cs typeface="Arial" panose="020B0604020202020204" pitchFamily="34" charset="0"/>
              <a:sym typeface="Lato" panose="020F0502020204030203" pitchFamily="34" charset="0"/>
            </a:endParaRPr>
          </a:p>
        </p:txBody>
      </p:sp>
      <p:pic>
        <p:nvPicPr>
          <p:cNvPr id="2" name="Picture 1"/>
          <p:cNvPicPr>
            <a:picLocks noChangeAspect="1"/>
          </p:cNvPicPr>
          <p:nvPr/>
        </p:nvPicPr>
        <p:blipFill rotWithShape="1">
          <a:blip r:embed="rId4">
            <a:extLst>
              <a:ext uri="{28A0092B-C50C-407E-A947-70E740481C1C}">
                <a14:useLocalDpi xmlns:a14="http://schemas.microsoft.com/office/drawing/2010/main" val="0"/>
              </a:ext>
            </a:extLst>
          </a:blip>
          <a:srcRect l="979" t="12515"/>
          <a:stretch/>
        </p:blipFill>
        <p:spPr>
          <a:xfrm>
            <a:off x="0" y="0"/>
            <a:ext cx="4991201" cy="4409729"/>
          </a:xfrm>
          <a:prstGeom prst="rect">
            <a:avLst/>
          </a:prstGeom>
        </p:spPr>
      </p:pic>
      <p:pic>
        <p:nvPicPr>
          <p:cNvPr id="3"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98410" y="9018815"/>
            <a:ext cx="2703208" cy="26865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fontAlgn="base">
              <a:spcAft>
                <a:spcPct val="0"/>
              </a:spcAft>
            </a:pPr>
            <a:r>
              <a:rPr lang="de-DE" sz="9200" b="1" dirty="0">
                <a:solidFill>
                  <a:srgbClr val="0070C0"/>
                </a:solidFill>
                <a:latin typeface="Aleo" panose="020F0502020204030203" pitchFamily="34" charset="0"/>
                <a:ea typeface="Aleo" panose="020F0502020204030203" pitchFamily="34" charset="0"/>
                <a:cs typeface="Aleo" panose="020F0502020204030203" pitchFamily="34" charset="0"/>
                <a:sym typeface="Gill Sans" charset="0"/>
              </a:rPr>
              <a:t>Teaser</a:t>
            </a:r>
            <a:endParaRPr lang="en-GB" sz="9200" b="1" dirty="0">
              <a:solidFill>
                <a:srgbClr val="0070C0"/>
              </a:solidFill>
              <a:latin typeface="Aleo" panose="020F0502020204030203" pitchFamily="34" charset="0"/>
              <a:ea typeface="Aleo" panose="020F0502020204030203" pitchFamily="34" charset="0"/>
              <a:cs typeface="Aleo" panose="020F0502020204030203" pitchFamily="34" charset="0"/>
              <a:sym typeface="Gill Sans" charset="0"/>
            </a:endParaRPr>
          </a:p>
        </p:txBody>
      </p:sp>
      <p:sp>
        <p:nvSpPr>
          <p:cNvPr id="4" name="Espace réservé du numéro de diapositive 3"/>
          <p:cNvSpPr>
            <a:spLocks noGrp="1"/>
          </p:cNvSpPr>
          <p:nvPr>
            <p:ph type="sldNum" sz="quarter" idx="12"/>
          </p:nvPr>
        </p:nvSpPr>
        <p:spPr/>
        <p:txBody>
          <a:bodyPr/>
          <a:lstStyle/>
          <a:p>
            <a:fld id="{291F1B1E-6AFE-4261-906D-D1191F0F518F}" type="slidenum">
              <a:rPr lang="en-GB" altLang="en-US" smtClean="0"/>
              <a:pPr/>
              <a:t>2</a:t>
            </a:fld>
            <a:endParaRPr lang="en-GB" altLang="en-US" dirty="0"/>
          </a:p>
        </p:txBody>
      </p:sp>
      <p:pic>
        <p:nvPicPr>
          <p:cNvPr id="7" name="Picture 6"/>
          <p:cNvPicPr>
            <a:picLocks noChangeAspect="1"/>
          </p:cNvPicPr>
          <p:nvPr/>
        </p:nvPicPr>
        <p:blipFill rotWithShape="1">
          <a:blip r:embed="rId3">
            <a:extLst>
              <a:ext uri="{28A0092B-C50C-407E-A947-70E740481C1C}">
                <a14:useLocalDpi xmlns:a14="http://schemas.microsoft.com/office/drawing/2010/main" val="0"/>
              </a:ext>
            </a:extLst>
          </a:blip>
          <a:srcRect t="4095" r="2224"/>
          <a:stretch/>
        </p:blipFill>
        <p:spPr>
          <a:xfrm>
            <a:off x="13714509" y="17240"/>
            <a:ext cx="10669491" cy="2969568"/>
          </a:xfrm>
          <a:prstGeom prst="rect">
            <a:avLst/>
          </a:prstGeom>
        </p:spPr>
      </p:pic>
      <p:sp>
        <p:nvSpPr>
          <p:cNvPr id="8" name="Rectangle 7"/>
          <p:cNvSpPr/>
          <p:nvPr/>
        </p:nvSpPr>
        <p:spPr>
          <a:xfrm>
            <a:off x="1174776" y="12834664"/>
            <a:ext cx="20522280" cy="650723"/>
          </a:xfrm>
          <a:prstGeom prst="rect">
            <a:avLst/>
          </a:prstGeom>
        </p:spPr>
        <p:txBody>
          <a:bodyPr wrap="square" lIns="217709" tIns="108855" rIns="217709" bIns="108855">
            <a:spAutoFit/>
          </a:bodyPr>
          <a:lstStyle/>
          <a:p>
            <a:r>
              <a:rPr lang="en-GB" sz="2800" dirty="0">
                <a:solidFill>
                  <a:schemeClr val="accent1">
                    <a:lumMod val="75000"/>
                  </a:schemeClr>
                </a:solidFill>
              </a:rPr>
              <a:t>www.celticplus.eu </a:t>
            </a:r>
            <a:r>
              <a:rPr lang="en-GB" sz="2800" dirty="0" smtClean="0">
                <a:solidFill>
                  <a:schemeClr val="accent1">
                    <a:lumMod val="75000"/>
                  </a:schemeClr>
                </a:solidFill>
              </a:rPr>
              <a:t>                                        DISTINGO, David Excoffier, Orange, david.excoffier@orange.com</a:t>
            </a:r>
            <a:endParaRPr lang="en-GB" sz="2800" dirty="0">
              <a:solidFill>
                <a:schemeClr val="accent1">
                  <a:lumMod val="75000"/>
                </a:schemeClr>
              </a:solidFill>
            </a:endParaRPr>
          </a:p>
        </p:txBody>
      </p:sp>
      <p:sp>
        <p:nvSpPr>
          <p:cNvPr id="6" name="Rectangle 5"/>
          <p:cNvSpPr/>
          <p:nvPr/>
        </p:nvSpPr>
        <p:spPr>
          <a:xfrm>
            <a:off x="382688" y="2504956"/>
            <a:ext cx="23402599" cy="11172289"/>
          </a:xfrm>
          <a:prstGeom prst="rect">
            <a:avLst/>
          </a:prstGeom>
        </p:spPr>
        <p:txBody>
          <a:bodyPr wrap="square">
            <a:spAutoFit/>
          </a:bodyPr>
          <a:lstStyle/>
          <a:p>
            <a:pPr algn="ctr"/>
            <a:r>
              <a:rPr lang="en-US" sz="4800" b="1" dirty="0"/>
              <a:t>Create a </a:t>
            </a:r>
            <a:r>
              <a:rPr lang="en-US" sz="4800" b="1" dirty="0" smtClean="0"/>
              <a:t>new generation </a:t>
            </a:r>
            <a:r>
              <a:rPr lang="en-US" sz="4800" b="1" dirty="0"/>
              <a:t>of lockers providing smart, innovative &amp; dynamic </a:t>
            </a:r>
            <a:r>
              <a:rPr lang="en-US" sz="4800" b="1" dirty="0" smtClean="0"/>
              <a:t>services for users</a:t>
            </a:r>
          </a:p>
          <a:p>
            <a:pPr algn="ctr"/>
            <a:endParaRPr lang="en-US" sz="4800" b="1" dirty="0" smtClean="0"/>
          </a:p>
          <a:p>
            <a:pPr marL="685800" indent="-685800">
              <a:buFontTx/>
              <a:buChar char="-"/>
            </a:pPr>
            <a:r>
              <a:rPr lang="en-US" sz="4800" dirty="0" smtClean="0"/>
              <a:t>Extend </a:t>
            </a:r>
            <a:r>
              <a:rPr lang="en-US" sz="4800" dirty="0"/>
              <a:t>the B2B/B2C </a:t>
            </a:r>
            <a:r>
              <a:rPr lang="en-US" sz="4800" dirty="0" smtClean="0"/>
              <a:t>business fields to </a:t>
            </a:r>
            <a:r>
              <a:rPr lang="en-US" sz="4800" dirty="0"/>
              <a:t>B2B2C and C2C (collaborative economy)</a:t>
            </a:r>
          </a:p>
          <a:p>
            <a:pPr marL="685800" indent="-685800">
              <a:buFontTx/>
              <a:buChar char="-"/>
            </a:pPr>
            <a:endParaRPr lang="fr-FR" sz="4800" dirty="0" smtClean="0"/>
          </a:p>
          <a:p>
            <a:pPr marL="685800" indent="-685800">
              <a:buFontTx/>
              <a:buChar char="-"/>
            </a:pPr>
            <a:r>
              <a:rPr lang="fr-FR" sz="4800" dirty="0" err="1" smtClean="0"/>
              <a:t>Extend</a:t>
            </a:r>
            <a:r>
              <a:rPr lang="fr-FR" sz="4800" dirty="0" smtClean="0"/>
              <a:t> the locations </a:t>
            </a:r>
            <a:r>
              <a:rPr lang="fr-FR" sz="4800" dirty="0" err="1" smtClean="0"/>
              <a:t>capabilities</a:t>
            </a:r>
            <a:r>
              <a:rPr lang="fr-FR" sz="4800" dirty="0" smtClean="0"/>
              <a:t> of </a:t>
            </a:r>
            <a:r>
              <a:rPr lang="fr-FR" sz="4800" dirty="0" err="1" smtClean="0"/>
              <a:t>such</a:t>
            </a:r>
            <a:r>
              <a:rPr lang="fr-FR" sz="4800" dirty="0" smtClean="0"/>
              <a:t> </a:t>
            </a:r>
            <a:r>
              <a:rPr lang="fr-FR" sz="4800" dirty="0" err="1" smtClean="0"/>
              <a:t>transactional</a:t>
            </a:r>
            <a:r>
              <a:rPr lang="fr-FR" sz="4800" dirty="0" smtClean="0"/>
              <a:t> </a:t>
            </a:r>
            <a:r>
              <a:rPr lang="fr-FR" sz="4800" dirty="0" err="1" smtClean="0"/>
              <a:t>platforms</a:t>
            </a:r>
            <a:r>
              <a:rPr lang="fr-FR" sz="4800" dirty="0" smtClean="0"/>
              <a:t> </a:t>
            </a:r>
            <a:r>
              <a:rPr lang="fr-FR" sz="4800" dirty="0" err="1" smtClean="0"/>
              <a:t>from</a:t>
            </a:r>
            <a:r>
              <a:rPr lang="fr-FR" sz="4800" dirty="0" smtClean="0"/>
              <a:t> dense </a:t>
            </a:r>
            <a:r>
              <a:rPr lang="fr-FR" sz="4800" dirty="0" err="1" smtClean="0"/>
              <a:t>urban</a:t>
            </a:r>
            <a:r>
              <a:rPr lang="fr-FR" sz="4800" dirty="0" smtClean="0"/>
              <a:t> areas </a:t>
            </a:r>
            <a:r>
              <a:rPr lang="fr-FR" sz="4800" dirty="0" err="1" smtClean="0"/>
              <a:t>only</a:t>
            </a:r>
            <a:r>
              <a:rPr lang="fr-FR" sz="4800" dirty="0" smtClean="0"/>
              <a:t> to rural areas </a:t>
            </a:r>
            <a:r>
              <a:rPr lang="fr-FR" sz="4800" dirty="0" err="1" smtClean="0"/>
              <a:t>too</a:t>
            </a:r>
            <a:endParaRPr lang="fr-FR" sz="4800" dirty="0" smtClean="0"/>
          </a:p>
          <a:p>
            <a:pPr marL="685800" indent="-685800">
              <a:buFontTx/>
              <a:buChar char="-"/>
            </a:pPr>
            <a:endParaRPr lang="fr-FR" sz="4800" dirty="0" smtClean="0"/>
          </a:p>
          <a:p>
            <a:pPr marL="685800" indent="-685800">
              <a:buFontTx/>
              <a:buChar char="-"/>
            </a:pPr>
            <a:r>
              <a:rPr lang="fr-FR" sz="4800" dirty="0" err="1" smtClean="0"/>
              <a:t>Offer</a:t>
            </a:r>
            <a:r>
              <a:rPr lang="fr-FR" sz="4800" dirty="0" smtClean="0"/>
              <a:t> the </a:t>
            </a:r>
            <a:r>
              <a:rPr lang="fr-FR" sz="4800" dirty="0" err="1" smtClean="0"/>
              <a:t>capabilities</a:t>
            </a:r>
            <a:r>
              <a:rPr lang="fr-FR" sz="4800" dirty="0" smtClean="0"/>
              <a:t> to </a:t>
            </a:r>
            <a:r>
              <a:rPr lang="fr-FR" sz="4800" dirty="0" err="1" smtClean="0"/>
              <a:t>everyone</a:t>
            </a:r>
            <a:r>
              <a:rPr lang="fr-FR" sz="4800" dirty="0" smtClean="0"/>
              <a:t> to </a:t>
            </a:r>
            <a:r>
              <a:rPr lang="fr-FR" sz="4800" dirty="0" err="1" smtClean="0"/>
              <a:t>share</a:t>
            </a:r>
            <a:r>
              <a:rPr lang="fr-FR" sz="4800" dirty="0" smtClean="0"/>
              <a:t>/sale/</a:t>
            </a:r>
            <a:r>
              <a:rPr lang="fr-FR" sz="4800" dirty="0" err="1" smtClean="0"/>
              <a:t>buy</a:t>
            </a:r>
            <a:r>
              <a:rPr lang="fr-FR" sz="4800" dirty="0" smtClean="0"/>
              <a:t> </a:t>
            </a:r>
            <a:r>
              <a:rPr lang="fr-FR" sz="4800" dirty="0" err="1" smtClean="0"/>
              <a:t>objects</a:t>
            </a:r>
            <a:r>
              <a:rPr lang="fr-FR" sz="4800" dirty="0" smtClean="0"/>
              <a:t> and </a:t>
            </a:r>
            <a:r>
              <a:rPr lang="fr-FR" sz="4800" dirty="0" err="1" smtClean="0"/>
              <a:t>goods</a:t>
            </a:r>
            <a:r>
              <a:rPr lang="fr-FR" sz="4800" dirty="0" smtClean="0"/>
              <a:t> of </a:t>
            </a:r>
            <a:r>
              <a:rPr lang="fr-FR" sz="4800" dirty="0" err="1" smtClean="0"/>
              <a:t>any</a:t>
            </a:r>
            <a:r>
              <a:rPr lang="fr-FR" sz="4800" dirty="0" smtClean="0"/>
              <a:t> </a:t>
            </a:r>
            <a:r>
              <a:rPr lang="fr-FR" sz="4800" dirty="0" err="1" smtClean="0"/>
              <a:t>kind</a:t>
            </a:r>
            <a:endParaRPr lang="fr-FR" sz="4800" dirty="0" smtClean="0"/>
          </a:p>
          <a:p>
            <a:pPr marL="685800" indent="-685800">
              <a:buFontTx/>
              <a:buChar char="-"/>
            </a:pPr>
            <a:endParaRPr lang="fr-FR" sz="4800" dirty="0" smtClean="0"/>
          </a:p>
          <a:p>
            <a:pPr marL="685800" indent="-685800">
              <a:buFontTx/>
              <a:buChar char="-"/>
            </a:pPr>
            <a:r>
              <a:rPr lang="fr-FR" sz="4800" dirty="0" err="1" smtClean="0"/>
              <a:t>Extend</a:t>
            </a:r>
            <a:r>
              <a:rPr lang="fr-FR" sz="4800" dirty="0" smtClean="0"/>
              <a:t> the services </a:t>
            </a:r>
            <a:r>
              <a:rPr lang="fr-FR" sz="4800" dirty="0" err="1" smtClean="0"/>
              <a:t>offer</a:t>
            </a:r>
            <a:r>
              <a:rPr lang="fr-FR" sz="4800" dirty="0" smtClean="0"/>
              <a:t> and </a:t>
            </a:r>
            <a:r>
              <a:rPr lang="fr-FR" sz="4800" dirty="0" err="1" smtClean="0"/>
              <a:t>thus</a:t>
            </a:r>
            <a:r>
              <a:rPr lang="fr-FR" sz="4800" dirty="0" smtClean="0"/>
              <a:t>, the possible </a:t>
            </a:r>
            <a:r>
              <a:rPr lang="fr-FR" sz="4800" dirty="0" err="1" smtClean="0"/>
              <a:t>markets</a:t>
            </a:r>
            <a:r>
              <a:rPr lang="fr-FR" sz="4800" dirty="0" smtClean="0"/>
              <a:t> </a:t>
            </a:r>
            <a:r>
              <a:rPr lang="fr-FR" sz="4800" dirty="0" err="1" smtClean="0"/>
              <a:t>differently</a:t>
            </a:r>
            <a:r>
              <a:rPr lang="fr-FR" sz="4800" dirty="0" smtClean="0"/>
              <a:t> for </a:t>
            </a:r>
            <a:r>
              <a:rPr lang="fr-FR" sz="4800" dirty="0" err="1" smtClean="0"/>
              <a:t>each</a:t>
            </a:r>
            <a:r>
              <a:rPr lang="fr-FR" sz="4800" dirty="0" smtClean="0"/>
              <a:t> </a:t>
            </a:r>
            <a:r>
              <a:rPr lang="fr-FR" sz="4800" dirty="0" err="1" smtClean="0"/>
              <a:t>locker</a:t>
            </a:r>
            <a:endParaRPr lang="fr-FR" sz="4800" dirty="0" smtClean="0"/>
          </a:p>
          <a:p>
            <a:pPr marL="685800" indent="-685800">
              <a:buFontTx/>
              <a:buChar char="-"/>
            </a:pPr>
            <a:endParaRPr lang="fr-FR" sz="4800" dirty="0" smtClean="0"/>
          </a:p>
          <a:p>
            <a:pPr marL="685800" indent="-685800">
              <a:buFontTx/>
              <a:buChar char="-"/>
            </a:pPr>
            <a:r>
              <a:rPr lang="fr-FR" sz="4800" dirty="0" smtClean="0"/>
              <a:t>Exploit the </a:t>
            </a:r>
            <a:r>
              <a:rPr lang="fr-FR" sz="4800" dirty="0" err="1" smtClean="0"/>
              <a:t>capabilities</a:t>
            </a:r>
            <a:r>
              <a:rPr lang="fr-FR" sz="4800" dirty="0" smtClean="0"/>
              <a:t> of a </a:t>
            </a:r>
            <a:r>
              <a:rPr lang="fr-FR" sz="4800" dirty="0" err="1"/>
              <a:t>safe</a:t>
            </a:r>
            <a:r>
              <a:rPr lang="fr-FR" sz="4800" dirty="0"/>
              <a:t>/</a:t>
            </a:r>
            <a:r>
              <a:rPr lang="fr-FR" sz="4800" dirty="0" err="1"/>
              <a:t>secured</a:t>
            </a:r>
            <a:r>
              <a:rPr lang="fr-FR" sz="4800" dirty="0"/>
              <a:t>/</a:t>
            </a:r>
            <a:r>
              <a:rPr lang="fr-FR" sz="4800" dirty="0" err="1"/>
              <a:t>auditable</a:t>
            </a:r>
            <a:r>
              <a:rPr lang="fr-FR" sz="4800" dirty="0"/>
              <a:t> </a:t>
            </a:r>
            <a:r>
              <a:rPr lang="fr-FR" sz="4800" dirty="0" err="1" smtClean="0"/>
              <a:t>marketplace</a:t>
            </a:r>
            <a:r>
              <a:rPr lang="fr-FR" sz="4800" dirty="0" smtClean="0"/>
              <a:t> to manage </a:t>
            </a:r>
            <a:r>
              <a:rPr lang="fr-FR" sz="4800" dirty="0" err="1" smtClean="0"/>
              <a:t>supply&amp;demand</a:t>
            </a:r>
            <a:r>
              <a:rPr lang="fr-FR" sz="4800" dirty="0" smtClean="0"/>
              <a:t> in an </a:t>
            </a:r>
            <a:r>
              <a:rPr lang="fr-FR" sz="4800" dirty="0" err="1" smtClean="0"/>
              <a:t>innovative</a:t>
            </a:r>
            <a:r>
              <a:rPr lang="fr-FR" sz="4800" dirty="0" smtClean="0"/>
              <a:t> </a:t>
            </a:r>
            <a:r>
              <a:rPr lang="fr-FR" sz="4800" dirty="0" err="1" smtClean="0"/>
              <a:t>way</a:t>
            </a:r>
            <a:r>
              <a:rPr lang="fr-FR" sz="4800" dirty="0" smtClean="0"/>
              <a:t>.</a:t>
            </a:r>
          </a:p>
          <a:p>
            <a:pPr marL="685800" indent="-685800">
              <a:buFontTx/>
              <a:buChar char="-"/>
            </a:pPr>
            <a:endParaRPr lang="fr-FR" sz="4800" dirty="0"/>
          </a:p>
        </p:txBody>
      </p:sp>
    </p:spTree>
    <p:extLst>
      <p:ext uri="{BB962C8B-B14F-4D97-AF65-F5344CB8AC3E}">
        <p14:creationId xmlns:p14="http://schemas.microsoft.com/office/powerpoint/2010/main" val="42416902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fontAlgn="base">
              <a:spcAft>
                <a:spcPct val="0"/>
              </a:spcAft>
            </a:pPr>
            <a:r>
              <a:rPr lang="de-DE" sz="9200" b="1" dirty="0">
                <a:solidFill>
                  <a:srgbClr val="0070C0"/>
                </a:solidFill>
                <a:latin typeface="Aleo" panose="020F0502020204030203" pitchFamily="34" charset="0"/>
                <a:ea typeface="Aleo" panose="020F0502020204030203" pitchFamily="34" charset="0"/>
                <a:cs typeface="Aleo" panose="020F0502020204030203" pitchFamily="34" charset="0"/>
              </a:rPr>
              <a:t>Organisation Profile</a:t>
            </a:r>
            <a:endParaRPr lang="en-GB" sz="9200" b="1" dirty="0">
              <a:solidFill>
                <a:srgbClr val="0070C0"/>
              </a:solidFill>
              <a:latin typeface="Aleo" panose="020F0502020204030203" pitchFamily="34" charset="0"/>
              <a:ea typeface="Aleo" panose="020F0502020204030203" pitchFamily="34" charset="0"/>
              <a:cs typeface="Aleo" panose="020F0502020204030203" pitchFamily="34" charset="0"/>
            </a:endParaRPr>
          </a:p>
        </p:txBody>
      </p:sp>
      <p:sp>
        <p:nvSpPr>
          <p:cNvPr id="4" name="Espace réservé du numéro de diapositive 3"/>
          <p:cNvSpPr>
            <a:spLocks noGrp="1"/>
          </p:cNvSpPr>
          <p:nvPr>
            <p:ph type="sldNum" sz="quarter" idx="12"/>
          </p:nvPr>
        </p:nvSpPr>
        <p:spPr/>
        <p:txBody>
          <a:bodyPr/>
          <a:lstStyle/>
          <a:p>
            <a:fld id="{291F1B1E-6AFE-4261-906D-D1191F0F518F}" type="slidenum">
              <a:rPr lang="en-GB" altLang="en-US" smtClean="0"/>
              <a:pPr/>
              <a:t>3</a:t>
            </a:fld>
            <a:endParaRPr lang="en-GB" altLang="en-US"/>
          </a:p>
        </p:txBody>
      </p:sp>
      <p:sp>
        <p:nvSpPr>
          <p:cNvPr id="5" name="TextBox 4"/>
          <p:cNvSpPr txBox="1"/>
          <p:nvPr/>
        </p:nvSpPr>
        <p:spPr>
          <a:xfrm>
            <a:off x="382688" y="3761656"/>
            <a:ext cx="23690632" cy="3913155"/>
          </a:xfrm>
          <a:prstGeom prst="rect">
            <a:avLst/>
          </a:prstGeom>
          <a:noFill/>
        </p:spPr>
        <p:txBody>
          <a:bodyPr wrap="square" lIns="217709" tIns="108855" rIns="217709" bIns="108855" rtlCol="0">
            <a:spAutoFit/>
          </a:bodyPr>
          <a:lstStyle/>
          <a:p>
            <a:endParaRPr lang="fr-FR" sz="4800" dirty="0"/>
          </a:p>
          <a:p>
            <a:r>
              <a:rPr lang="en-US" sz="4800" dirty="0"/>
              <a:t>Orange is </a:t>
            </a:r>
            <a:r>
              <a:rPr lang="en-US" sz="4800" dirty="0" smtClean="0"/>
              <a:t>a telecom operator </a:t>
            </a:r>
            <a:r>
              <a:rPr lang="en-US" sz="4800" dirty="0"/>
              <a:t>present in over 30 countries in Europe, Middle East and Africa. </a:t>
            </a:r>
            <a:endParaRPr lang="en-US" sz="4800" dirty="0" smtClean="0"/>
          </a:p>
          <a:p>
            <a:endParaRPr lang="en-US" sz="4800" dirty="0"/>
          </a:p>
          <a:p>
            <a:r>
              <a:rPr lang="fr-FR" sz="3600" dirty="0" smtClean="0">
                <a:sym typeface="Wingdings" panose="05000000000000000000" pitchFamily="2" charset="2"/>
              </a:rPr>
              <a:t></a:t>
            </a:r>
            <a:r>
              <a:rPr lang="fr-FR" sz="4800" i="1" dirty="0" smtClean="0">
                <a:sym typeface="Wingdings" panose="05000000000000000000" pitchFamily="2" charset="2"/>
              </a:rPr>
              <a:t> </a:t>
            </a:r>
            <a:r>
              <a:rPr lang="fr-FR" sz="4800" i="1" dirty="0" smtClean="0"/>
              <a:t>for </a:t>
            </a:r>
            <a:r>
              <a:rPr lang="fr-FR" sz="4800" i="1" dirty="0"/>
              <a:t>more information </a:t>
            </a:r>
            <a:r>
              <a:rPr lang="fr-FR" sz="4800" i="1" dirty="0" err="1"/>
              <a:t>visit</a:t>
            </a:r>
            <a:r>
              <a:rPr lang="fr-FR" sz="4800" i="1" dirty="0"/>
              <a:t> </a:t>
            </a:r>
            <a:r>
              <a:rPr lang="fr-FR" sz="4800" i="1" dirty="0" smtClean="0">
                <a:hlinkClick r:id="rId3"/>
              </a:rPr>
              <a:t>www.orange.com</a:t>
            </a:r>
            <a:r>
              <a:rPr lang="fr-FR" sz="4800" i="1" dirty="0" smtClean="0"/>
              <a:t> </a:t>
            </a:r>
            <a:endParaRPr lang="en-GB" sz="4800" i="1" dirty="0" smtClean="0">
              <a:solidFill>
                <a:srgbClr val="00B0F0"/>
              </a:solidFill>
            </a:endParaRPr>
          </a:p>
        </p:txBody>
      </p:sp>
      <p:pic>
        <p:nvPicPr>
          <p:cNvPr id="7" name="Picture 6"/>
          <p:cNvPicPr>
            <a:picLocks noChangeAspect="1"/>
          </p:cNvPicPr>
          <p:nvPr/>
        </p:nvPicPr>
        <p:blipFill rotWithShape="1">
          <a:blip r:embed="rId4">
            <a:extLst>
              <a:ext uri="{28A0092B-C50C-407E-A947-70E740481C1C}">
                <a14:useLocalDpi xmlns:a14="http://schemas.microsoft.com/office/drawing/2010/main" val="0"/>
              </a:ext>
            </a:extLst>
          </a:blip>
          <a:srcRect t="4095" r="2224"/>
          <a:stretch/>
        </p:blipFill>
        <p:spPr>
          <a:xfrm>
            <a:off x="13714509" y="17240"/>
            <a:ext cx="10669491" cy="2969568"/>
          </a:xfrm>
          <a:prstGeom prst="rect">
            <a:avLst/>
          </a:prstGeom>
        </p:spPr>
      </p:pic>
      <p:pic>
        <p:nvPicPr>
          <p:cNvPr id="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103768" y="8427845"/>
            <a:ext cx="3297850" cy="32774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p:nvPr/>
        </p:nvSpPr>
        <p:spPr>
          <a:xfrm>
            <a:off x="1174776" y="12834664"/>
            <a:ext cx="20522280" cy="650723"/>
          </a:xfrm>
          <a:prstGeom prst="rect">
            <a:avLst/>
          </a:prstGeom>
        </p:spPr>
        <p:txBody>
          <a:bodyPr wrap="square" lIns="217709" tIns="108855" rIns="217709" bIns="108855">
            <a:spAutoFit/>
          </a:bodyPr>
          <a:lstStyle/>
          <a:p>
            <a:r>
              <a:rPr lang="en-GB" sz="2800" dirty="0">
                <a:solidFill>
                  <a:schemeClr val="accent1">
                    <a:lumMod val="75000"/>
                  </a:schemeClr>
                </a:solidFill>
              </a:rPr>
              <a:t>www.celticplus.eu </a:t>
            </a:r>
            <a:r>
              <a:rPr lang="en-GB" sz="2800" dirty="0" smtClean="0">
                <a:solidFill>
                  <a:schemeClr val="accent1">
                    <a:lumMod val="75000"/>
                  </a:schemeClr>
                </a:solidFill>
              </a:rPr>
              <a:t>                                        DISTINGO, David Excoffier, Orange, david.excoffier@orange.com</a:t>
            </a:r>
            <a:endParaRPr lang="en-GB" sz="2800" dirty="0">
              <a:solidFill>
                <a:schemeClr val="accent1">
                  <a:lumMod val="75000"/>
                </a:schemeClr>
              </a:solidFill>
            </a:endParaRPr>
          </a:p>
        </p:txBody>
      </p:sp>
    </p:spTree>
    <p:extLst>
      <p:ext uri="{BB962C8B-B14F-4D97-AF65-F5344CB8AC3E}">
        <p14:creationId xmlns:p14="http://schemas.microsoft.com/office/powerpoint/2010/main" val="3729065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fontAlgn="base">
              <a:spcAft>
                <a:spcPct val="0"/>
              </a:spcAft>
            </a:pPr>
            <a:r>
              <a:rPr lang="en-GB" sz="9200" b="1" dirty="0">
                <a:solidFill>
                  <a:srgbClr val="0070C0"/>
                </a:solidFill>
                <a:latin typeface="Aleo" panose="020F0502020204030203" pitchFamily="34" charset="0"/>
                <a:ea typeface="Aleo" panose="020F0502020204030203" pitchFamily="34" charset="0"/>
                <a:cs typeface="Aleo" panose="020F0502020204030203" pitchFamily="34" charset="0"/>
              </a:rPr>
              <a:t>Proposal Introduction (1)</a:t>
            </a:r>
          </a:p>
        </p:txBody>
      </p:sp>
      <p:sp>
        <p:nvSpPr>
          <p:cNvPr id="4" name="Espace réservé du numéro de diapositive 3"/>
          <p:cNvSpPr>
            <a:spLocks noGrp="1"/>
          </p:cNvSpPr>
          <p:nvPr>
            <p:ph type="sldNum" sz="quarter" idx="12"/>
          </p:nvPr>
        </p:nvSpPr>
        <p:spPr/>
        <p:txBody>
          <a:bodyPr/>
          <a:lstStyle/>
          <a:p>
            <a:fld id="{291F1B1E-6AFE-4261-906D-D1191F0F518F}" type="slidenum">
              <a:rPr lang="en-GB" altLang="en-US" smtClean="0"/>
              <a:pPr/>
              <a:t>4</a:t>
            </a:fld>
            <a:endParaRPr lang="en-GB" altLang="en-US"/>
          </a:p>
        </p:txBody>
      </p:sp>
      <p:pic>
        <p:nvPicPr>
          <p:cNvPr id="11"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656496" y="269999"/>
            <a:ext cx="7456487" cy="2195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6"/>
          <p:cNvPicPr>
            <a:picLocks noChangeAspect="1"/>
          </p:cNvPicPr>
          <p:nvPr/>
        </p:nvPicPr>
        <p:blipFill rotWithShape="1">
          <a:blip r:embed="rId4">
            <a:extLst>
              <a:ext uri="{28A0092B-C50C-407E-A947-70E740481C1C}">
                <a14:useLocalDpi xmlns:a14="http://schemas.microsoft.com/office/drawing/2010/main" val="0"/>
              </a:ext>
            </a:extLst>
          </a:blip>
          <a:srcRect t="4095" r="2224"/>
          <a:stretch/>
        </p:blipFill>
        <p:spPr>
          <a:xfrm>
            <a:off x="13714509" y="17240"/>
            <a:ext cx="10669491" cy="2969568"/>
          </a:xfrm>
          <a:prstGeom prst="rect">
            <a:avLst/>
          </a:prstGeom>
        </p:spPr>
      </p:pic>
      <p:sp>
        <p:nvSpPr>
          <p:cNvPr id="9" name="Rectangle 8"/>
          <p:cNvSpPr/>
          <p:nvPr/>
        </p:nvSpPr>
        <p:spPr>
          <a:xfrm>
            <a:off x="1174776" y="12834664"/>
            <a:ext cx="20522280" cy="650723"/>
          </a:xfrm>
          <a:prstGeom prst="rect">
            <a:avLst/>
          </a:prstGeom>
        </p:spPr>
        <p:txBody>
          <a:bodyPr wrap="square" lIns="217709" tIns="108855" rIns="217709" bIns="108855">
            <a:spAutoFit/>
          </a:bodyPr>
          <a:lstStyle/>
          <a:p>
            <a:r>
              <a:rPr lang="en-GB" sz="2800" dirty="0">
                <a:solidFill>
                  <a:schemeClr val="accent1">
                    <a:lumMod val="75000"/>
                  </a:schemeClr>
                </a:solidFill>
              </a:rPr>
              <a:t>www.celticplus.eu </a:t>
            </a:r>
            <a:r>
              <a:rPr lang="en-GB" sz="2800" dirty="0" smtClean="0">
                <a:solidFill>
                  <a:schemeClr val="accent1">
                    <a:lumMod val="75000"/>
                  </a:schemeClr>
                </a:solidFill>
              </a:rPr>
              <a:t>                                        DISTINGO, David Excoffier, Orange, david.excoffier@orange.com</a:t>
            </a:r>
            <a:endParaRPr lang="en-GB" sz="2800" dirty="0">
              <a:solidFill>
                <a:schemeClr val="accent1">
                  <a:lumMod val="75000"/>
                </a:schemeClr>
              </a:solidFill>
            </a:endParaRPr>
          </a:p>
        </p:txBody>
      </p:sp>
      <p:sp>
        <p:nvSpPr>
          <p:cNvPr id="8" name="ZoneTexte 7"/>
          <p:cNvSpPr txBox="1"/>
          <p:nvPr/>
        </p:nvSpPr>
        <p:spPr>
          <a:xfrm>
            <a:off x="680976" y="14934769"/>
            <a:ext cx="17177907" cy="6955750"/>
          </a:xfrm>
          <a:prstGeom prst="rect">
            <a:avLst/>
          </a:prstGeom>
          <a:noFill/>
        </p:spPr>
        <p:txBody>
          <a:bodyPr wrap="square" rtlCol="0">
            <a:spAutoFit/>
          </a:bodyPr>
          <a:lstStyle/>
          <a:p>
            <a:r>
              <a:rPr lang="en-US" sz="2400" b="1" dirty="0" smtClean="0"/>
              <a:t>A new generation of lockers to provide smart, innovative &amp; dynamic services</a:t>
            </a:r>
            <a:r>
              <a:rPr lang="fr-FR" sz="2400" b="1" dirty="0" smtClean="0"/>
              <a:t>:</a:t>
            </a:r>
          </a:p>
          <a:p>
            <a:pPr marL="171450" indent="-171450">
              <a:buFontTx/>
              <a:buChar char="-"/>
            </a:pPr>
            <a:r>
              <a:rPr lang="en-US" sz="2200" dirty="0"/>
              <a:t>Each </a:t>
            </a:r>
            <a:r>
              <a:rPr lang="en-US" sz="2200" dirty="0" smtClean="0"/>
              <a:t>compartment of locker </a:t>
            </a:r>
            <a:r>
              <a:rPr lang="en-US" sz="2200" dirty="0"/>
              <a:t>is </a:t>
            </a:r>
            <a:r>
              <a:rPr lang="en-US" sz="2200" dirty="0" smtClean="0"/>
              <a:t>going to be </a:t>
            </a:r>
            <a:r>
              <a:rPr lang="en-US" sz="2200" dirty="0" smtClean="0">
                <a:solidFill>
                  <a:srgbClr val="0000FF"/>
                </a:solidFill>
              </a:rPr>
              <a:t>equipped </a:t>
            </a:r>
            <a:r>
              <a:rPr lang="en-US" sz="2200" dirty="0">
                <a:solidFill>
                  <a:srgbClr val="0000FF"/>
                </a:solidFill>
              </a:rPr>
              <a:t>with a diversity of sensors / actuators</a:t>
            </a:r>
            <a:r>
              <a:rPr lang="en-US" sz="2200" dirty="0"/>
              <a:t> and can </a:t>
            </a:r>
            <a:r>
              <a:rPr lang="en-US" sz="2200" dirty="0" smtClean="0"/>
              <a:t>offer to </a:t>
            </a:r>
            <a:r>
              <a:rPr lang="en-US" sz="2200" dirty="0" smtClean="0">
                <a:solidFill>
                  <a:srgbClr val="0000FF"/>
                </a:solidFill>
              </a:rPr>
              <a:t>change dynamically its </a:t>
            </a:r>
            <a:r>
              <a:rPr lang="en-US" sz="2200" dirty="0">
                <a:solidFill>
                  <a:srgbClr val="0000FF"/>
                </a:solidFill>
              </a:rPr>
              <a:t>nature and the </a:t>
            </a:r>
            <a:r>
              <a:rPr lang="en-US" sz="2200" dirty="0" smtClean="0">
                <a:solidFill>
                  <a:srgbClr val="0000FF"/>
                </a:solidFill>
              </a:rPr>
              <a:t>services offered </a:t>
            </a:r>
            <a:r>
              <a:rPr lang="en-US" sz="2200" dirty="0" smtClean="0"/>
              <a:t>according </a:t>
            </a:r>
            <a:r>
              <a:rPr lang="en-US" sz="2200" dirty="0"/>
              <a:t>to what it contains / what the applicant wishes / what the sensors / actuators present </a:t>
            </a:r>
            <a:r>
              <a:rPr lang="en-US" sz="2200" dirty="0" smtClean="0"/>
              <a:t>allow. For example:</a:t>
            </a:r>
          </a:p>
          <a:p>
            <a:pPr marL="171450" indent="-171450">
              <a:buFontTx/>
              <a:buChar char="-"/>
            </a:pPr>
            <a:r>
              <a:rPr lang="fr-FR" sz="2200" b="1" dirty="0" smtClean="0">
                <a:solidFill>
                  <a:srgbClr val="FF6600"/>
                </a:solidFill>
              </a:rPr>
              <a:t>Fine-grained </a:t>
            </a:r>
            <a:r>
              <a:rPr lang="fr-FR" sz="2200" b="1" dirty="0">
                <a:solidFill>
                  <a:srgbClr val="FF6600"/>
                </a:solidFill>
              </a:rPr>
              <a:t>detection of objects </a:t>
            </a:r>
            <a:r>
              <a:rPr lang="fr-FR" sz="2200" dirty="0"/>
              <a:t>put in a </a:t>
            </a:r>
            <a:r>
              <a:rPr lang="fr-FR" sz="2200" dirty="0" err="1"/>
              <a:t>locker</a:t>
            </a:r>
            <a:r>
              <a:rPr lang="fr-FR" sz="2200" dirty="0"/>
              <a:t> </a:t>
            </a:r>
            <a:endParaRPr lang="fr-FR" sz="2200" dirty="0" smtClean="0"/>
          </a:p>
          <a:p>
            <a:pPr marL="171450" indent="-171450">
              <a:buFontTx/>
              <a:buChar char="-"/>
            </a:pPr>
            <a:r>
              <a:rPr lang="en-US" sz="2200" b="1" dirty="0" smtClean="0">
                <a:solidFill>
                  <a:srgbClr val="FF6600"/>
                </a:solidFill>
              </a:rPr>
              <a:t>Passage </a:t>
            </a:r>
            <a:r>
              <a:rPr lang="en-US" sz="2200" b="1" dirty="0">
                <a:solidFill>
                  <a:srgbClr val="FF6600"/>
                </a:solidFill>
              </a:rPr>
              <a:t>detection: </a:t>
            </a:r>
            <a:r>
              <a:rPr lang="en-US" sz="2200" dirty="0"/>
              <a:t>Counting the number of people in one direction and in the other, hourly, daily, monthly statistics </a:t>
            </a:r>
            <a:r>
              <a:rPr lang="en-US" sz="2200" dirty="0" smtClean="0"/>
              <a:t>.</a:t>
            </a:r>
          </a:p>
          <a:p>
            <a:pPr marL="171450" indent="-171450">
              <a:buFontTx/>
              <a:buChar char="-"/>
            </a:pPr>
            <a:r>
              <a:rPr lang="en-US" sz="2200" b="1" dirty="0" smtClean="0">
                <a:solidFill>
                  <a:srgbClr val="FF6600"/>
                </a:solidFill>
              </a:rPr>
              <a:t>Users</a:t>
            </a:r>
            <a:r>
              <a:rPr lang="en-US" sz="2200" b="1" dirty="0">
                <a:solidFill>
                  <a:srgbClr val="FF6600"/>
                </a:solidFill>
              </a:rPr>
              <a:t>/ passersby Profiling : </a:t>
            </a:r>
            <a:r>
              <a:rPr lang="en-US" sz="2200" dirty="0"/>
              <a:t>direction of passage, sex, age, ... with or without anonymisation</a:t>
            </a:r>
            <a:endParaRPr lang="fr-FR" sz="2200" dirty="0"/>
          </a:p>
          <a:p>
            <a:pPr marL="171450" indent="-171450">
              <a:buFontTx/>
              <a:buChar char="-"/>
            </a:pPr>
            <a:r>
              <a:rPr lang="fr-FR" sz="2200" b="1" dirty="0" smtClean="0">
                <a:solidFill>
                  <a:srgbClr val="FF6600"/>
                </a:solidFill>
              </a:rPr>
              <a:t>Smarter services related to face/body detection</a:t>
            </a:r>
            <a:r>
              <a:rPr lang="fr-FR" sz="2200" b="1" dirty="0" smtClean="0"/>
              <a:t>:</a:t>
            </a:r>
            <a:r>
              <a:rPr lang="fr-FR" sz="2200" dirty="0" smtClean="0"/>
              <a:t> W</a:t>
            </a:r>
            <a:r>
              <a:rPr lang="en-US" sz="2200" dirty="0" smtClean="0"/>
              <a:t>elcoming </a:t>
            </a:r>
            <a:r>
              <a:rPr lang="en-US" sz="2200" dirty="0"/>
              <a:t>someone who is </a:t>
            </a:r>
            <a:r>
              <a:rPr lang="en-US" sz="2200" dirty="0" smtClean="0"/>
              <a:t>approaching the locker, proposing a product that could be of interest for him and available in the locker (or in another nearby distributor) according to his usage history/the weather/his way of dressing; knowing if he </a:t>
            </a:r>
            <a:r>
              <a:rPr lang="en-US" sz="2200" dirty="0"/>
              <a:t>is in a good mood or </a:t>
            </a:r>
            <a:r>
              <a:rPr lang="en-US" sz="2200" dirty="0" smtClean="0"/>
              <a:t>not; Use </a:t>
            </a:r>
            <a:r>
              <a:rPr lang="en-US" sz="2200" dirty="0"/>
              <a:t>facial recognition as a means of payment </a:t>
            </a:r>
            <a:r>
              <a:rPr lang="en-US" sz="2200" dirty="0" smtClean="0"/>
              <a:t>...</a:t>
            </a:r>
          </a:p>
          <a:p>
            <a:endParaRPr lang="en-GB" sz="2400" b="1" dirty="0" smtClean="0"/>
          </a:p>
          <a:p>
            <a:r>
              <a:rPr lang="en-GB" sz="2400" b="1" dirty="0" smtClean="0"/>
              <a:t>Development </a:t>
            </a:r>
            <a:r>
              <a:rPr lang="en-GB" sz="2400" b="1" dirty="0"/>
              <a:t>of these new services will expand </a:t>
            </a:r>
            <a:r>
              <a:rPr lang="en-GB" sz="2400" b="1" dirty="0" smtClean="0"/>
              <a:t>&amp; improve </a:t>
            </a:r>
            <a:r>
              <a:rPr lang="en-GB" sz="2400" b="1" dirty="0"/>
              <a:t>currently available solutions on the market, </a:t>
            </a:r>
            <a:r>
              <a:rPr lang="en-GB" sz="2400" b="1" dirty="0" smtClean="0"/>
              <a:t>thanks </a:t>
            </a:r>
            <a:r>
              <a:rPr lang="en-GB" sz="2400" b="1" dirty="0"/>
              <a:t>to:</a:t>
            </a:r>
            <a:endParaRPr lang="fr-FR" sz="2400" b="1" dirty="0"/>
          </a:p>
          <a:p>
            <a:r>
              <a:rPr lang="en-GB" sz="2200" b="1" dirty="0">
                <a:solidFill>
                  <a:srgbClr val="FF6600"/>
                </a:solidFill>
              </a:rPr>
              <a:t>- Fog </a:t>
            </a:r>
            <a:r>
              <a:rPr lang="en-GB" sz="2200" b="1" dirty="0" smtClean="0">
                <a:solidFill>
                  <a:srgbClr val="FF6600"/>
                </a:solidFill>
              </a:rPr>
              <a:t>Computing</a:t>
            </a:r>
            <a:r>
              <a:rPr lang="en-GB" sz="2200" dirty="0" smtClean="0"/>
              <a:t> </a:t>
            </a:r>
            <a:r>
              <a:rPr lang="en-GB" sz="2200" dirty="0"/>
              <a:t>which will allow services to be deployed across the entire infrastructure and not just in the cloud, limiting data exchanges to the strict minimum, and optimally using all infrastructure equipment for execution, communications and storage of services to be provided. </a:t>
            </a:r>
            <a:endParaRPr lang="fr-FR" sz="2200" dirty="0"/>
          </a:p>
          <a:p>
            <a:r>
              <a:rPr lang="en-GB" sz="2200" b="1" dirty="0">
                <a:solidFill>
                  <a:srgbClr val="FF6600"/>
                </a:solidFill>
              </a:rPr>
              <a:t>- </a:t>
            </a:r>
            <a:r>
              <a:rPr lang="en-GB" sz="2200" b="1" dirty="0" smtClean="0">
                <a:solidFill>
                  <a:srgbClr val="FF6600"/>
                </a:solidFill>
              </a:rPr>
              <a:t>Recognition technologies</a:t>
            </a:r>
            <a:r>
              <a:rPr lang="en-GB" sz="2200" dirty="0" smtClean="0"/>
              <a:t> </a:t>
            </a:r>
            <a:r>
              <a:rPr lang="en-GB" sz="2200" dirty="0"/>
              <a:t>which will notably help to automatically detect and recognise objects dropped off in the lockers, and to offer new high added-value services both for the individual and manufacturers and local authorities. </a:t>
            </a:r>
            <a:endParaRPr lang="fr-FR" sz="2200" dirty="0"/>
          </a:p>
          <a:p>
            <a:r>
              <a:rPr lang="en-GB" sz="2200" dirty="0"/>
              <a:t>- </a:t>
            </a:r>
            <a:r>
              <a:rPr lang="en-GB" sz="2200" b="1" dirty="0" smtClean="0">
                <a:solidFill>
                  <a:srgbClr val="FF6600"/>
                </a:solidFill>
              </a:rPr>
              <a:t>Blockchain </a:t>
            </a:r>
            <a:r>
              <a:rPr lang="en-GB" sz="2200" b="1" dirty="0">
                <a:solidFill>
                  <a:srgbClr val="FF6600"/>
                </a:solidFill>
              </a:rPr>
              <a:t>technology </a:t>
            </a:r>
            <a:r>
              <a:rPr lang="en-GB" sz="2200" dirty="0" smtClean="0"/>
              <a:t>for </a:t>
            </a:r>
            <a:r>
              <a:rPr lang="en-GB" sz="2200" dirty="0"/>
              <a:t>strong decentralised transaction traceability (commercial and technical) without a trusted third party, and for creating a secured decentralised auditable </a:t>
            </a:r>
            <a:r>
              <a:rPr lang="en-GB" sz="2200" b="1" dirty="0">
                <a:solidFill>
                  <a:srgbClr val="FF6600"/>
                </a:solidFill>
              </a:rPr>
              <a:t>marketplace</a:t>
            </a:r>
            <a:r>
              <a:rPr lang="en-GB" sz="2200" dirty="0"/>
              <a:t> to </a:t>
            </a:r>
            <a:r>
              <a:rPr lang="en-GB" sz="2200" dirty="0" smtClean="0"/>
              <a:t>manage users’ supplies &amp; demands.</a:t>
            </a:r>
            <a:endParaRPr lang="fr-FR" sz="2200" dirty="0"/>
          </a:p>
          <a:p>
            <a:endParaRPr lang="fr-FR" sz="2200" dirty="0"/>
          </a:p>
        </p:txBody>
      </p:sp>
      <p:sp>
        <p:nvSpPr>
          <p:cNvPr id="10" name="Rectangle 9"/>
          <p:cNvSpPr/>
          <p:nvPr/>
        </p:nvSpPr>
        <p:spPr>
          <a:xfrm>
            <a:off x="1174776" y="3185592"/>
            <a:ext cx="22682520" cy="9941183"/>
          </a:xfrm>
          <a:prstGeom prst="rect">
            <a:avLst/>
          </a:prstGeom>
        </p:spPr>
        <p:txBody>
          <a:bodyPr wrap="square">
            <a:spAutoFit/>
          </a:bodyPr>
          <a:lstStyle/>
          <a:p>
            <a:r>
              <a:rPr lang="en-US" sz="3200" b="1" dirty="0"/>
              <a:t>Create a disruptive generation of lockers providing smart, innovative &amp; dynamic services </a:t>
            </a:r>
            <a:r>
              <a:rPr lang="fr-FR" sz="3200" b="1" dirty="0"/>
              <a:t>:</a:t>
            </a:r>
          </a:p>
          <a:p>
            <a:pPr marL="171450" indent="-171450">
              <a:buFontTx/>
              <a:buChar char="-"/>
            </a:pPr>
            <a:r>
              <a:rPr lang="en-US" sz="3200" dirty="0"/>
              <a:t>Each compartment of locker is going to be </a:t>
            </a:r>
            <a:r>
              <a:rPr lang="en-US" sz="3200" dirty="0">
                <a:solidFill>
                  <a:srgbClr val="0000FF"/>
                </a:solidFill>
              </a:rPr>
              <a:t>equipped with a diversity of sensors / actuators</a:t>
            </a:r>
            <a:r>
              <a:rPr lang="en-US" sz="3200" dirty="0"/>
              <a:t> and can offer to </a:t>
            </a:r>
            <a:r>
              <a:rPr lang="en-US" sz="3200" dirty="0">
                <a:solidFill>
                  <a:srgbClr val="0000FF"/>
                </a:solidFill>
              </a:rPr>
              <a:t>change dynamically its nature and the services offered </a:t>
            </a:r>
            <a:r>
              <a:rPr lang="en-US" sz="3200" dirty="0"/>
              <a:t>according to what it contains / what the applicant wishes / what the sensors / actuators present allow. For example:</a:t>
            </a:r>
          </a:p>
          <a:p>
            <a:pPr marL="171450" indent="-171450">
              <a:buFontTx/>
              <a:buChar char="-"/>
            </a:pPr>
            <a:r>
              <a:rPr lang="fr-FR" sz="3200" b="1" dirty="0">
                <a:solidFill>
                  <a:srgbClr val="FF6600"/>
                </a:solidFill>
              </a:rPr>
              <a:t>Fine-</a:t>
            </a:r>
            <a:r>
              <a:rPr lang="fr-FR" sz="3200" b="1" dirty="0" err="1">
                <a:solidFill>
                  <a:srgbClr val="FF6600"/>
                </a:solidFill>
              </a:rPr>
              <a:t>grained</a:t>
            </a:r>
            <a:r>
              <a:rPr lang="fr-FR" sz="3200" b="1" dirty="0">
                <a:solidFill>
                  <a:srgbClr val="FF6600"/>
                </a:solidFill>
              </a:rPr>
              <a:t> </a:t>
            </a:r>
            <a:r>
              <a:rPr lang="fr-FR" sz="3200" b="1" dirty="0" err="1">
                <a:solidFill>
                  <a:srgbClr val="FF6600"/>
                </a:solidFill>
              </a:rPr>
              <a:t>detection</a:t>
            </a:r>
            <a:r>
              <a:rPr lang="fr-FR" sz="3200" b="1" dirty="0">
                <a:solidFill>
                  <a:srgbClr val="FF6600"/>
                </a:solidFill>
              </a:rPr>
              <a:t> of </a:t>
            </a:r>
            <a:r>
              <a:rPr lang="fr-FR" sz="3200" b="1" dirty="0" err="1">
                <a:solidFill>
                  <a:srgbClr val="FF6600"/>
                </a:solidFill>
              </a:rPr>
              <a:t>objects</a:t>
            </a:r>
            <a:r>
              <a:rPr lang="fr-FR" sz="3200" b="1" dirty="0">
                <a:solidFill>
                  <a:srgbClr val="FF6600"/>
                </a:solidFill>
              </a:rPr>
              <a:t> </a:t>
            </a:r>
            <a:r>
              <a:rPr lang="fr-FR" sz="3200" dirty="0"/>
              <a:t>put in a </a:t>
            </a:r>
            <a:r>
              <a:rPr lang="fr-FR" sz="3200" dirty="0" err="1"/>
              <a:t>locker</a:t>
            </a:r>
            <a:r>
              <a:rPr lang="fr-FR" sz="3200" dirty="0"/>
              <a:t> </a:t>
            </a:r>
          </a:p>
          <a:p>
            <a:pPr marL="171450" indent="-171450">
              <a:buFontTx/>
              <a:buChar char="-"/>
            </a:pPr>
            <a:r>
              <a:rPr lang="en-US" sz="3200" b="1" dirty="0">
                <a:solidFill>
                  <a:srgbClr val="FF6600"/>
                </a:solidFill>
              </a:rPr>
              <a:t>Passage detection: </a:t>
            </a:r>
            <a:r>
              <a:rPr lang="en-US" sz="3200" dirty="0"/>
              <a:t>Counting the number of people in one direction and in the other, hourly, daily, monthly statistics .</a:t>
            </a:r>
          </a:p>
          <a:p>
            <a:pPr marL="171450" indent="-171450">
              <a:buFontTx/>
              <a:buChar char="-"/>
            </a:pPr>
            <a:r>
              <a:rPr lang="en-US" sz="3200" b="1" dirty="0">
                <a:solidFill>
                  <a:srgbClr val="FF6600"/>
                </a:solidFill>
              </a:rPr>
              <a:t>Users/ passersby Profiling : </a:t>
            </a:r>
            <a:r>
              <a:rPr lang="en-US" sz="3200" dirty="0"/>
              <a:t>direction of passage, sex, age, ... with or without </a:t>
            </a:r>
            <a:r>
              <a:rPr lang="en-US" sz="3200" dirty="0" err="1"/>
              <a:t>anonymisation</a:t>
            </a:r>
            <a:endParaRPr lang="fr-FR" sz="3200" dirty="0"/>
          </a:p>
          <a:p>
            <a:pPr marL="171450" indent="-171450">
              <a:buFontTx/>
              <a:buChar char="-"/>
            </a:pPr>
            <a:r>
              <a:rPr lang="fr-FR" sz="3200" b="1" dirty="0" err="1">
                <a:solidFill>
                  <a:srgbClr val="FF6600"/>
                </a:solidFill>
              </a:rPr>
              <a:t>Smarter</a:t>
            </a:r>
            <a:r>
              <a:rPr lang="fr-FR" sz="3200" b="1" dirty="0">
                <a:solidFill>
                  <a:srgbClr val="FF6600"/>
                </a:solidFill>
              </a:rPr>
              <a:t> services </a:t>
            </a:r>
            <a:r>
              <a:rPr lang="fr-FR" sz="3200" b="1" dirty="0" err="1">
                <a:solidFill>
                  <a:srgbClr val="FF6600"/>
                </a:solidFill>
              </a:rPr>
              <a:t>related</a:t>
            </a:r>
            <a:r>
              <a:rPr lang="fr-FR" sz="3200" b="1" dirty="0">
                <a:solidFill>
                  <a:srgbClr val="FF6600"/>
                </a:solidFill>
              </a:rPr>
              <a:t> to face/body </a:t>
            </a:r>
            <a:r>
              <a:rPr lang="fr-FR" sz="3200" b="1" dirty="0" err="1">
                <a:solidFill>
                  <a:srgbClr val="FF6600"/>
                </a:solidFill>
              </a:rPr>
              <a:t>detection</a:t>
            </a:r>
            <a:r>
              <a:rPr lang="fr-FR" sz="3200" b="1" dirty="0"/>
              <a:t>:</a:t>
            </a:r>
            <a:r>
              <a:rPr lang="fr-FR" sz="3200" dirty="0"/>
              <a:t> W</a:t>
            </a:r>
            <a:r>
              <a:rPr lang="en-US" sz="3200" dirty="0" err="1"/>
              <a:t>elcoming</a:t>
            </a:r>
            <a:r>
              <a:rPr lang="en-US" sz="3200" dirty="0"/>
              <a:t> someone who is approaching the locker, proposing a product that could be of interest for him and available in the locker (or in another nearby distributor) according to his usage history/the weather/his way of dressing; knowing if he is in a good mood or not; Use facial recognition as a means of payment ...</a:t>
            </a:r>
          </a:p>
          <a:p>
            <a:endParaRPr lang="en-GB" sz="3200" b="1" dirty="0"/>
          </a:p>
          <a:p>
            <a:r>
              <a:rPr lang="en-GB" sz="3200" b="1" dirty="0"/>
              <a:t>Development of these new services will expand &amp; improve currently available solutions on the market, thanks to:</a:t>
            </a:r>
            <a:endParaRPr lang="fr-FR" sz="3200" b="1" dirty="0"/>
          </a:p>
          <a:p>
            <a:r>
              <a:rPr lang="en-GB" sz="3200" b="1" dirty="0">
                <a:solidFill>
                  <a:srgbClr val="FF6600"/>
                </a:solidFill>
              </a:rPr>
              <a:t>- Fog Computing</a:t>
            </a:r>
            <a:r>
              <a:rPr lang="en-GB" sz="3200" dirty="0"/>
              <a:t> which will allow services to be deployed across the entire infrastructure and not just in the cloud, limiting data exchanges to the strict minimum, and optimally using all infrastructure equipment for execution, communications and storage of services to be provided. </a:t>
            </a:r>
            <a:endParaRPr lang="fr-FR" sz="3200" dirty="0"/>
          </a:p>
          <a:p>
            <a:r>
              <a:rPr lang="en-GB" sz="3200" b="1" dirty="0">
                <a:solidFill>
                  <a:srgbClr val="FF6600"/>
                </a:solidFill>
              </a:rPr>
              <a:t>- Recognition technologies</a:t>
            </a:r>
            <a:r>
              <a:rPr lang="en-GB" sz="3200" dirty="0"/>
              <a:t> which will notably help to automatically detect and recognise objects dropped off in the lockers, and to offer new high added-value services both for the individual and manufacturers and local authorities. </a:t>
            </a:r>
            <a:endParaRPr lang="fr-FR" sz="3200" dirty="0"/>
          </a:p>
          <a:p>
            <a:r>
              <a:rPr lang="en-GB" sz="3200" dirty="0"/>
              <a:t>- </a:t>
            </a:r>
            <a:r>
              <a:rPr lang="en-GB" sz="3200" b="1" dirty="0">
                <a:solidFill>
                  <a:srgbClr val="FF6600"/>
                </a:solidFill>
              </a:rPr>
              <a:t>Blockchain technology </a:t>
            </a:r>
            <a:r>
              <a:rPr lang="en-GB" sz="3200" dirty="0"/>
              <a:t>for strong decentralised transaction traceability (commercial and technical) without a trusted third party, and for creating a secured decentralised auditable </a:t>
            </a:r>
            <a:r>
              <a:rPr lang="en-GB" sz="3200" b="1" dirty="0">
                <a:solidFill>
                  <a:srgbClr val="FF6600"/>
                </a:solidFill>
              </a:rPr>
              <a:t>marketplace</a:t>
            </a:r>
            <a:r>
              <a:rPr lang="en-GB" sz="3200" dirty="0"/>
              <a:t> to manage users’ supplies &amp; demands.</a:t>
            </a:r>
            <a:endParaRPr lang="en-GB" sz="3200" i="1" dirty="0">
              <a:solidFill>
                <a:srgbClr val="00B0F0"/>
              </a:solidFill>
            </a:endParaRPr>
          </a:p>
        </p:txBody>
      </p:sp>
    </p:spTree>
    <p:extLst>
      <p:ext uri="{BB962C8B-B14F-4D97-AF65-F5344CB8AC3E}">
        <p14:creationId xmlns:p14="http://schemas.microsoft.com/office/powerpoint/2010/main" val="32781990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fontAlgn="base">
              <a:spcAft>
                <a:spcPct val="0"/>
              </a:spcAft>
            </a:pPr>
            <a:r>
              <a:rPr lang="en-GB" sz="9200" b="1" dirty="0">
                <a:solidFill>
                  <a:srgbClr val="0070C0"/>
                </a:solidFill>
                <a:latin typeface="Aleo" panose="020F0502020204030203" pitchFamily="34" charset="0"/>
                <a:ea typeface="Aleo" panose="020F0502020204030203" pitchFamily="34" charset="0"/>
                <a:cs typeface="Aleo" panose="020F0502020204030203" pitchFamily="34" charset="0"/>
              </a:rPr>
              <a:t>Proposal Introduction (2)</a:t>
            </a:r>
          </a:p>
        </p:txBody>
      </p:sp>
      <p:sp>
        <p:nvSpPr>
          <p:cNvPr id="4" name="Espace réservé du numéro de diapositive 3"/>
          <p:cNvSpPr>
            <a:spLocks noGrp="1"/>
          </p:cNvSpPr>
          <p:nvPr>
            <p:ph type="sldNum" sz="quarter" idx="12"/>
          </p:nvPr>
        </p:nvSpPr>
        <p:spPr/>
        <p:txBody>
          <a:bodyPr/>
          <a:lstStyle/>
          <a:p>
            <a:fld id="{291F1B1E-6AFE-4261-906D-D1191F0F518F}" type="slidenum">
              <a:rPr lang="en-GB" altLang="en-US" smtClean="0"/>
              <a:pPr/>
              <a:t>5</a:t>
            </a:fld>
            <a:endParaRPr lang="en-GB" altLang="en-US"/>
          </a:p>
        </p:txBody>
      </p:sp>
      <p:pic>
        <p:nvPicPr>
          <p:cNvPr id="11"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656496" y="269999"/>
            <a:ext cx="7456487" cy="2195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6"/>
          <p:cNvPicPr>
            <a:picLocks noChangeAspect="1"/>
          </p:cNvPicPr>
          <p:nvPr/>
        </p:nvPicPr>
        <p:blipFill rotWithShape="1">
          <a:blip r:embed="rId4">
            <a:extLst>
              <a:ext uri="{28A0092B-C50C-407E-A947-70E740481C1C}">
                <a14:useLocalDpi xmlns:a14="http://schemas.microsoft.com/office/drawing/2010/main" val="0"/>
              </a:ext>
            </a:extLst>
          </a:blip>
          <a:srcRect t="4095" r="2224"/>
          <a:stretch/>
        </p:blipFill>
        <p:spPr>
          <a:xfrm>
            <a:off x="13714509" y="17240"/>
            <a:ext cx="10669491" cy="2969568"/>
          </a:xfrm>
          <a:prstGeom prst="rect">
            <a:avLst/>
          </a:prstGeom>
        </p:spPr>
      </p:pic>
      <p:sp>
        <p:nvSpPr>
          <p:cNvPr id="8" name="Rectangle 7"/>
          <p:cNvSpPr/>
          <p:nvPr/>
        </p:nvSpPr>
        <p:spPr>
          <a:xfrm>
            <a:off x="1174776" y="12834664"/>
            <a:ext cx="20522280" cy="650723"/>
          </a:xfrm>
          <a:prstGeom prst="rect">
            <a:avLst/>
          </a:prstGeom>
        </p:spPr>
        <p:txBody>
          <a:bodyPr wrap="square" lIns="217709" tIns="108855" rIns="217709" bIns="108855">
            <a:spAutoFit/>
          </a:bodyPr>
          <a:lstStyle/>
          <a:p>
            <a:r>
              <a:rPr lang="en-GB" sz="2800" dirty="0">
                <a:solidFill>
                  <a:schemeClr val="accent1">
                    <a:lumMod val="75000"/>
                  </a:schemeClr>
                </a:solidFill>
              </a:rPr>
              <a:t>www.celticplus.eu </a:t>
            </a:r>
            <a:r>
              <a:rPr lang="en-GB" sz="2800" dirty="0" smtClean="0">
                <a:solidFill>
                  <a:schemeClr val="accent1">
                    <a:lumMod val="75000"/>
                  </a:schemeClr>
                </a:solidFill>
              </a:rPr>
              <a:t>                                        DISTINGO, David Excoffier, Orange, david.excoffier@orange.com</a:t>
            </a:r>
            <a:endParaRPr lang="en-GB" sz="2800" dirty="0">
              <a:solidFill>
                <a:schemeClr val="accent1">
                  <a:lumMod val="75000"/>
                </a:schemeClr>
              </a:solidFill>
            </a:endParaRPr>
          </a:p>
        </p:txBody>
      </p:sp>
      <p:pic>
        <p:nvPicPr>
          <p:cNvPr id="16"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75376" y="2971036"/>
            <a:ext cx="13809363" cy="9867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ZoneTexte 16"/>
          <p:cNvSpPr txBox="1"/>
          <p:nvPr/>
        </p:nvSpPr>
        <p:spPr>
          <a:xfrm>
            <a:off x="0" y="2465512"/>
            <a:ext cx="24383999" cy="647228"/>
          </a:xfrm>
          <a:prstGeom prst="rect">
            <a:avLst/>
          </a:prstGeom>
          <a:noFill/>
        </p:spPr>
        <p:txBody>
          <a:bodyPr wrap="square" rtlCol="0">
            <a:spAutoFit/>
          </a:bodyPr>
          <a:lstStyle/>
          <a:p>
            <a:pPr algn="ctr">
              <a:lnSpc>
                <a:spcPct val="80000"/>
              </a:lnSpc>
            </a:pPr>
            <a:r>
              <a:rPr lang="en-US" sz="4400" dirty="0" smtClean="0">
                <a:solidFill>
                  <a:srgbClr val="FF6600"/>
                </a:solidFill>
                <a:latin typeface="Helvetica 75 Bold"/>
                <a:cs typeface="Helvetica 75 Bold"/>
              </a:rPr>
              <a:t>Create new market opportunities &amp; new business models </a:t>
            </a:r>
            <a:endParaRPr lang="en-US" sz="4400" dirty="0">
              <a:solidFill>
                <a:srgbClr val="FF6600"/>
              </a:solidFill>
              <a:latin typeface="Helvetica 75 Bold"/>
              <a:cs typeface="Helvetica 75 Bold"/>
            </a:endParaRPr>
          </a:p>
        </p:txBody>
      </p:sp>
    </p:spTree>
    <p:extLst>
      <p:ext uri="{BB962C8B-B14F-4D97-AF65-F5344CB8AC3E}">
        <p14:creationId xmlns:p14="http://schemas.microsoft.com/office/powerpoint/2010/main" val="2409604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fontAlgn="base">
              <a:spcAft>
                <a:spcPct val="0"/>
              </a:spcAft>
            </a:pPr>
            <a:r>
              <a:rPr lang="en-GB" sz="9200" b="1" dirty="0">
                <a:solidFill>
                  <a:srgbClr val="0070C0"/>
                </a:solidFill>
                <a:latin typeface="Aleo" panose="020F0502020204030203" pitchFamily="34" charset="0"/>
                <a:ea typeface="Aleo" panose="020F0502020204030203" pitchFamily="34" charset="0"/>
                <a:cs typeface="Aleo" panose="020F0502020204030203" pitchFamily="34" charset="0"/>
              </a:rPr>
              <a:t>Partners</a:t>
            </a:r>
          </a:p>
        </p:txBody>
      </p:sp>
      <p:sp>
        <p:nvSpPr>
          <p:cNvPr id="4" name="Espace réservé du numéro de diapositive 3"/>
          <p:cNvSpPr>
            <a:spLocks noGrp="1"/>
          </p:cNvSpPr>
          <p:nvPr>
            <p:ph type="sldNum" sz="quarter" idx="12"/>
          </p:nvPr>
        </p:nvSpPr>
        <p:spPr/>
        <p:txBody>
          <a:bodyPr/>
          <a:lstStyle/>
          <a:p>
            <a:fld id="{291F1B1E-6AFE-4261-906D-D1191F0F518F}" type="slidenum">
              <a:rPr lang="en-GB" altLang="en-US" smtClean="0"/>
              <a:pPr/>
              <a:t>6</a:t>
            </a:fld>
            <a:endParaRPr lang="en-GB" altLang="en-US" dirty="0"/>
          </a:p>
        </p:txBody>
      </p:sp>
      <p:sp>
        <p:nvSpPr>
          <p:cNvPr id="10" name="Rectangle 9"/>
          <p:cNvSpPr/>
          <p:nvPr/>
        </p:nvSpPr>
        <p:spPr>
          <a:xfrm>
            <a:off x="1174776" y="12834664"/>
            <a:ext cx="20522280" cy="650723"/>
          </a:xfrm>
          <a:prstGeom prst="rect">
            <a:avLst/>
          </a:prstGeom>
        </p:spPr>
        <p:txBody>
          <a:bodyPr wrap="square" lIns="217709" tIns="108855" rIns="217709" bIns="108855">
            <a:spAutoFit/>
          </a:bodyPr>
          <a:lstStyle/>
          <a:p>
            <a:r>
              <a:rPr lang="en-GB" sz="2800" dirty="0">
                <a:solidFill>
                  <a:schemeClr val="accent1">
                    <a:lumMod val="75000"/>
                  </a:schemeClr>
                </a:solidFill>
              </a:rPr>
              <a:t>www.celticplus.eu </a:t>
            </a:r>
            <a:r>
              <a:rPr lang="en-GB" sz="2800" dirty="0" smtClean="0">
                <a:solidFill>
                  <a:schemeClr val="accent1">
                    <a:lumMod val="75000"/>
                  </a:schemeClr>
                </a:solidFill>
              </a:rPr>
              <a:t>                                        DISTINGO, David Excoffier, Orange, david.excoffier@orange.com</a:t>
            </a:r>
            <a:endParaRPr lang="en-GB" sz="2800" dirty="0">
              <a:solidFill>
                <a:schemeClr val="accent1">
                  <a:lumMod val="75000"/>
                </a:schemeClr>
              </a:solidFill>
            </a:endParaRPr>
          </a:p>
        </p:txBody>
      </p:sp>
      <p:pic>
        <p:nvPicPr>
          <p:cNvPr id="1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656496" y="269999"/>
            <a:ext cx="7456487" cy="2195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6"/>
          <p:cNvPicPr>
            <a:picLocks noChangeAspect="1"/>
          </p:cNvPicPr>
          <p:nvPr/>
        </p:nvPicPr>
        <p:blipFill rotWithShape="1">
          <a:blip r:embed="rId3">
            <a:extLst>
              <a:ext uri="{28A0092B-C50C-407E-A947-70E740481C1C}">
                <a14:useLocalDpi xmlns:a14="http://schemas.microsoft.com/office/drawing/2010/main" val="0"/>
              </a:ext>
            </a:extLst>
          </a:blip>
          <a:srcRect t="4095" r="2224"/>
          <a:stretch/>
        </p:blipFill>
        <p:spPr>
          <a:xfrm>
            <a:off x="13714509" y="17240"/>
            <a:ext cx="10669491" cy="2969568"/>
          </a:xfrm>
          <a:prstGeom prst="rect">
            <a:avLst/>
          </a:prstGeom>
        </p:spPr>
      </p:pic>
      <p:sp>
        <p:nvSpPr>
          <p:cNvPr id="3" name="Rectangle 2"/>
          <p:cNvSpPr/>
          <p:nvPr/>
        </p:nvSpPr>
        <p:spPr>
          <a:xfrm>
            <a:off x="454696" y="2033464"/>
            <a:ext cx="23929304" cy="8648521"/>
          </a:xfrm>
          <a:prstGeom prst="rect">
            <a:avLst/>
          </a:prstGeom>
        </p:spPr>
        <p:txBody>
          <a:bodyPr wrap="square">
            <a:spAutoFit/>
          </a:bodyPr>
          <a:lstStyle/>
          <a:p>
            <a:pPr marL="685800" indent="-685800">
              <a:buFont typeface="Arial" charset="0"/>
              <a:buChar char="•"/>
            </a:pPr>
            <a:r>
              <a:rPr lang="en-US" b="1" dirty="0"/>
              <a:t>France</a:t>
            </a:r>
            <a:r>
              <a:rPr lang="en-US" dirty="0"/>
              <a:t>: </a:t>
            </a:r>
            <a:r>
              <a:rPr lang="en-US" dirty="0" smtClean="0"/>
              <a:t>Orange, RENZ, </a:t>
            </a:r>
            <a:r>
              <a:rPr lang="en-US" dirty="0" err="1" smtClean="0"/>
              <a:t>ryax</a:t>
            </a:r>
            <a:r>
              <a:rPr lang="en-US" dirty="0" smtClean="0"/>
              <a:t> technologies, </a:t>
            </a:r>
            <a:r>
              <a:rPr lang="en-US" dirty="0" err="1" smtClean="0"/>
              <a:t>Université</a:t>
            </a:r>
            <a:r>
              <a:rPr lang="en-US" dirty="0" smtClean="0"/>
              <a:t> Grenoble-</a:t>
            </a:r>
            <a:r>
              <a:rPr lang="en-US" dirty="0" err="1" smtClean="0"/>
              <a:t>Alpes</a:t>
            </a:r>
            <a:endParaRPr lang="en-US" dirty="0"/>
          </a:p>
          <a:p>
            <a:pPr marL="685800" indent="-685800">
              <a:buFont typeface="Arial" charset="0"/>
              <a:buChar char="•"/>
            </a:pPr>
            <a:r>
              <a:rPr lang="en-US" b="1" dirty="0"/>
              <a:t>Turkey</a:t>
            </a:r>
            <a:r>
              <a:rPr lang="en-US" dirty="0"/>
              <a:t>: B</a:t>
            </a:r>
            <a:r>
              <a:rPr lang="en-US" dirty="0" smtClean="0"/>
              <a:t>uilding up</a:t>
            </a:r>
            <a:endParaRPr lang="en-US" dirty="0"/>
          </a:p>
          <a:p>
            <a:pPr marL="685800" indent="-685800">
              <a:buFont typeface="Arial" charset="0"/>
              <a:buChar char="•"/>
            </a:pPr>
            <a:r>
              <a:rPr lang="en-US" b="1" dirty="0" smtClean="0"/>
              <a:t>Belgium</a:t>
            </a:r>
            <a:r>
              <a:rPr lang="en-US" dirty="0" smtClean="0"/>
              <a:t>: Building up</a:t>
            </a:r>
            <a:endParaRPr lang="en-US" dirty="0"/>
          </a:p>
          <a:p>
            <a:pPr marL="685800" indent="-685800">
              <a:buFont typeface="Arial" charset="0"/>
              <a:buChar char="•"/>
            </a:pPr>
            <a:r>
              <a:rPr lang="en-US" b="1" dirty="0" smtClean="0"/>
              <a:t>Spain</a:t>
            </a:r>
            <a:r>
              <a:rPr lang="en-US" dirty="0" smtClean="0"/>
              <a:t>: Building up</a:t>
            </a:r>
            <a:endParaRPr lang="en-US" dirty="0"/>
          </a:p>
          <a:p>
            <a:endParaRPr lang="en-US" dirty="0"/>
          </a:p>
          <a:p>
            <a:pPr marL="685800" indent="-685800">
              <a:buFont typeface="Arial" charset="0"/>
              <a:buChar char="•"/>
            </a:pPr>
            <a:r>
              <a:rPr lang="en-US" b="1" dirty="0"/>
              <a:t>Looking for partners:</a:t>
            </a:r>
          </a:p>
          <a:p>
            <a:pPr marL="1143000" lvl="1" indent="-685800">
              <a:buFont typeface="Courier New" charset="0"/>
              <a:buChar char="o"/>
            </a:pPr>
            <a:r>
              <a:rPr lang="en-US" sz="4400" b="1" dirty="0" smtClean="0"/>
              <a:t>Objects Recognition/semantics </a:t>
            </a:r>
            <a:r>
              <a:rPr lang="en-US" sz="4400" dirty="0" smtClean="0"/>
              <a:t>startups/SMEs: AI/Vision/scanning/other tech</a:t>
            </a:r>
          </a:p>
          <a:p>
            <a:pPr marL="1143000" lvl="1" indent="-685800">
              <a:buFont typeface="Courier New" charset="0"/>
              <a:buChar char="o"/>
            </a:pPr>
            <a:r>
              <a:rPr lang="en-US" sz="4400" b="1" dirty="0" smtClean="0"/>
              <a:t>Lockers Manufacturers &amp; Logistics</a:t>
            </a:r>
          </a:p>
          <a:p>
            <a:pPr marL="1143000" lvl="1" indent="-685800">
              <a:buFont typeface="Courier New" charset="0"/>
              <a:buChar char="o"/>
            </a:pPr>
            <a:r>
              <a:rPr lang="en-US" sz="4400" b="1" dirty="0" smtClean="0"/>
              <a:t>Hardware &amp; </a:t>
            </a:r>
            <a:r>
              <a:rPr lang="en-US" sz="4400" b="1" dirty="0" err="1" smtClean="0"/>
              <a:t>Mecatronics</a:t>
            </a:r>
            <a:r>
              <a:rPr lang="en-US" sz="4400" b="1" dirty="0" smtClean="0"/>
              <a:t> providers</a:t>
            </a:r>
            <a:r>
              <a:rPr lang="en-US" sz="4400" dirty="0" smtClean="0"/>
              <a:t>: sensors, Sharing HW</a:t>
            </a:r>
          </a:p>
          <a:p>
            <a:pPr marL="1143000" lvl="1" indent="-685800">
              <a:buFont typeface="Courier New" charset="0"/>
              <a:buChar char="o"/>
            </a:pPr>
            <a:r>
              <a:rPr lang="en-US" sz="4400" b="1" dirty="0" smtClean="0"/>
              <a:t>Software providers</a:t>
            </a:r>
            <a:r>
              <a:rPr lang="en-US" sz="4400" dirty="0" smtClean="0"/>
              <a:t>: </a:t>
            </a:r>
            <a:r>
              <a:rPr lang="en-US" sz="4000" dirty="0" smtClean="0"/>
              <a:t>BigData, mobile App, Fog Computing Middleware, Cyber-Physical Security</a:t>
            </a:r>
            <a:endParaRPr lang="en-US" sz="4000" dirty="0"/>
          </a:p>
          <a:p>
            <a:pPr marL="1143000" lvl="1" indent="-685800">
              <a:buFont typeface="Courier New" charset="0"/>
              <a:buChar char="o"/>
            </a:pPr>
            <a:r>
              <a:rPr lang="en-US" sz="4400" b="1" dirty="0" smtClean="0"/>
              <a:t>Universities </a:t>
            </a:r>
            <a:r>
              <a:rPr lang="en-US" sz="4400" b="1" dirty="0"/>
              <a:t>and </a:t>
            </a:r>
            <a:r>
              <a:rPr lang="en-US" sz="4400" b="1" dirty="0" smtClean="0"/>
              <a:t>Research Institutes</a:t>
            </a:r>
            <a:endParaRPr lang="en-US" sz="4400" b="1" dirty="0"/>
          </a:p>
        </p:txBody>
      </p:sp>
    </p:spTree>
    <p:extLst>
      <p:ext uri="{BB962C8B-B14F-4D97-AF65-F5344CB8AC3E}">
        <p14:creationId xmlns:p14="http://schemas.microsoft.com/office/powerpoint/2010/main" val="42799092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fontAlgn="base">
              <a:spcAft>
                <a:spcPct val="0"/>
              </a:spcAft>
            </a:pPr>
            <a:r>
              <a:rPr lang="en-GB" sz="9200" b="1" dirty="0">
                <a:solidFill>
                  <a:srgbClr val="0070C0"/>
                </a:solidFill>
                <a:latin typeface="Aleo" panose="020F0502020204030203" pitchFamily="34" charset="0"/>
                <a:ea typeface="Aleo" panose="020F0502020204030203" pitchFamily="34" charset="0"/>
                <a:cs typeface="Aleo" panose="020F0502020204030203" pitchFamily="34" charset="0"/>
              </a:rPr>
              <a:t>Contact Info</a:t>
            </a:r>
          </a:p>
        </p:txBody>
      </p:sp>
      <p:sp>
        <p:nvSpPr>
          <p:cNvPr id="4" name="Espace réservé du numéro de diapositive 3"/>
          <p:cNvSpPr>
            <a:spLocks noGrp="1"/>
          </p:cNvSpPr>
          <p:nvPr>
            <p:ph type="sldNum" sz="quarter" idx="12"/>
          </p:nvPr>
        </p:nvSpPr>
        <p:spPr/>
        <p:txBody>
          <a:bodyPr/>
          <a:lstStyle/>
          <a:p>
            <a:fld id="{291F1B1E-6AFE-4261-906D-D1191F0F518F}" type="slidenum">
              <a:rPr lang="en-GB" altLang="en-US" smtClean="0"/>
              <a:pPr/>
              <a:t>7</a:t>
            </a:fld>
            <a:endParaRPr lang="en-GB" altLang="en-US"/>
          </a:p>
        </p:txBody>
      </p:sp>
      <p:sp>
        <p:nvSpPr>
          <p:cNvPr id="5" name="TextBox 4"/>
          <p:cNvSpPr txBox="1"/>
          <p:nvPr/>
        </p:nvSpPr>
        <p:spPr>
          <a:xfrm>
            <a:off x="2542928" y="3185592"/>
            <a:ext cx="20018224" cy="10453407"/>
          </a:xfrm>
          <a:prstGeom prst="rect">
            <a:avLst/>
          </a:prstGeom>
          <a:noFill/>
        </p:spPr>
        <p:txBody>
          <a:bodyPr wrap="square" lIns="217709" tIns="108855" rIns="217709" bIns="108855" rtlCol="0">
            <a:spAutoFit/>
          </a:bodyPr>
          <a:lstStyle/>
          <a:p>
            <a:pPr eaLnBrk="1" hangingPunct="1"/>
            <a:r>
              <a:rPr lang="en-GB" sz="5400" b="1" dirty="0">
                <a:solidFill>
                  <a:srgbClr val="0070C0"/>
                </a:solidFill>
                <a:latin typeface="Arial" panose="020B0604020202020204" pitchFamily="34" charset="0"/>
                <a:ea typeface="Aleo" panose="020F0502020204030203" pitchFamily="34" charset="0"/>
                <a:cs typeface="Arial" panose="020B0604020202020204" pitchFamily="34" charset="0"/>
              </a:rPr>
              <a:t>For more information and for interest to participate please contact:</a:t>
            </a:r>
          </a:p>
          <a:p>
            <a:endParaRPr lang="en-GB" sz="4800" dirty="0">
              <a:solidFill>
                <a:srgbClr val="0070C0"/>
              </a:solidFill>
            </a:endParaRPr>
          </a:p>
          <a:p>
            <a:r>
              <a:rPr lang="en-GB" sz="4800" dirty="0">
                <a:solidFill>
                  <a:srgbClr val="0070C0"/>
                </a:solidFill>
              </a:rPr>
              <a:t>		</a:t>
            </a:r>
            <a:r>
              <a:rPr lang="en-GB" sz="4300" dirty="0" smtClean="0">
                <a:solidFill>
                  <a:srgbClr val="0070C0"/>
                </a:solidFill>
              </a:rPr>
              <a:t>David Excoffier</a:t>
            </a:r>
            <a:endParaRPr lang="en-GB" sz="4300" dirty="0">
              <a:solidFill>
                <a:srgbClr val="0070C0"/>
              </a:solidFill>
            </a:endParaRPr>
          </a:p>
          <a:p>
            <a:r>
              <a:rPr lang="en-GB" sz="4300" dirty="0">
                <a:solidFill>
                  <a:srgbClr val="0070C0"/>
                </a:solidFill>
              </a:rPr>
              <a:t>		</a:t>
            </a:r>
            <a:r>
              <a:rPr lang="en-GB" sz="4300" dirty="0" smtClean="0">
                <a:solidFill>
                  <a:srgbClr val="0070C0"/>
                </a:solidFill>
              </a:rPr>
              <a:t>david.excoffier@orange.com</a:t>
            </a:r>
            <a:endParaRPr lang="en-GB" sz="4300" dirty="0">
              <a:solidFill>
                <a:srgbClr val="0070C0"/>
              </a:solidFill>
            </a:endParaRPr>
          </a:p>
          <a:p>
            <a:r>
              <a:rPr lang="en-GB" sz="4300" dirty="0">
                <a:solidFill>
                  <a:srgbClr val="0070C0"/>
                </a:solidFill>
              </a:rPr>
              <a:t>		</a:t>
            </a:r>
            <a:r>
              <a:rPr lang="en-GB" sz="4300" dirty="0" smtClean="0">
                <a:solidFill>
                  <a:srgbClr val="0070C0"/>
                </a:solidFill>
              </a:rPr>
              <a:t>+33 6 59 38 69 42</a:t>
            </a:r>
            <a:endParaRPr lang="en-GB" sz="4300" dirty="0">
              <a:solidFill>
                <a:srgbClr val="0070C0"/>
              </a:solidFill>
            </a:endParaRPr>
          </a:p>
          <a:p>
            <a:r>
              <a:rPr lang="en-GB" sz="4300" dirty="0">
                <a:solidFill>
                  <a:srgbClr val="0070C0"/>
                </a:solidFill>
              </a:rPr>
              <a:t>		</a:t>
            </a:r>
            <a:r>
              <a:rPr lang="en-GB" sz="4300" dirty="0" smtClean="0">
                <a:solidFill>
                  <a:srgbClr val="0070C0"/>
                </a:solidFill>
              </a:rPr>
              <a:t>28 </a:t>
            </a:r>
            <a:r>
              <a:rPr lang="en-GB" sz="4300" dirty="0" err="1" smtClean="0">
                <a:solidFill>
                  <a:srgbClr val="0070C0"/>
                </a:solidFill>
              </a:rPr>
              <a:t>chemin</a:t>
            </a:r>
            <a:r>
              <a:rPr lang="en-GB" sz="4300" dirty="0" smtClean="0">
                <a:solidFill>
                  <a:srgbClr val="0070C0"/>
                </a:solidFill>
              </a:rPr>
              <a:t> du Vieux </a:t>
            </a:r>
            <a:r>
              <a:rPr lang="en-GB" sz="4300" dirty="0" err="1" smtClean="0">
                <a:solidFill>
                  <a:srgbClr val="0070C0"/>
                </a:solidFill>
              </a:rPr>
              <a:t>Chêne</a:t>
            </a:r>
            <a:endParaRPr lang="en-GB" sz="4300" dirty="0" smtClean="0">
              <a:solidFill>
                <a:srgbClr val="0070C0"/>
              </a:solidFill>
            </a:endParaRPr>
          </a:p>
          <a:p>
            <a:r>
              <a:rPr lang="en-GB" sz="4300" dirty="0">
                <a:solidFill>
                  <a:srgbClr val="0070C0"/>
                </a:solidFill>
              </a:rPr>
              <a:t>	</a:t>
            </a:r>
            <a:r>
              <a:rPr lang="en-GB" sz="4300" dirty="0" smtClean="0">
                <a:solidFill>
                  <a:srgbClr val="0070C0"/>
                </a:solidFill>
              </a:rPr>
              <a:t>	38240 Meylan - France</a:t>
            </a:r>
            <a:endParaRPr lang="en-GB" sz="4300" dirty="0">
              <a:solidFill>
                <a:srgbClr val="0070C0"/>
              </a:solidFill>
            </a:endParaRPr>
          </a:p>
          <a:p>
            <a:r>
              <a:rPr lang="en-GB" sz="4300" dirty="0">
                <a:solidFill>
                  <a:srgbClr val="0070C0"/>
                </a:solidFill>
              </a:rPr>
              <a:t>		</a:t>
            </a:r>
            <a:r>
              <a:rPr lang="en-GB" sz="4300" dirty="0" smtClean="0">
                <a:solidFill>
                  <a:srgbClr val="0070C0"/>
                </a:solidFill>
                <a:hlinkClick r:id="rId2"/>
              </a:rPr>
              <a:t>http://www.orange.com</a:t>
            </a:r>
            <a:r>
              <a:rPr lang="en-GB" sz="4300" dirty="0" smtClean="0">
                <a:solidFill>
                  <a:srgbClr val="0070C0"/>
                </a:solidFill>
              </a:rPr>
              <a:t> </a:t>
            </a:r>
            <a:endParaRPr lang="en-GB" sz="4300" dirty="0">
              <a:solidFill>
                <a:srgbClr val="0070C0"/>
              </a:solidFill>
            </a:endParaRPr>
          </a:p>
          <a:p>
            <a:endParaRPr lang="en-GB" sz="4800" dirty="0">
              <a:solidFill>
                <a:srgbClr val="0070C0"/>
              </a:solidFill>
            </a:endParaRPr>
          </a:p>
          <a:p>
            <a:pPr lvl="8"/>
            <a:r>
              <a:rPr lang="de-DE" sz="5400" b="1" dirty="0" smtClean="0">
                <a:solidFill>
                  <a:srgbClr val="0070C0"/>
                </a:solidFill>
                <a:latin typeface="Arial" panose="020B0604020202020204" pitchFamily="34" charset="0"/>
                <a:ea typeface="Aleo" panose="020F0502020204030203" pitchFamily="34" charset="0"/>
                <a:cs typeface="Arial" panose="020B0604020202020204" pitchFamily="34" charset="0"/>
              </a:rPr>
              <a:t>Presentation </a:t>
            </a:r>
            <a:r>
              <a:rPr lang="de-DE" sz="5400" b="1" dirty="0" err="1">
                <a:solidFill>
                  <a:srgbClr val="0070C0"/>
                </a:solidFill>
                <a:latin typeface="Arial" panose="020B0604020202020204" pitchFamily="34" charset="0"/>
                <a:ea typeface="Aleo" panose="020F0502020204030203" pitchFamily="34" charset="0"/>
                <a:cs typeface="Arial" panose="020B0604020202020204" pitchFamily="34" charset="0"/>
              </a:rPr>
              <a:t>available</a:t>
            </a:r>
            <a:r>
              <a:rPr lang="de-DE" sz="5400" b="1" dirty="0">
                <a:solidFill>
                  <a:srgbClr val="0070C0"/>
                </a:solidFill>
                <a:latin typeface="Arial" panose="020B0604020202020204" pitchFamily="34" charset="0"/>
                <a:ea typeface="Aleo" panose="020F0502020204030203" pitchFamily="34" charset="0"/>
                <a:cs typeface="Arial" panose="020B0604020202020204" pitchFamily="34" charset="0"/>
              </a:rPr>
              <a:t> </a:t>
            </a:r>
            <a:r>
              <a:rPr lang="de-DE" sz="5400" b="1" dirty="0" smtClean="0">
                <a:solidFill>
                  <a:srgbClr val="0070C0"/>
                </a:solidFill>
                <a:latin typeface="Arial" panose="020B0604020202020204" pitchFamily="34" charset="0"/>
                <a:ea typeface="Aleo" panose="020F0502020204030203" pitchFamily="34" charset="0"/>
                <a:cs typeface="Arial" panose="020B0604020202020204" pitchFamily="34" charset="0"/>
              </a:rPr>
              <a:t>via:</a:t>
            </a:r>
            <a:endParaRPr lang="de-DE" sz="5400" b="1" dirty="0">
              <a:solidFill>
                <a:srgbClr val="0070C0"/>
              </a:solidFill>
              <a:latin typeface="Arial" panose="020B0604020202020204" pitchFamily="34" charset="0"/>
              <a:ea typeface="Aleo" panose="020F0502020204030203" pitchFamily="34" charset="0"/>
              <a:cs typeface="Arial" panose="020B0604020202020204" pitchFamily="34" charset="0"/>
            </a:endParaRPr>
          </a:p>
          <a:p>
            <a:pPr lvl="8"/>
            <a:endParaRPr lang="en-GB" sz="4800" dirty="0" smtClean="0">
              <a:solidFill>
                <a:srgbClr val="0070C0"/>
              </a:solidFill>
            </a:endParaRPr>
          </a:p>
          <a:p>
            <a:pPr lvl="8"/>
            <a:r>
              <a:rPr lang="en-GB" sz="4800" dirty="0" smtClean="0">
                <a:solidFill>
                  <a:srgbClr val="0070C0"/>
                </a:solidFill>
              </a:rPr>
              <a:t>       www.tiny.cc/projectidea  </a:t>
            </a:r>
            <a:endParaRPr lang="en-GB" sz="4800" dirty="0">
              <a:solidFill>
                <a:srgbClr val="0070C0"/>
              </a:solidFill>
            </a:endParaRPr>
          </a:p>
          <a:p>
            <a:pPr lvl="8"/>
            <a:endParaRPr lang="en-GB" sz="4800" dirty="0"/>
          </a:p>
        </p:txBody>
      </p:sp>
      <p:pic>
        <p:nvPicPr>
          <p:cNvPr id="11"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656496" y="269999"/>
            <a:ext cx="7456487" cy="2195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4"/>
          <p:cNvSpPr/>
          <p:nvPr/>
        </p:nvSpPr>
        <p:spPr>
          <a:xfrm>
            <a:off x="454696" y="12870025"/>
            <a:ext cx="20522280" cy="650723"/>
          </a:xfrm>
          <a:prstGeom prst="rect">
            <a:avLst/>
          </a:prstGeom>
        </p:spPr>
        <p:txBody>
          <a:bodyPr wrap="square" lIns="217709" tIns="108855" rIns="217709" bIns="108855">
            <a:spAutoFit/>
          </a:bodyPr>
          <a:lstStyle/>
          <a:p>
            <a:r>
              <a:rPr lang="en-GB" sz="2800" dirty="0" smtClean="0">
                <a:solidFill>
                  <a:schemeClr val="accent1">
                    <a:lumMod val="75000"/>
                  </a:schemeClr>
                </a:solidFill>
              </a:rPr>
              <a:t>                                                              </a:t>
            </a:r>
            <a:endParaRPr lang="en-GB" sz="2800" dirty="0">
              <a:solidFill>
                <a:schemeClr val="accent1">
                  <a:lumMod val="75000"/>
                </a:schemeClr>
              </a:solidFill>
            </a:endParaRP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415099" y="9882336"/>
            <a:ext cx="2661271" cy="26256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9"/>
          <p:cNvPicPr>
            <a:picLocks noChangeAspect="1"/>
          </p:cNvPicPr>
          <p:nvPr/>
        </p:nvPicPr>
        <p:blipFill rotWithShape="1">
          <a:blip r:embed="rId5">
            <a:extLst>
              <a:ext uri="{28A0092B-C50C-407E-A947-70E740481C1C}">
                <a14:useLocalDpi xmlns:a14="http://schemas.microsoft.com/office/drawing/2010/main" val="0"/>
              </a:ext>
            </a:extLst>
          </a:blip>
          <a:srcRect t="4095" r="2224"/>
          <a:stretch/>
        </p:blipFill>
        <p:spPr>
          <a:xfrm>
            <a:off x="13714509" y="17240"/>
            <a:ext cx="10669491" cy="2969568"/>
          </a:xfrm>
          <a:prstGeom prst="rect">
            <a:avLst/>
          </a:prstGeom>
        </p:spPr>
      </p:pic>
      <p:pic>
        <p:nvPicPr>
          <p:cNvPr id="13"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259946" y="5777880"/>
            <a:ext cx="3816424" cy="3816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524116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fontAlgn="base">
              <a:spcAft>
                <a:spcPct val="0"/>
              </a:spcAft>
            </a:pPr>
            <a:r>
              <a:rPr lang="de-DE" sz="9200" b="1" dirty="0" smtClean="0">
                <a:solidFill>
                  <a:srgbClr val="0070C0"/>
                </a:solidFill>
                <a:latin typeface="Aleo" panose="020F0502020204030203" pitchFamily="34" charset="0"/>
                <a:ea typeface="Aleo" panose="020F0502020204030203" pitchFamily="34" charset="0"/>
                <a:cs typeface="Aleo" panose="020F0502020204030203" pitchFamily="34" charset="0"/>
              </a:rPr>
              <a:t>Join the follow-up Telco</a:t>
            </a:r>
            <a:endParaRPr lang="en-GB" sz="9200" b="1" dirty="0">
              <a:solidFill>
                <a:srgbClr val="0070C0"/>
              </a:solidFill>
              <a:latin typeface="Aleo" panose="020F0502020204030203" pitchFamily="34" charset="0"/>
              <a:ea typeface="Aleo" panose="020F0502020204030203" pitchFamily="34" charset="0"/>
              <a:cs typeface="Aleo" panose="020F0502020204030203" pitchFamily="34" charset="0"/>
            </a:endParaRPr>
          </a:p>
        </p:txBody>
      </p:sp>
      <p:sp>
        <p:nvSpPr>
          <p:cNvPr id="4" name="Espace réservé du numéro de diapositive 3"/>
          <p:cNvSpPr>
            <a:spLocks noGrp="1"/>
          </p:cNvSpPr>
          <p:nvPr>
            <p:ph type="sldNum" sz="quarter" idx="12"/>
          </p:nvPr>
        </p:nvSpPr>
        <p:spPr/>
        <p:txBody>
          <a:bodyPr/>
          <a:lstStyle/>
          <a:p>
            <a:fld id="{291F1B1E-6AFE-4261-906D-D1191F0F518F}" type="slidenum">
              <a:rPr lang="en-GB" altLang="en-US" smtClean="0"/>
              <a:pPr/>
              <a:t>8</a:t>
            </a:fld>
            <a:endParaRPr lang="en-GB" altLang="en-US" dirty="0"/>
          </a:p>
        </p:txBody>
      </p:sp>
      <p:pic>
        <p:nvPicPr>
          <p:cNvPr id="1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656496" y="269999"/>
            <a:ext cx="7456487" cy="2195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Rectangle 5">
            <a:extLst>
              <a:ext uri="{FF2B5EF4-FFF2-40B4-BE49-F238E27FC236}">
                <a16:creationId xmlns:a16="http://schemas.microsoft.com/office/drawing/2014/main" xmlns="" id="{A206F493-BCA8-4278-A408-9CC6CA8C2F0B}"/>
              </a:ext>
            </a:extLst>
          </p:cNvPr>
          <p:cNvSpPr/>
          <p:nvPr/>
        </p:nvSpPr>
        <p:spPr>
          <a:xfrm>
            <a:off x="1174776" y="12474624"/>
            <a:ext cx="20522280" cy="650723"/>
          </a:xfrm>
          <a:prstGeom prst="rect">
            <a:avLst/>
          </a:prstGeom>
        </p:spPr>
        <p:txBody>
          <a:bodyPr wrap="square" lIns="217709" tIns="108855" rIns="217709" bIns="108855">
            <a:spAutoFit/>
          </a:bodyPr>
          <a:lstStyle/>
          <a:p>
            <a:r>
              <a:rPr lang="en-GB" sz="2800" dirty="0">
                <a:solidFill>
                  <a:schemeClr val="accent1">
                    <a:lumMod val="75000"/>
                  </a:schemeClr>
                </a:solidFill>
              </a:rPr>
              <a:t>www.celticplus.eu </a:t>
            </a:r>
            <a:r>
              <a:rPr lang="en-GB" sz="2800" dirty="0" smtClean="0">
                <a:solidFill>
                  <a:schemeClr val="accent1">
                    <a:lumMod val="75000"/>
                  </a:schemeClr>
                </a:solidFill>
              </a:rPr>
              <a:t>                                 office@celticplus.eu</a:t>
            </a:r>
            <a:endParaRPr lang="en-GB" sz="2800" dirty="0">
              <a:solidFill>
                <a:schemeClr val="accent1">
                  <a:lumMod val="75000"/>
                </a:schemeClr>
              </a:solidFill>
            </a:endParaRPr>
          </a:p>
        </p:txBody>
      </p:sp>
      <p:pic>
        <p:nvPicPr>
          <p:cNvPr id="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76176" y="3689648"/>
            <a:ext cx="7371307" cy="78049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TextBox 13"/>
          <p:cNvSpPr txBox="1"/>
          <p:nvPr/>
        </p:nvSpPr>
        <p:spPr>
          <a:xfrm>
            <a:off x="1141442" y="4913784"/>
            <a:ext cx="11711612" cy="6867810"/>
          </a:xfrm>
          <a:prstGeom prst="rect">
            <a:avLst/>
          </a:prstGeom>
          <a:noFill/>
        </p:spPr>
        <p:txBody>
          <a:bodyPr wrap="square" lIns="217709" tIns="108855" rIns="217709" bIns="108855" rtlCol="0">
            <a:spAutoFit/>
          </a:bodyPr>
          <a:lstStyle/>
          <a:p>
            <a:r>
              <a:rPr lang="en-US" sz="3200" dirty="0">
                <a:solidFill>
                  <a:schemeClr val="accent1">
                    <a:lumMod val="75000"/>
                  </a:schemeClr>
                </a:solidFill>
              </a:rPr>
              <a:t> </a:t>
            </a:r>
            <a:endParaRPr lang="en-GB" sz="3200" dirty="0">
              <a:solidFill>
                <a:schemeClr val="accent1">
                  <a:lumMod val="75000"/>
                </a:schemeClr>
              </a:solidFill>
            </a:endParaRPr>
          </a:p>
          <a:p>
            <a:pPr lvl="0"/>
            <a:r>
              <a:rPr lang="en-US" sz="3600" dirty="0">
                <a:solidFill>
                  <a:schemeClr val="accent1">
                    <a:lumMod val="75000"/>
                  </a:schemeClr>
                </a:solidFill>
              </a:rPr>
              <a:t>For PSTN Access, dial </a:t>
            </a:r>
            <a:r>
              <a:rPr lang="en-US" sz="3600" dirty="0">
                <a:solidFill>
                  <a:srgbClr val="0099FF"/>
                </a:solidFill>
                <a:hlinkClick r:id="rId4"/>
              </a:rPr>
              <a:t>+</a:t>
            </a:r>
            <a:r>
              <a:rPr lang="en-US" sz="3600" dirty="0" smtClean="0">
                <a:solidFill>
                  <a:srgbClr val="0099FF"/>
                </a:solidFill>
                <a:hlinkClick r:id="rId4"/>
              </a:rPr>
              <a:t>49-6221-905280</a:t>
            </a:r>
            <a:endParaRPr lang="en-US" sz="3600" dirty="0" smtClean="0">
              <a:solidFill>
                <a:srgbClr val="0099FF"/>
              </a:solidFill>
            </a:endParaRPr>
          </a:p>
          <a:p>
            <a:r>
              <a:rPr lang="en-US" sz="3600" dirty="0">
                <a:solidFill>
                  <a:schemeClr val="accent1">
                    <a:lumMod val="75000"/>
                  </a:schemeClr>
                </a:solidFill>
              </a:rPr>
              <a:t>After or during the voice prompt, </a:t>
            </a:r>
            <a:endParaRPr lang="en-US" sz="3600" dirty="0" smtClean="0">
              <a:solidFill>
                <a:schemeClr val="accent1">
                  <a:lumMod val="75000"/>
                </a:schemeClr>
              </a:solidFill>
            </a:endParaRPr>
          </a:p>
          <a:p>
            <a:r>
              <a:rPr lang="en-US" sz="3600" dirty="0" smtClean="0">
                <a:solidFill>
                  <a:schemeClr val="accent1">
                    <a:lumMod val="75000"/>
                  </a:schemeClr>
                </a:solidFill>
              </a:rPr>
              <a:t>dial </a:t>
            </a:r>
            <a:r>
              <a:rPr lang="en-US" sz="3600" dirty="0">
                <a:solidFill>
                  <a:schemeClr val="accent1">
                    <a:lumMod val="75000"/>
                  </a:schemeClr>
                </a:solidFill>
              </a:rPr>
              <a:t>5-digit conference </a:t>
            </a:r>
            <a:r>
              <a:rPr lang="en-US" sz="3600" dirty="0">
                <a:solidFill>
                  <a:srgbClr val="0099FF"/>
                </a:solidFill>
              </a:rPr>
              <a:t>ID </a:t>
            </a:r>
            <a:r>
              <a:rPr lang="en-US" sz="3600" b="1" dirty="0" smtClean="0">
                <a:solidFill>
                  <a:srgbClr val="0099FF"/>
                </a:solidFill>
              </a:rPr>
              <a:t>32845</a:t>
            </a:r>
            <a:r>
              <a:rPr lang="en-US" sz="3600" dirty="0">
                <a:solidFill>
                  <a:srgbClr val="0099FF"/>
                </a:solidFill>
              </a:rPr>
              <a:t>  </a:t>
            </a:r>
            <a:endParaRPr lang="en-US" sz="3600" dirty="0" smtClean="0">
              <a:solidFill>
                <a:srgbClr val="0099FF"/>
              </a:solidFill>
            </a:endParaRPr>
          </a:p>
          <a:p>
            <a:r>
              <a:rPr lang="en-US" sz="3600" dirty="0" smtClean="0">
                <a:solidFill>
                  <a:schemeClr val="accent1">
                    <a:lumMod val="75000"/>
                  </a:schemeClr>
                </a:solidFill>
              </a:rPr>
              <a:t>(</a:t>
            </a:r>
            <a:r>
              <a:rPr lang="en-US" sz="3600" dirty="0">
                <a:solidFill>
                  <a:schemeClr val="accent1">
                    <a:lumMod val="75000"/>
                  </a:schemeClr>
                </a:solidFill>
              </a:rPr>
              <a:t>using DTMF or softphone keypad)</a:t>
            </a:r>
            <a:endParaRPr lang="en-GB" sz="3600" dirty="0">
              <a:solidFill>
                <a:schemeClr val="accent1">
                  <a:lumMod val="75000"/>
                </a:schemeClr>
              </a:solidFill>
            </a:endParaRPr>
          </a:p>
          <a:p>
            <a:pPr lvl="0"/>
            <a:endParaRPr lang="en-US" sz="3200" dirty="0">
              <a:solidFill>
                <a:schemeClr val="accent1">
                  <a:lumMod val="75000"/>
                </a:schemeClr>
              </a:solidFill>
            </a:endParaRPr>
          </a:p>
          <a:p>
            <a:pPr lvl="0"/>
            <a:endParaRPr lang="en-US" sz="3200" dirty="0" smtClean="0">
              <a:solidFill>
                <a:schemeClr val="accent1">
                  <a:lumMod val="75000"/>
                </a:schemeClr>
              </a:solidFill>
            </a:endParaRPr>
          </a:p>
          <a:p>
            <a:pPr lvl="0"/>
            <a:endParaRPr lang="en-GB" sz="3200" dirty="0">
              <a:solidFill>
                <a:schemeClr val="accent1">
                  <a:lumMod val="75000"/>
                </a:schemeClr>
              </a:solidFill>
            </a:endParaRPr>
          </a:p>
          <a:p>
            <a:pPr lvl="0"/>
            <a:r>
              <a:rPr lang="en-US" sz="3200" dirty="0">
                <a:solidFill>
                  <a:schemeClr val="accent1">
                    <a:lumMod val="75000"/>
                  </a:schemeClr>
                </a:solidFill>
              </a:rPr>
              <a:t>For International access numbers </a:t>
            </a:r>
            <a:r>
              <a:rPr lang="en-US" sz="3200" dirty="0">
                <a:solidFill>
                  <a:schemeClr val="accent1">
                    <a:lumMod val="75000"/>
                  </a:schemeClr>
                </a:solidFill>
                <a:hlinkClick r:id="rId5"/>
              </a:rPr>
              <a:t>http://vc.eurescom.eu/international-info.html</a:t>
            </a:r>
            <a:endParaRPr lang="en-GB" sz="3200" dirty="0">
              <a:solidFill>
                <a:schemeClr val="accent1">
                  <a:lumMod val="75000"/>
                </a:schemeClr>
              </a:solidFill>
            </a:endParaRPr>
          </a:p>
          <a:p>
            <a:pPr lvl="0"/>
            <a:r>
              <a:rPr lang="en-US" sz="3200" dirty="0">
                <a:solidFill>
                  <a:schemeClr val="accent1">
                    <a:lumMod val="75000"/>
                  </a:schemeClr>
                </a:solidFill>
              </a:rPr>
              <a:t>For Voip (SIP) Access, dial </a:t>
            </a:r>
            <a:r>
              <a:rPr lang="en-US" sz="3200" dirty="0">
                <a:solidFill>
                  <a:schemeClr val="accent1">
                    <a:lumMod val="75000"/>
                  </a:schemeClr>
                </a:solidFill>
                <a:hlinkClick r:id="rId6"/>
              </a:rPr>
              <a:t>ac@eurescom.eu</a:t>
            </a:r>
            <a:r>
              <a:rPr lang="en-US" sz="3200" dirty="0">
                <a:solidFill>
                  <a:schemeClr val="accent1">
                    <a:lumMod val="75000"/>
                  </a:schemeClr>
                </a:solidFill>
              </a:rPr>
              <a:t>.</a:t>
            </a:r>
            <a:endParaRPr lang="en-GB" sz="3200" dirty="0">
              <a:solidFill>
                <a:schemeClr val="accent1">
                  <a:lumMod val="75000"/>
                </a:schemeClr>
              </a:solidFill>
            </a:endParaRPr>
          </a:p>
          <a:p>
            <a:pPr lvl="1"/>
            <a:r>
              <a:rPr lang="en-US" sz="3200" dirty="0">
                <a:solidFill>
                  <a:schemeClr val="accent1">
                    <a:lumMod val="75000"/>
                  </a:schemeClr>
                </a:solidFill>
              </a:rPr>
              <a:t>For help with Voip (SIP) client setup, </a:t>
            </a:r>
            <a:r>
              <a:rPr lang="en-US" sz="3200" dirty="0">
                <a:solidFill>
                  <a:schemeClr val="accent1">
                    <a:lumMod val="75000"/>
                  </a:schemeClr>
                </a:solidFill>
                <a:hlinkClick r:id="rId7"/>
              </a:rPr>
              <a:t>http://vc.eurescom.eu/voip-info.html</a:t>
            </a:r>
            <a:r>
              <a:rPr lang="en-US" sz="3200" dirty="0" smtClean="0">
                <a:solidFill>
                  <a:schemeClr val="accent1">
                    <a:lumMod val="75000"/>
                  </a:schemeClr>
                </a:solidFill>
              </a:rPr>
              <a:t>.</a:t>
            </a:r>
            <a:endParaRPr lang="en-GB" sz="3200" dirty="0">
              <a:solidFill>
                <a:schemeClr val="accent1">
                  <a:lumMod val="75000"/>
                </a:schemeClr>
              </a:solidFill>
            </a:endParaRPr>
          </a:p>
        </p:txBody>
      </p:sp>
      <p:sp>
        <p:nvSpPr>
          <p:cNvPr id="15" name="Titre 1"/>
          <p:cNvSpPr txBox="1">
            <a:spLocks/>
          </p:cNvSpPr>
          <p:nvPr/>
        </p:nvSpPr>
        <p:spPr>
          <a:xfrm>
            <a:off x="1371600" y="1601416"/>
            <a:ext cx="12404576" cy="2286000"/>
          </a:xfrm>
          <a:prstGeom prst="rect">
            <a:avLst/>
          </a:prstGeom>
        </p:spPr>
        <p:txBody>
          <a:bodyPr vert="horz" lIns="217686" tIns="108843" rIns="217686" bIns="108843" rtlCol="0" anchor="ctr">
            <a:normAutofit fontScale="25000" lnSpcReduction="20000"/>
          </a:bodyPr>
          <a:lstStyle>
            <a:lvl1pPr algn="ctr" defTabSz="2176857" rtl="0" eaLnBrk="1" latinLnBrk="0" hangingPunct="1">
              <a:spcBef>
                <a:spcPct val="0"/>
              </a:spcBef>
              <a:buNone/>
              <a:defRPr sz="10500" kern="1200">
                <a:solidFill>
                  <a:schemeClr val="tx1"/>
                </a:solidFill>
                <a:latin typeface="+mj-lt"/>
                <a:ea typeface="+mj-ea"/>
                <a:cs typeface="+mj-cs"/>
              </a:defRPr>
            </a:lvl1pPr>
          </a:lstStyle>
          <a:p>
            <a:pPr algn="l" fontAlgn="base">
              <a:spcAft>
                <a:spcPct val="0"/>
              </a:spcAft>
            </a:pPr>
            <a:endParaRPr lang="de-DE" sz="9200" b="1" dirty="0" smtClean="0">
              <a:solidFill>
                <a:srgbClr val="0070C0"/>
              </a:solidFill>
              <a:latin typeface="Aleo" panose="020F0502020204030203" pitchFamily="34" charset="0"/>
              <a:ea typeface="Aleo" panose="020F0502020204030203" pitchFamily="34" charset="0"/>
              <a:cs typeface="Aleo" panose="020F0502020204030203" pitchFamily="34" charset="0"/>
            </a:endParaRPr>
          </a:p>
          <a:p>
            <a:pPr algn="l" fontAlgn="base">
              <a:spcAft>
                <a:spcPct val="0"/>
              </a:spcAft>
            </a:pPr>
            <a:endParaRPr lang="de-DE" sz="9200" b="1" dirty="0">
              <a:solidFill>
                <a:srgbClr val="0070C0"/>
              </a:solidFill>
              <a:latin typeface="Aleo" panose="020F0502020204030203" pitchFamily="34" charset="0"/>
              <a:ea typeface="Aleo" panose="020F0502020204030203" pitchFamily="34" charset="0"/>
              <a:cs typeface="Aleo" panose="020F0502020204030203" pitchFamily="34" charset="0"/>
            </a:endParaRPr>
          </a:p>
          <a:p>
            <a:pPr algn="l" fontAlgn="base">
              <a:spcAft>
                <a:spcPct val="0"/>
              </a:spcAft>
            </a:pPr>
            <a:endParaRPr lang="de-DE" sz="9200" b="1" dirty="0" smtClean="0">
              <a:solidFill>
                <a:srgbClr val="0070C0"/>
              </a:solidFill>
              <a:latin typeface="Aleo" panose="020F0502020204030203" pitchFamily="34" charset="0"/>
              <a:ea typeface="Aleo" panose="020F0502020204030203" pitchFamily="34" charset="0"/>
              <a:cs typeface="Aleo" panose="020F0502020204030203" pitchFamily="34" charset="0"/>
            </a:endParaRPr>
          </a:p>
          <a:p>
            <a:pPr algn="l" fontAlgn="base">
              <a:spcAft>
                <a:spcPct val="0"/>
              </a:spcAft>
            </a:pPr>
            <a:endParaRPr lang="de-DE" sz="9200" b="1" dirty="0">
              <a:solidFill>
                <a:srgbClr val="0070C0"/>
              </a:solidFill>
              <a:latin typeface="Aleo" panose="020F0502020204030203" pitchFamily="34" charset="0"/>
              <a:ea typeface="Aleo" panose="020F0502020204030203" pitchFamily="34" charset="0"/>
              <a:cs typeface="Aleo" panose="020F0502020204030203" pitchFamily="34" charset="0"/>
            </a:endParaRPr>
          </a:p>
          <a:p>
            <a:pPr algn="l" fontAlgn="base">
              <a:spcAft>
                <a:spcPct val="0"/>
              </a:spcAft>
            </a:pPr>
            <a:endParaRPr lang="de-DE" sz="36800" b="1" dirty="0">
              <a:solidFill>
                <a:srgbClr val="0070C0"/>
              </a:solidFill>
              <a:latin typeface="Aleo" panose="020F0502020204030203" pitchFamily="34" charset="0"/>
              <a:ea typeface="Aleo" panose="020F0502020204030203" pitchFamily="34" charset="0"/>
              <a:cs typeface="Aleo" panose="020F0502020204030203" pitchFamily="34" charset="0"/>
            </a:endParaRPr>
          </a:p>
          <a:p>
            <a:pPr algn="l" fontAlgn="base">
              <a:spcAft>
                <a:spcPct val="0"/>
              </a:spcAft>
            </a:pPr>
            <a:r>
              <a:rPr lang="de-DE" sz="36800" b="1" smtClean="0">
                <a:solidFill>
                  <a:srgbClr val="0070C0"/>
                </a:solidFill>
                <a:latin typeface="Aleo" panose="020F0502020204030203" pitchFamily="34" charset="0"/>
                <a:ea typeface="Aleo" panose="020F0502020204030203" pitchFamily="34" charset="0"/>
                <a:cs typeface="Aleo" panose="020F0502020204030203" pitchFamily="34" charset="0"/>
              </a:rPr>
              <a:t>1th </a:t>
            </a:r>
            <a:r>
              <a:rPr lang="de-DE" sz="36800" b="1" dirty="0">
                <a:solidFill>
                  <a:srgbClr val="0070C0"/>
                </a:solidFill>
                <a:latin typeface="Aleo" panose="020F0502020204030203" pitchFamily="34" charset="0"/>
                <a:ea typeface="Aleo" panose="020F0502020204030203" pitchFamily="34" charset="0"/>
                <a:cs typeface="Aleo" panose="020F0502020204030203" pitchFamily="34" charset="0"/>
              </a:rPr>
              <a:t>of </a:t>
            </a:r>
            <a:r>
              <a:rPr lang="de-DE" sz="36800" b="1" smtClean="0">
                <a:solidFill>
                  <a:srgbClr val="0070C0"/>
                </a:solidFill>
                <a:latin typeface="Aleo" panose="020F0502020204030203" pitchFamily="34" charset="0"/>
                <a:ea typeface="Aleo" panose="020F0502020204030203" pitchFamily="34" charset="0"/>
                <a:cs typeface="Aleo" panose="020F0502020204030203" pitchFamily="34" charset="0"/>
              </a:rPr>
              <a:t>October  </a:t>
            </a:r>
            <a:r>
              <a:rPr lang="de-DE" sz="36800" b="1" smtClean="0">
                <a:solidFill>
                  <a:srgbClr val="0070C0"/>
                </a:solidFill>
                <a:latin typeface="Aleo" panose="020F0502020204030203" pitchFamily="34" charset="0"/>
                <a:ea typeface="Aleo" panose="020F0502020204030203" pitchFamily="34" charset="0"/>
                <a:cs typeface="Aleo" panose="020F0502020204030203" pitchFamily="34" charset="0"/>
              </a:rPr>
              <a:t>13-14 </a:t>
            </a:r>
            <a:r>
              <a:rPr lang="de-DE" sz="36800" b="1" dirty="0" smtClean="0">
                <a:solidFill>
                  <a:srgbClr val="0070C0"/>
                </a:solidFill>
                <a:latin typeface="Aleo" panose="020F0502020204030203" pitchFamily="34" charset="0"/>
                <a:ea typeface="Aleo" panose="020F0502020204030203" pitchFamily="34" charset="0"/>
                <a:cs typeface="Aleo" panose="020F0502020204030203" pitchFamily="34" charset="0"/>
              </a:rPr>
              <a:t>CET </a:t>
            </a:r>
            <a:endParaRPr lang="en-GB" sz="36800" b="1" dirty="0">
              <a:solidFill>
                <a:srgbClr val="0070C0"/>
              </a:solidFill>
              <a:latin typeface="Aleo" panose="020F0502020204030203" pitchFamily="34" charset="0"/>
              <a:ea typeface="Aleo" panose="020F0502020204030203" pitchFamily="34" charset="0"/>
              <a:cs typeface="Aleo" panose="020F0502020204030203" pitchFamily="34" charset="0"/>
            </a:endParaRPr>
          </a:p>
        </p:txBody>
      </p:sp>
    </p:spTree>
    <p:extLst>
      <p:ext uri="{BB962C8B-B14F-4D97-AF65-F5344CB8AC3E}">
        <p14:creationId xmlns:p14="http://schemas.microsoft.com/office/powerpoint/2010/main" val="94320828"/>
      </p:ext>
    </p:extLst>
  </p:cSld>
  <p:clrMapOvr>
    <a:masterClrMapping/>
  </p:clrMapOvr>
</p:sld>
</file>

<file path=ppt/theme/theme1.xml><?xml version="1.0" encoding="utf-8"?>
<a:theme xmlns:a="http://schemas.openxmlformats.org/drawingml/2006/main" name="1_Spanish Chair Eureka 2016 interno">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Spanish Chair Eureka 2016 interno" id="{BA4051FA-B5A8-8041-902C-54A3E0A35E45}" vid="{A453499C-19AA-F249-A308-67522C957B5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Pages>0</Pages>
  <Words>908</Words>
  <Characters>0</Characters>
  <Application>Microsoft Office PowerPoint</Application>
  <PresentationFormat>Personalizado</PresentationFormat>
  <Lines>0</Lines>
  <Paragraphs>120</Paragraphs>
  <Slides>8</Slides>
  <Notes>4</Notes>
  <HiddenSlides>0</HiddenSlides>
  <MMClips>0</MMClips>
  <ScaleCrop>false</ScaleCrop>
  <HeadingPairs>
    <vt:vector size="4" baseType="variant">
      <vt:variant>
        <vt:lpstr>Tema</vt:lpstr>
      </vt:variant>
      <vt:variant>
        <vt:i4>2</vt:i4>
      </vt:variant>
      <vt:variant>
        <vt:lpstr>Títulos de diapositiva</vt:lpstr>
      </vt:variant>
      <vt:variant>
        <vt:i4>8</vt:i4>
      </vt:variant>
    </vt:vector>
  </HeadingPairs>
  <TitlesOfParts>
    <vt:vector size="10" baseType="lpstr">
      <vt:lpstr>1_Spanish Chair Eureka 2016 interno</vt:lpstr>
      <vt:lpstr>Office Theme</vt:lpstr>
      <vt:lpstr>Presentación de PowerPoint</vt:lpstr>
      <vt:lpstr>Teaser</vt:lpstr>
      <vt:lpstr>Organisation Profile</vt:lpstr>
      <vt:lpstr>Proposal Introduction (1)</vt:lpstr>
      <vt:lpstr>Proposal Introduction (2)</vt:lpstr>
      <vt:lpstr>Partners</vt:lpstr>
      <vt:lpstr>Contact Info</vt:lpstr>
      <vt:lpstr>Join the follow-up Telco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conference@thesai.org</dc:creator>
  <cp:lastModifiedBy>consulta</cp:lastModifiedBy>
  <cp:revision>301</cp:revision>
  <dcterms:modified xsi:type="dcterms:W3CDTF">2018-09-26T11:04:07Z</dcterms:modified>
</cp:coreProperties>
</file>