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9" r:id="rId4"/>
    <p:sldId id="277" r:id="rId5"/>
    <p:sldId id="273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howGuides="1">
      <p:cViewPr>
        <p:scale>
          <a:sx n="90" d="100"/>
          <a:sy n="90" d="100"/>
        </p:scale>
        <p:origin x="-504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Event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28-29 April 2016, Stockholm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5400" kern="0" dirty="0" smtClean="0">
                <a:solidFill>
                  <a:srgbClr val="00B0F0"/>
                </a:solidFill>
              </a:rPr>
              <a:t>“BEYOND WORDS”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sz="4000" kern="0" dirty="0" smtClean="0"/>
              <a:t>We visualize your knowledge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124749"/>
            <a:ext cx="7772400" cy="11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err="1" smtClean="0"/>
              <a:t>JohanLundell</a:t>
            </a:r>
            <a:r>
              <a:rPr lang="en-US" altLang="en-US" sz="1800" b="0" i="1" kern="0" dirty="0" smtClean="0"/>
              <a:t>, Founder &amp; CEO of </a:t>
            </a:r>
            <a:r>
              <a:rPr lang="en-US" altLang="en-US" sz="1800" b="0" i="1" kern="0" dirty="0" err="1" smtClean="0"/>
              <a:t>nodd</a:t>
            </a:r>
            <a:endParaRPr lang="en-US" altLang="en-US" sz="1800" b="0" i="1" kern="0" dirty="0" smtClean="0"/>
          </a:p>
          <a:p>
            <a:r>
              <a:rPr lang="en-US" altLang="en-US" sz="1800" b="0" i="1" kern="0" dirty="0" err="1" smtClean="0"/>
              <a:t>Johan.lundell@nodd.se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92" y="5140573"/>
            <a:ext cx="3059832" cy="8087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220072" y="6623774"/>
            <a:ext cx="300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Johan </a:t>
            </a:r>
            <a:r>
              <a:rPr lang="en-GB" sz="1100" dirty="0" err="1" smtClean="0"/>
              <a:t>Lundell</a:t>
            </a:r>
            <a:r>
              <a:rPr lang="en-GB" sz="1100" dirty="0" smtClean="0"/>
              <a:t>, </a:t>
            </a:r>
            <a:r>
              <a:rPr lang="en-GB" sz="1100" dirty="0" err="1" smtClean="0"/>
              <a:t>Nodd</a:t>
            </a:r>
            <a:r>
              <a:rPr lang="en-GB" sz="1100" dirty="0" smtClean="0"/>
              <a:t>, </a:t>
            </a:r>
            <a:r>
              <a:rPr lang="en-GB" sz="1100" dirty="0" err="1" smtClean="0"/>
              <a:t>johan.lundell@nodd.se</a:t>
            </a:r>
            <a:endParaRPr lang="en-GB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99946"/>
            <a:ext cx="7812360" cy="4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220072" y="6623774"/>
            <a:ext cx="300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Johan </a:t>
            </a:r>
            <a:r>
              <a:rPr lang="en-GB" sz="1100" dirty="0" err="1" smtClean="0"/>
              <a:t>Lundell</a:t>
            </a:r>
            <a:r>
              <a:rPr lang="en-GB" sz="1100" dirty="0" smtClean="0"/>
              <a:t>, </a:t>
            </a:r>
            <a:r>
              <a:rPr lang="en-GB" sz="1100" dirty="0" err="1" smtClean="0"/>
              <a:t>Nodd</a:t>
            </a:r>
            <a:r>
              <a:rPr lang="en-GB" sz="1100" dirty="0" smtClean="0"/>
              <a:t>, </a:t>
            </a:r>
            <a:r>
              <a:rPr lang="en-GB" sz="1100" dirty="0" err="1" smtClean="0"/>
              <a:t>johan.lundell@nodd.se</a:t>
            </a:r>
            <a:endParaRPr lang="en-GB" sz="11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7812363" cy="4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7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220072" y="6623774"/>
            <a:ext cx="300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Johan </a:t>
            </a:r>
            <a:r>
              <a:rPr lang="en-GB" sz="1100" dirty="0" err="1"/>
              <a:t>Lundell</a:t>
            </a:r>
            <a:r>
              <a:rPr lang="en-GB" sz="1100" dirty="0"/>
              <a:t>, </a:t>
            </a:r>
            <a:r>
              <a:rPr lang="en-GB" sz="1100" dirty="0" err="1"/>
              <a:t>Nodd</a:t>
            </a:r>
            <a:r>
              <a:rPr lang="en-GB" sz="1100" dirty="0"/>
              <a:t>, </a:t>
            </a:r>
            <a:r>
              <a:rPr lang="en-GB" sz="1100" dirty="0" err="1"/>
              <a:t>johan.lundell@nodd.se</a:t>
            </a:r>
            <a:endParaRPr lang="en-GB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2364220"/>
            <a:ext cx="4788024" cy="126546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51365"/>
            <a:ext cx="5477720" cy="182590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 rot="21325977">
            <a:off x="6933084" y="30764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Big Data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895104" y="250126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 rot="366736">
            <a:off x="7217448" y="199721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Production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 rot="366736">
            <a:off x="7145440" y="458949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Movements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6840104" y="502273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Actions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 rot="486127">
            <a:off x="7645873" y="556386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Strategy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 rot="234652">
            <a:off x="1273028" y="162349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Knowledge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 rot="21339144">
            <a:off x="3288352" y="1595573"/>
            <a:ext cx="102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Skills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rot="21339144">
            <a:off x="7661185" y="4128013"/>
            <a:ext cx="138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Sports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 rot="514352">
            <a:off x="6443612" y="57588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Tactics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 rot="268137">
            <a:off x="4512471" y="1626969"/>
            <a:ext cx="190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220072" y="6623774"/>
            <a:ext cx="300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Johan </a:t>
            </a:r>
            <a:r>
              <a:rPr lang="en-GB" sz="1100" dirty="0" err="1"/>
              <a:t>Lundell</a:t>
            </a:r>
            <a:r>
              <a:rPr lang="en-GB" sz="1100" dirty="0"/>
              <a:t>, </a:t>
            </a:r>
            <a:r>
              <a:rPr lang="en-GB" sz="1100" dirty="0" err="1"/>
              <a:t>Nodd</a:t>
            </a:r>
            <a:r>
              <a:rPr lang="en-GB" sz="1100" dirty="0"/>
              <a:t>, </a:t>
            </a:r>
            <a:r>
              <a:rPr lang="en-GB" sz="1100" dirty="0" err="1"/>
              <a:t>johan.lundell@nodd.se</a:t>
            </a:r>
            <a:endParaRPr lang="en-GB" sz="11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477962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5400" kern="0" dirty="0" smtClean="0">
                <a:solidFill>
                  <a:srgbClr val="00B0F0"/>
                </a:solidFill>
              </a:rPr>
              <a:t>“BEYOND WORDS”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sz="4000" kern="0" dirty="0" smtClean="0"/>
              <a:t>We visualize your knowledge</a:t>
            </a:r>
            <a:endParaRPr lang="en-US" altLang="en-US" sz="4000" kern="0" dirty="0"/>
          </a:p>
        </p:txBody>
      </p:sp>
      <p:sp>
        <p:nvSpPr>
          <p:cNvPr id="8" name="textruta 7"/>
          <p:cNvSpPr txBox="1"/>
          <p:nvPr/>
        </p:nvSpPr>
        <p:spPr>
          <a:xfrm rot="21299709">
            <a:off x="1471530" y="3383975"/>
            <a:ext cx="309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Nodd</a:t>
            </a:r>
            <a:r>
              <a:rPr lang="sv-SE" dirty="0" smtClean="0"/>
              <a:t> </a:t>
            </a:r>
            <a:r>
              <a:rPr lang="sv-SE" dirty="0" err="1" smtClean="0"/>
              <a:t>turns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implicit </a:t>
            </a:r>
            <a:r>
              <a:rPr lang="sv-SE" dirty="0" err="1" smtClean="0"/>
              <a:t>knowledge</a:t>
            </a:r>
            <a:r>
              <a:rPr lang="sv-SE" dirty="0" smtClean="0"/>
              <a:t> to explicit </a:t>
            </a:r>
            <a:r>
              <a:rPr lang="sv-SE" dirty="0" err="1" smtClean="0"/>
              <a:t>knowledge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rot="324331">
            <a:off x="5769589" y="3376071"/>
            <a:ext cx="3090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Nodd</a:t>
            </a:r>
            <a:r>
              <a:rPr lang="sv-SE" dirty="0" smtClean="0"/>
              <a:t> </a:t>
            </a:r>
            <a:r>
              <a:rPr lang="sv-SE" dirty="0" err="1" smtClean="0"/>
              <a:t>lets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understand </a:t>
            </a:r>
            <a:r>
              <a:rPr lang="sv-SE" dirty="0" err="1" smtClean="0"/>
              <a:t>your</a:t>
            </a:r>
            <a:r>
              <a:rPr lang="sv-SE" dirty="0" smtClean="0"/>
              <a:t> data by </a:t>
            </a:r>
            <a:r>
              <a:rPr lang="sv-SE" dirty="0" err="1" smtClean="0"/>
              <a:t>carrying</a:t>
            </a:r>
            <a:r>
              <a:rPr lang="sv-SE" dirty="0" smtClean="0"/>
              <a:t> it in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ways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 rot="21337278">
            <a:off x="3180598" y="4780893"/>
            <a:ext cx="3090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Nodd</a:t>
            </a:r>
            <a:r>
              <a:rPr lang="sv-SE" dirty="0" smtClean="0"/>
              <a:t> </a:t>
            </a:r>
            <a:r>
              <a:rPr lang="sv-SE" dirty="0" err="1" smtClean="0"/>
              <a:t>lets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communicate</a:t>
            </a:r>
            <a:r>
              <a:rPr lang="sv-SE" dirty="0" smtClean="0"/>
              <a:t>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words</a:t>
            </a:r>
            <a:r>
              <a:rPr lang="sv-SE" dirty="0" smtClean="0"/>
              <a:t> and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translations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220072" y="6623774"/>
            <a:ext cx="300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Johan </a:t>
            </a:r>
            <a:r>
              <a:rPr lang="en-GB" sz="1100" dirty="0" err="1"/>
              <a:t>Lundell</a:t>
            </a:r>
            <a:r>
              <a:rPr lang="en-GB" sz="1100" dirty="0"/>
              <a:t>, </a:t>
            </a:r>
            <a:r>
              <a:rPr lang="en-GB" sz="1100" dirty="0" err="1"/>
              <a:t>Nodd</a:t>
            </a:r>
            <a:r>
              <a:rPr lang="en-GB" sz="1100" dirty="0"/>
              <a:t>, </a:t>
            </a:r>
            <a:r>
              <a:rPr lang="en-GB" sz="1100" dirty="0" err="1"/>
              <a:t>johan.lundell@nodd.se</a:t>
            </a:r>
            <a:endParaRPr lang="en-GB" sz="11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1916832"/>
            <a:ext cx="73448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25000" kern="0" dirty="0" smtClean="0">
                <a:solidFill>
                  <a:srgbClr val="00B0F0"/>
                </a:solidFill>
              </a:rPr>
              <a:t>YOU</a:t>
            </a:r>
            <a:endParaRPr lang="en-US" altLang="en-US" sz="25000" kern="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59208"/>
            <a:ext cx="8064896" cy="51322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47864" y="1412776"/>
            <a:ext cx="55446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For more information &amp; </a:t>
            </a:r>
            <a:br>
              <a:rPr lang="en-GB" sz="2000" dirty="0" smtClean="0"/>
            </a:br>
            <a:r>
              <a:rPr lang="en-GB" sz="2000" dirty="0" smtClean="0"/>
              <a:t>for interest to participate </a:t>
            </a:r>
            <a:br>
              <a:rPr lang="en-GB" sz="2000" dirty="0" smtClean="0"/>
            </a:br>
            <a:r>
              <a:rPr lang="en-GB" sz="2000" dirty="0" smtClean="0"/>
              <a:t>please contact: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	</a:t>
            </a:r>
            <a:r>
              <a:rPr lang="en-GB" sz="1800" dirty="0" smtClean="0"/>
              <a:t>Johan </a:t>
            </a:r>
            <a:r>
              <a:rPr lang="en-GB" sz="1800" dirty="0" err="1" smtClean="0"/>
              <a:t>Lundell</a:t>
            </a:r>
            <a:r>
              <a:rPr lang="en-GB" sz="1800" dirty="0" smtClean="0"/>
              <a:t>, CEO</a:t>
            </a:r>
          </a:p>
          <a:p>
            <a:pPr algn="r"/>
            <a:r>
              <a:rPr lang="en-GB" sz="1800" dirty="0" smtClean="0"/>
              <a:t>	</a:t>
            </a:r>
            <a:r>
              <a:rPr lang="en-GB" sz="1800" dirty="0" err="1" smtClean="0"/>
              <a:t>johan.lundell@nodd.se</a:t>
            </a:r>
            <a:endParaRPr lang="en-GB" sz="1800" dirty="0" smtClean="0"/>
          </a:p>
          <a:p>
            <a:pPr algn="r"/>
            <a:r>
              <a:rPr lang="en-GB" sz="1800" dirty="0" smtClean="0"/>
              <a:t>	+46 707 88 06 88</a:t>
            </a:r>
          </a:p>
          <a:p>
            <a:pPr algn="r"/>
            <a:r>
              <a:rPr lang="en-GB" sz="1800" dirty="0" smtClean="0"/>
              <a:t>	</a:t>
            </a:r>
            <a:r>
              <a:rPr lang="en-GB" sz="1800" dirty="0" err="1" smtClean="0"/>
              <a:t>Nodd</a:t>
            </a:r>
            <a:r>
              <a:rPr lang="en-GB" sz="1800" dirty="0" smtClean="0"/>
              <a:t>, </a:t>
            </a:r>
            <a:r>
              <a:rPr lang="en-GB" sz="1800" dirty="0" err="1" smtClean="0"/>
              <a:t>Sällinge</a:t>
            </a:r>
            <a:r>
              <a:rPr lang="en-GB" sz="1800" dirty="0" smtClean="0"/>
              <a:t> 41</a:t>
            </a:r>
            <a:br>
              <a:rPr lang="en-GB" sz="1800" dirty="0" smtClean="0"/>
            </a:br>
            <a:r>
              <a:rPr lang="en-GB" sz="1800" dirty="0" smtClean="0"/>
              <a:t>755 98 Uppsala</a:t>
            </a:r>
            <a:br>
              <a:rPr lang="en-GB" sz="1800" dirty="0" smtClean="0"/>
            </a:br>
            <a:r>
              <a:rPr lang="en-GB" sz="1800" dirty="0" smtClean="0"/>
              <a:t>SWEDEN</a:t>
            </a:r>
          </a:p>
          <a:p>
            <a:pPr algn="r"/>
            <a:r>
              <a:rPr lang="en-GB" sz="1800" dirty="0" smtClean="0"/>
              <a:t>	</a:t>
            </a:r>
            <a:r>
              <a:rPr lang="en-GB" sz="1800" dirty="0" err="1" smtClean="0"/>
              <a:t>www.nodd.se</a:t>
            </a:r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220072" y="6623774"/>
            <a:ext cx="300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Johan </a:t>
            </a:r>
            <a:r>
              <a:rPr lang="en-GB" sz="1100" dirty="0" err="1"/>
              <a:t>Lundell</a:t>
            </a:r>
            <a:r>
              <a:rPr lang="en-GB" sz="1100" dirty="0"/>
              <a:t>, </a:t>
            </a:r>
            <a:r>
              <a:rPr lang="en-GB" sz="1100" dirty="0" err="1"/>
              <a:t>Nodd</a:t>
            </a:r>
            <a:r>
              <a:rPr lang="en-GB" sz="1100" dirty="0"/>
              <a:t>, </a:t>
            </a:r>
            <a:r>
              <a:rPr lang="en-GB" sz="1100" dirty="0" err="1"/>
              <a:t>johan.lundell@nodd.se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113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Event 28-29 April 2016, Stockholm</vt:lpstr>
      <vt:lpstr>Teaser</vt:lpstr>
      <vt:lpstr>Teaser</vt:lpstr>
      <vt:lpstr>Organisation Profile</vt:lpstr>
      <vt:lpstr>Proposal Introduction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Peter Stollenmayer</dc:creator>
  <cp:lastModifiedBy>Peter Herrmann</cp:lastModifiedBy>
  <cp:revision>93</cp:revision>
  <cp:lastPrinted>2014-09-11T12:29:40Z</cp:lastPrinted>
  <dcterms:created xsi:type="dcterms:W3CDTF">2014-06-18T11:29:22Z</dcterms:created>
  <dcterms:modified xsi:type="dcterms:W3CDTF">2016-04-28T20:35:01Z</dcterms:modified>
</cp:coreProperties>
</file>