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C53E"/>
    <a:srgbClr val="FFCC0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6"/>
    <p:restoredTop sz="94660"/>
  </p:normalViewPr>
  <p:slideViewPr>
    <p:cSldViewPr showGuides="1">
      <p:cViewPr>
        <p:scale>
          <a:sx n="90" d="100"/>
          <a:sy n="90" d="100"/>
        </p:scale>
        <p:origin x="-2549" y="-83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A4433-2CBD-4044-ABC1-0B0561D43206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68B30-1784-4EA2-828F-1011F6E8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648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C2CA66-A9CB-461C-A236-F69D99339A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3600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535B04-7FE3-4FE7-936F-780DBED6C7D4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7016E-EC09-402D-9B6D-6187AC4065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523092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188913"/>
            <a:ext cx="2057400" cy="5605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88913"/>
            <a:ext cx="6019800" cy="5605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67CF-8B21-4334-8669-28CA348CE3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486813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F1B1E-6AFE-4261-906D-D1191F0F51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62409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D0683-8E1E-4FAC-A2B7-129323BED1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619593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39764-904A-4B00-8DD5-C588446B78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938426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550CC-E884-493F-AD26-80DAE21180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005518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ACC1E-F88D-4399-AD3A-9D953CE30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4545595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B54CC-E810-46E3-BA81-CDDC90221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33166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CBA8A-51FA-4FB3-AFAE-0FF3ED630A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254686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4B031-5DCD-4C84-BDFA-81269EC3AB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655401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451725" y="6584950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8BD17547-DBE1-4B99-9EA9-2E3A7F374022}" type="slidenum">
              <a:rPr lang="en-GB" altLang="en-US" sz="1400" b="1">
                <a:solidFill>
                  <a:schemeClr val="bg1"/>
                </a:solidFill>
              </a:rPr>
              <a:pPr algn="r"/>
              <a:t>‹#›</a:t>
            </a:fld>
            <a:endParaRPr lang="en-GB" altLang="en-US" sz="1400" b="1">
              <a:solidFill>
                <a:schemeClr val="bg1"/>
              </a:solidFill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308725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B8D654AA-748F-4024-9A61-6977FA31798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88913"/>
            <a:ext cx="8229600" cy="86836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>
    <p:fad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9595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9595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09936" y="5013176"/>
            <a:ext cx="280608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D53FB3E-8C47-4F19-A392-AFCA938384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en-US" altLang="en-US" sz="2800" b="0" dirty="0" smtClean="0"/>
              <a:t>Celtic-Plus Event</a:t>
            </a:r>
            <a:br>
              <a:rPr lang="en-US" altLang="en-US" sz="2800" b="0" dirty="0" smtClean="0"/>
            </a:br>
            <a:r>
              <a:rPr lang="en-US" altLang="en-US" sz="2800" b="0" dirty="0" smtClean="0"/>
              <a:t>28-29 April 2016, Stockholm</a:t>
            </a:r>
            <a:endParaRPr lang="en-US" altLang="en-US" sz="2800" b="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5496" y="2564904"/>
            <a:ext cx="9073008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en-US" altLang="en-US" kern="0" smtClean="0"/>
              <a:t>INGENISENSE</a:t>
            </a:r>
            <a:endParaRPr lang="en-US" altLang="en-US" sz="4000" kern="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11560" y="375917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en-US" altLang="en-US" sz="1800" b="0" i="1" kern="0" dirty="0" err="1" smtClean="0"/>
              <a:t>Ekrem</a:t>
            </a:r>
            <a:r>
              <a:rPr lang="en-US" altLang="en-US" sz="1800" b="0" i="1" kern="0" dirty="0" smtClean="0"/>
              <a:t> AKSOY, SYM Software</a:t>
            </a:r>
          </a:p>
          <a:p>
            <a:r>
              <a:rPr lang="en-US" altLang="en-US" sz="1800" b="0" i="1" kern="0" dirty="0" err="1" smtClean="0"/>
              <a:t>eaksoy@sym.com.tr</a:t>
            </a:r>
            <a:endParaRPr lang="en-US" altLang="en-US" sz="1800" b="0" i="1" kern="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341" y="5091977"/>
            <a:ext cx="2361269" cy="778502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Teaser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What is the main benefit of the proposal?</a:t>
            </a:r>
          </a:p>
          <a:p>
            <a:pPr lvl="1"/>
            <a:r>
              <a:rPr lang="en-GB" b="1" dirty="0" smtClean="0"/>
              <a:t>INGENISENSE</a:t>
            </a:r>
            <a:r>
              <a:rPr lang="en-GB" dirty="0" smtClean="0"/>
              <a:t> allows industries to </a:t>
            </a:r>
            <a:r>
              <a:rPr lang="en-GB" dirty="0" err="1" smtClean="0"/>
              <a:t>analyze</a:t>
            </a:r>
            <a:r>
              <a:rPr lang="en-GB" dirty="0" smtClean="0"/>
              <a:t> </a:t>
            </a:r>
            <a:r>
              <a:rPr lang="en-GB" dirty="0" err="1" smtClean="0"/>
              <a:t>IoT</a:t>
            </a:r>
            <a:r>
              <a:rPr lang="en-GB" dirty="0" smtClean="0"/>
              <a:t> data for Prediction and Anomaly Detection</a:t>
            </a:r>
          </a:p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brings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added</a:t>
            </a:r>
            <a:r>
              <a:rPr lang="de-DE" dirty="0" smtClean="0"/>
              <a:t> </a:t>
            </a:r>
            <a:r>
              <a:rPr lang="de-DE" dirty="0" err="1" smtClean="0"/>
              <a:t>value</a:t>
            </a:r>
            <a:r>
              <a:rPr lang="de-DE" dirty="0" smtClean="0"/>
              <a:t>?</a:t>
            </a:r>
          </a:p>
          <a:p>
            <a:pPr lvl="1"/>
            <a:r>
              <a:rPr lang="de-DE" dirty="0" smtClean="0"/>
              <a:t>Cloud-</a:t>
            </a:r>
            <a:r>
              <a:rPr lang="de-DE" dirty="0" err="1" smtClean="0"/>
              <a:t>based</a:t>
            </a:r>
            <a:r>
              <a:rPr lang="de-DE" dirty="0" smtClean="0"/>
              <a:t>, </a:t>
            </a:r>
            <a:r>
              <a:rPr lang="de-DE" dirty="0" err="1" smtClean="0"/>
              <a:t>Generic</a:t>
            </a:r>
            <a:r>
              <a:rPr lang="de-DE" dirty="0" smtClean="0"/>
              <a:t> </a:t>
            </a:r>
            <a:r>
              <a:rPr lang="de-DE" dirty="0" err="1" smtClean="0"/>
              <a:t>IoT</a:t>
            </a:r>
            <a:r>
              <a:rPr lang="de-DE" dirty="0" smtClean="0"/>
              <a:t> </a:t>
            </a:r>
            <a:r>
              <a:rPr lang="de-DE" dirty="0" err="1" smtClean="0"/>
              <a:t>platform</a:t>
            </a:r>
            <a:r>
              <a:rPr lang="de-DE" dirty="0" smtClean="0"/>
              <a:t> will </a:t>
            </a:r>
            <a:r>
              <a:rPr lang="de-DE" dirty="0" err="1" smtClean="0"/>
              <a:t>help</a:t>
            </a:r>
            <a:r>
              <a:rPr lang="de-DE" dirty="0" smtClean="0"/>
              <a:t> </a:t>
            </a:r>
            <a:r>
              <a:rPr lang="de-DE" dirty="0" err="1" smtClean="0"/>
              <a:t>industries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start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IoT</a:t>
            </a:r>
            <a:r>
              <a:rPr lang="de-DE" dirty="0" smtClean="0"/>
              <a:t> </a:t>
            </a:r>
            <a:r>
              <a:rPr lang="de-DE" dirty="0" err="1" smtClean="0"/>
              <a:t>reliably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securely</a:t>
            </a:r>
            <a:endParaRPr lang="en-GB" dirty="0" smtClean="0"/>
          </a:p>
          <a:p>
            <a:r>
              <a:rPr lang="de-DE" dirty="0" err="1" smtClean="0"/>
              <a:t>Why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participate</a:t>
            </a:r>
            <a:r>
              <a:rPr lang="de-DE" dirty="0" smtClean="0"/>
              <a:t> in </a:t>
            </a:r>
            <a:r>
              <a:rPr lang="de-DE" dirty="0" err="1" smtClean="0"/>
              <a:t>my</a:t>
            </a:r>
            <a:r>
              <a:rPr lang="de-DE" dirty="0" smtClean="0"/>
              <a:t> </a:t>
            </a:r>
            <a:r>
              <a:rPr lang="de-DE" dirty="0" err="1" smtClean="0"/>
              <a:t>proposal</a:t>
            </a:r>
            <a:r>
              <a:rPr lang="de-DE" dirty="0" smtClean="0"/>
              <a:t>?</a:t>
            </a:r>
          </a:p>
          <a:p>
            <a:pPr lvl="1"/>
            <a:r>
              <a:rPr lang="de-DE" dirty="0" err="1" smtClean="0"/>
              <a:t>Convergence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IoT</a:t>
            </a:r>
            <a:r>
              <a:rPr lang="de-DE" dirty="0" smtClean="0"/>
              <a:t> </a:t>
            </a:r>
            <a:r>
              <a:rPr lang="de-DE" dirty="0" err="1" smtClean="0"/>
              <a:t>ecosystem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Industries</a:t>
            </a:r>
          </a:p>
          <a:p>
            <a:pPr lvl="1"/>
            <a:r>
              <a:rPr lang="de-DE" dirty="0" err="1" smtClean="0"/>
              <a:t>We‘re</a:t>
            </a:r>
            <a:r>
              <a:rPr lang="de-DE" dirty="0" smtClean="0"/>
              <a:t> in Istanbul, </a:t>
            </a:r>
            <a:r>
              <a:rPr lang="de-DE" dirty="0" err="1" smtClean="0"/>
              <a:t>Bosphorus</a:t>
            </a:r>
            <a:r>
              <a:rPr lang="de-DE" dirty="0" smtClean="0"/>
              <a:t>...</a:t>
            </a:r>
            <a:r>
              <a:rPr lang="de-DE" dirty="0" smtClean="0">
                <a:sym typeface="Wingdings"/>
              </a:rPr>
              <a:t></a:t>
            </a:r>
            <a:endParaRPr lang="en-GB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9546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SYM Software</a:t>
            </a:r>
          </a:p>
          <a:p>
            <a:pPr lvl="1"/>
            <a:r>
              <a:rPr lang="en-GB" dirty="0" smtClean="0"/>
              <a:t>Founded in 2006, 3 experts on Distributed Systems, Big Data Analytics, Machine Learning</a:t>
            </a:r>
          </a:p>
          <a:p>
            <a:pPr lvl="1"/>
            <a:r>
              <a:rPr lang="en-GB" dirty="0" smtClean="0"/>
              <a:t>3 EUREKA projects</a:t>
            </a:r>
          </a:p>
          <a:p>
            <a:pPr lvl="1"/>
            <a:r>
              <a:rPr lang="en-GB" dirty="0" smtClean="0"/>
              <a:t>1 in EURIPIDES</a:t>
            </a:r>
            <a:r>
              <a:rPr lang="en-GB" baseline="30000" dirty="0" smtClean="0"/>
              <a:t>2 </a:t>
            </a:r>
            <a:r>
              <a:rPr lang="en-GB" dirty="0" smtClean="0"/>
              <a:t>(ADORAS)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905000" y="283105"/>
            <a:ext cx="6096000" cy="1096962"/>
          </a:xfrm>
        </p:spPr>
        <p:txBody>
          <a:bodyPr/>
          <a:lstStyle/>
          <a:p>
            <a:r>
              <a:rPr lang="fr-FR" sz="3600" dirty="0" smtClean="0"/>
              <a:t>SYM &amp; </a:t>
            </a:r>
            <a:r>
              <a:rPr lang="fr-FR" sz="3600" dirty="0" err="1" smtClean="0"/>
              <a:t>Inosens</a:t>
            </a:r>
            <a:endParaRPr lang="fr-FR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865" y="3841594"/>
            <a:ext cx="2082735" cy="208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0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Inosens</a:t>
            </a:r>
            <a:endParaRPr lang="en-GB" dirty="0" smtClean="0"/>
          </a:p>
          <a:p>
            <a:pPr lvl="1"/>
            <a:r>
              <a:rPr lang="en-GB" dirty="0" smtClean="0"/>
              <a:t>Founded in 2014, </a:t>
            </a:r>
            <a:r>
              <a:rPr lang="en-GB" dirty="0"/>
              <a:t>2</a:t>
            </a:r>
            <a:r>
              <a:rPr lang="en-GB" dirty="0" smtClean="0"/>
              <a:t> experts on Telecom/</a:t>
            </a:r>
            <a:r>
              <a:rPr lang="en-GB" dirty="0" err="1" smtClean="0"/>
              <a:t>Defense</a:t>
            </a:r>
            <a:r>
              <a:rPr lang="en-GB" dirty="0" smtClean="0"/>
              <a:t> Area, Data Analytics</a:t>
            </a:r>
          </a:p>
          <a:p>
            <a:pPr lvl="1"/>
            <a:r>
              <a:rPr lang="en-GB" dirty="0" smtClean="0"/>
              <a:t>1 in EURIPIDES</a:t>
            </a:r>
            <a:r>
              <a:rPr lang="en-GB" baseline="30000" dirty="0" smtClean="0"/>
              <a:t>2 </a:t>
            </a:r>
            <a:r>
              <a:rPr lang="en-GB" dirty="0" smtClean="0"/>
              <a:t>(ADORAS)</a:t>
            </a:r>
          </a:p>
          <a:p>
            <a:pPr lvl="1"/>
            <a:r>
              <a:rPr lang="en-GB" dirty="0" smtClean="0"/>
              <a:t>Founder has 20+ EUREKA projects exp.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905000" y="283105"/>
            <a:ext cx="6096000" cy="1096962"/>
          </a:xfrm>
        </p:spPr>
        <p:txBody>
          <a:bodyPr/>
          <a:lstStyle/>
          <a:p>
            <a:r>
              <a:rPr lang="fr-FR" sz="3600" dirty="0" smtClean="0"/>
              <a:t>SYM &amp; </a:t>
            </a:r>
            <a:r>
              <a:rPr lang="fr-FR" sz="3600" dirty="0" err="1" smtClean="0"/>
              <a:t>Inosens</a:t>
            </a:r>
            <a:endParaRPr lang="fr-FR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888" y="4855562"/>
            <a:ext cx="3791712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91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05000" y="76200"/>
            <a:ext cx="5943600" cy="1096962"/>
          </a:xfrm>
        </p:spPr>
        <p:txBody>
          <a:bodyPr>
            <a:normAutofit/>
          </a:bodyPr>
          <a:lstStyle/>
          <a:p>
            <a:r>
              <a:rPr lang="en-GB" dirty="0" smtClean="0"/>
              <a:t>Proposal Introduction (1)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	INGENISENSE</a:t>
            </a:r>
            <a:r>
              <a:rPr lang="en-GB" dirty="0" smtClean="0"/>
              <a:t> is a cloud based Data </a:t>
            </a:r>
            <a:r>
              <a:rPr lang="en-GB" dirty="0"/>
              <a:t>A</a:t>
            </a:r>
            <a:r>
              <a:rPr lang="en-GB" dirty="0" smtClean="0"/>
              <a:t>nalytics </a:t>
            </a:r>
            <a:r>
              <a:rPr lang="en-GB" dirty="0"/>
              <a:t>P</a:t>
            </a:r>
            <a:r>
              <a:rPr lang="en-GB" dirty="0" smtClean="0"/>
              <a:t>latform for Predictive Maintenance Applications using </a:t>
            </a:r>
            <a:r>
              <a:rPr lang="en-GB" dirty="0" err="1" smtClean="0"/>
              <a:t>IoT</a:t>
            </a:r>
            <a:r>
              <a:rPr lang="en-GB" dirty="0" smtClean="0"/>
              <a:t> Sensor Data</a:t>
            </a:r>
          </a:p>
          <a:p>
            <a:r>
              <a:rPr lang="en-GB" dirty="0" smtClean="0"/>
              <a:t>Vision</a:t>
            </a:r>
          </a:p>
          <a:p>
            <a:pPr lvl="1"/>
            <a:r>
              <a:rPr lang="en-GB" dirty="0" smtClean="0"/>
              <a:t>To create global data analytics platform for </a:t>
            </a:r>
            <a:r>
              <a:rPr lang="en-GB" dirty="0" err="1" smtClean="0"/>
              <a:t>IoT</a:t>
            </a:r>
            <a:endParaRPr lang="en-GB" dirty="0" smtClean="0"/>
          </a:p>
          <a:p>
            <a:r>
              <a:rPr lang="en-GB" dirty="0" smtClean="0"/>
              <a:t>Motivation</a:t>
            </a:r>
          </a:p>
          <a:p>
            <a:pPr lvl="1"/>
            <a:r>
              <a:rPr lang="en-GB" dirty="0" smtClean="0"/>
              <a:t>Our motivation is to solve infrastructure management problem, to ease developing predictive maintenance applications on </a:t>
            </a:r>
            <a:r>
              <a:rPr lang="en-GB" dirty="0" err="1" smtClean="0"/>
              <a:t>IoT</a:t>
            </a:r>
            <a:r>
              <a:rPr lang="en-GB" dirty="0" smtClean="0"/>
              <a:t> Sensor </a:t>
            </a:r>
            <a:r>
              <a:rPr lang="en-GB" dirty="0"/>
              <a:t>D</a:t>
            </a:r>
            <a:r>
              <a:rPr lang="en-GB" dirty="0" smtClean="0"/>
              <a:t>ata</a:t>
            </a:r>
          </a:p>
          <a:p>
            <a:r>
              <a:rPr lang="en-GB" dirty="0" smtClean="0"/>
              <a:t>Content</a:t>
            </a:r>
            <a:endParaRPr lang="fr-FR" dirty="0"/>
          </a:p>
          <a:p>
            <a:pPr lvl="1"/>
            <a:r>
              <a:rPr lang="fr-FR" dirty="0" err="1" smtClean="0"/>
              <a:t>Fog</a:t>
            </a:r>
            <a:r>
              <a:rPr lang="fr-FR" dirty="0" smtClean="0"/>
              <a:t> </a:t>
            </a:r>
            <a:r>
              <a:rPr lang="fr-FR" dirty="0" err="1" smtClean="0"/>
              <a:t>Computing</a:t>
            </a:r>
            <a:r>
              <a:rPr lang="fr-FR" dirty="0" smtClean="0"/>
              <a:t>, New Standard </a:t>
            </a:r>
            <a:r>
              <a:rPr lang="fr-FR" dirty="0" err="1" smtClean="0"/>
              <a:t>Definition</a:t>
            </a:r>
            <a:r>
              <a:rPr lang="fr-FR" dirty="0" smtClean="0"/>
              <a:t> for </a:t>
            </a:r>
            <a:r>
              <a:rPr lang="fr-FR" dirty="0" err="1" smtClean="0"/>
              <a:t>IoT</a:t>
            </a:r>
            <a:r>
              <a:rPr lang="fr-FR" dirty="0" smtClean="0"/>
              <a:t> I/F and </a:t>
            </a:r>
            <a:r>
              <a:rPr lang="fr-FR" dirty="0" err="1" smtClean="0"/>
              <a:t>Predictive</a:t>
            </a:r>
            <a:r>
              <a:rPr lang="fr-FR" dirty="0" smtClean="0"/>
              <a:t> Maintenance, </a:t>
            </a:r>
            <a:r>
              <a:rPr lang="fr-FR" dirty="0" err="1" smtClean="0"/>
              <a:t>Anomaly</a:t>
            </a:r>
            <a:r>
              <a:rPr lang="fr-FR" dirty="0" smtClean="0"/>
              <a:t> </a:t>
            </a:r>
            <a:r>
              <a:rPr lang="fr-FR" dirty="0" err="1" smtClean="0"/>
              <a:t>Detection</a:t>
            </a:r>
            <a:r>
              <a:rPr lang="fr-FR" dirty="0" smtClean="0"/>
              <a:t> on </a:t>
            </a:r>
            <a:r>
              <a:rPr lang="fr-FR" dirty="0" err="1" smtClean="0"/>
              <a:t>Sensor</a:t>
            </a:r>
            <a:r>
              <a:rPr lang="fr-FR" dirty="0" smtClean="0"/>
              <a:t> Data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8228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05000" y="76200"/>
            <a:ext cx="5943600" cy="1096962"/>
          </a:xfrm>
        </p:spPr>
        <p:txBody>
          <a:bodyPr>
            <a:normAutofit/>
          </a:bodyPr>
          <a:lstStyle/>
          <a:p>
            <a:r>
              <a:rPr lang="en-GB" dirty="0" smtClean="0"/>
              <a:t>Proposal Introduction (2)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Outcome</a:t>
            </a:r>
          </a:p>
          <a:p>
            <a:pPr lvl="1"/>
            <a:r>
              <a:rPr lang="en-GB" dirty="0" smtClean="0"/>
              <a:t>A Cloud-based Data Analytics Platform for </a:t>
            </a:r>
            <a:r>
              <a:rPr lang="en-GB" dirty="0" err="1" smtClean="0"/>
              <a:t>IoT</a:t>
            </a:r>
            <a:r>
              <a:rPr lang="en-GB" dirty="0" smtClean="0"/>
              <a:t> Sensors + New </a:t>
            </a:r>
            <a:r>
              <a:rPr lang="en-GB" dirty="0" err="1" smtClean="0"/>
              <a:t>IoT</a:t>
            </a:r>
            <a:r>
              <a:rPr lang="en-GB" dirty="0" smtClean="0"/>
              <a:t> Sensor Data I/F Protocol and Standard will be produced</a:t>
            </a:r>
          </a:p>
          <a:p>
            <a:r>
              <a:rPr lang="en-GB" dirty="0" smtClean="0"/>
              <a:t>Impact</a:t>
            </a:r>
          </a:p>
          <a:p>
            <a:pPr lvl="1"/>
            <a:r>
              <a:rPr lang="en-GB" dirty="0" smtClean="0"/>
              <a:t>To enable industries to jump-start </a:t>
            </a:r>
            <a:r>
              <a:rPr lang="en-GB" dirty="0" err="1" smtClean="0"/>
              <a:t>IoT</a:t>
            </a:r>
            <a:r>
              <a:rPr lang="en-GB" dirty="0" smtClean="0"/>
              <a:t> and Predictive Maintenance</a:t>
            </a:r>
          </a:p>
          <a:p>
            <a:r>
              <a:rPr lang="en-GB" dirty="0" smtClean="0"/>
              <a:t>Schedule</a:t>
            </a:r>
          </a:p>
          <a:p>
            <a:pPr lvl="1"/>
            <a:r>
              <a:rPr lang="tr-TR" dirty="0" smtClean="0"/>
              <a:t>~30 </a:t>
            </a:r>
            <a:r>
              <a:rPr lang="tr-TR" dirty="0" err="1" smtClean="0"/>
              <a:t>mo</a:t>
            </a:r>
            <a:r>
              <a:rPr lang="tr-TR" dirty="0" smtClean="0"/>
              <a:t>. (</a:t>
            </a:r>
            <a:r>
              <a:rPr lang="tr-TR" dirty="0" err="1" smtClean="0"/>
              <a:t>Interface</a:t>
            </a:r>
            <a:r>
              <a:rPr lang="tr-TR" dirty="0" smtClean="0"/>
              <a:t> Definition, Data </a:t>
            </a:r>
            <a:r>
              <a:rPr lang="tr-TR" dirty="0" err="1" smtClean="0"/>
              <a:t>Flow</a:t>
            </a:r>
            <a:r>
              <a:rPr lang="tr-TR" dirty="0" smtClean="0"/>
              <a:t>, </a:t>
            </a:r>
            <a:r>
              <a:rPr lang="tr-TR" dirty="0" err="1" smtClean="0"/>
              <a:t>Cloud</a:t>
            </a:r>
            <a:r>
              <a:rPr lang="tr-TR" dirty="0" smtClean="0"/>
              <a:t> Platform Dev., Integration, </a:t>
            </a:r>
            <a:r>
              <a:rPr lang="tr-TR" dirty="0" err="1" smtClean="0"/>
              <a:t>Field</a:t>
            </a:r>
            <a:r>
              <a:rPr lang="tr-TR" dirty="0" smtClean="0"/>
              <a:t> </a:t>
            </a:r>
            <a:r>
              <a:rPr lang="tr-TR" dirty="0" err="1" smtClean="0"/>
              <a:t>Tests</a:t>
            </a:r>
            <a:r>
              <a:rPr lang="tr-TR" dirty="0"/>
              <a:t>,</a:t>
            </a:r>
            <a:r>
              <a:rPr lang="tr-TR" dirty="0" smtClean="0"/>
              <a:t> </a:t>
            </a:r>
            <a:r>
              <a:rPr lang="tr-TR" dirty="0" err="1" smtClean="0"/>
              <a:t>Dissem</a:t>
            </a:r>
            <a:r>
              <a:rPr lang="tr-TR" dirty="0" smtClean="0"/>
              <a:t>.)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53960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05000" y="76200"/>
            <a:ext cx="5943600" cy="1096962"/>
          </a:xfrm>
        </p:spPr>
        <p:txBody>
          <a:bodyPr>
            <a:normAutofit/>
          </a:bodyPr>
          <a:lstStyle/>
          <a:p>
            <a:r>
              <a:rPr lang="en-GB" dirty="0" smtClean="0"/>
              <a:t>Partners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Current Status</a:t>
            </a:r>
          </a:p>
          <a:p>
            <a:pPr lvl="1"/>
            <a:r>
              <a:rPr lang="en-GB" dirty="0" smtClean="0"/>
              <a:t>SYM + </a:t>
            </a:r>
            <a:r>
              <a:rPr lang="en-GB" dirty="0" err="1" smtClean="0"/>
              <a:t>Inosens</a:t>
            </a:r>
            <a:endParaRPr lang="en-GB" dirty="0" smtClean="0"/>
          </a:p>
          <a:p>
            <a:r>
              <a:rPr lang="en-GB" dirty="0" smtClean="0"/>
              <a:t>Expected Partner Profile:</a:t>
            </a:r>
          </a:p>
          <a:p>
            <a:pPr lvl="1"/>
            <a:r>
              <a:rPr lang="en-GB" dirty="0" err="1" smtClean="0"/>
              <a:t>IoT</a:t>
            </a:r>
            <a:r>
              <a:rPr lang="en-GB" dirty="0" smtClean="0"/>
              <a:t> vendors (SME/</a:t>
            </a:r>
            <a:r>
              <a:rPr lang="en-GB" dirty="0" err="1" smtClean="0"/>
              <a:t>Ind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Sensor Fusion experience (SME/</a:t>
            </a:r>
            <a:r>
              <a:rPr lang="en-GB" dirty="0" err="1" smtClean="0"/>
              <a:t>Uni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Hardware Development/Prototyping (SME)</a:t>
            </a:r>
          </a:p>
          <a:p>
            <a:pPr lvl="1"/>
            <a:r>
              <a:rPr lang="en-GB" dirty="0" smtClean="0"/>
              <a:t>System Owners/Operators (Transportation, Energy, etc.) (</a:t>
            </a:r>
            <a:r>
              <a:rPr lang="en-GB" dirty="0" err="1" smtClean="0"/>
              <a:t>Ind</a:t>
            </a:r>
            <a:r>
              <a:rPr lang="en-GB" dirty="0" smtClean="0"/>
              <a:t>/Pub)</a:t>
            </a:r>
            <a:br>
              <a:rPr lang="en-GB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4280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05000" y="76200"/>
            <a:ext cx="5943600" cy="1096962"/>
          </a:xfrm>
        </p:spPr>
        <p:txBody>
          <a:bodyPr>
            <a:normAutofit/>
          </a:bodyPr>
          <a:lstStyle/>
          <a:p>
            <a:r>
              <a:rPr lang="en-GB" dirty="0" smtClean="0"/>
              <a:t>Contact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For more information and for interest to participate please contact:</a:t>
            </a:r>
          </a:p>
          <a:p>
            <a:endParaRPr lang="en-GB" sz="3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170113" indent="-450850"/>
            <a:r>
              <a:rPr lang="en-GB" sz="3600" dirty="0" err="1" smtClean="0"/>
              <a:t>Ekrem</a:t>
            </a:r>
            <a:r>
              <a:rPr lang="en-GB" sz="3600" dirty="0" smtClean="0"/>
              <a:t> </a:t>
            </a:r>
            <a:r>
              <a:rPr lang="en-GB" sz="3600" dirty="0" err="1" smtClean="0"/>
              <a:t>Aksoy</a:t>
            </a:r>
            <a:endParaRPr lang="en-GB" dirty="0" smtClean="0"/>
          </a:p>
          <a:p>
            <a:pPr marL="2170113" indent="-450850"/>
            <a:r>
              <a:rPr lang="en-GB" dirty="0" smtClean="0"/>
              <a:t>SYM Software</a:t>
            </a:r>
          </a:p>
          <a:p>
            <a:pPr marL="2170113" indent="-450850"/>
            <a:r>
              <a:rPr lang="en-GB" sz="3600" dirty="0" err="1" smtClean="0"/>
              <a:t>eaksoy@sym.com.tr</a:t>
            </a:r>
            <a:endParaRPr lang="en-GB" sz="3600" dirty="0"/>
          </a:p>
          <a:p>
            <a:pPr marL="2170113" indent="-450850"/>
            <a:r>
              <a:rPr lang="en-GB" sz="3600" dirty="0" err="1" smtClean="0"/>
              <a:t>www.sym.com.tr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725" y="3436464"/>
            <a:ext cx="1236045" cy="141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49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ltic-Plus-whi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Celtic-Plus-white</Template>
  <TotalTime>0</TotalTime>
  <Words>254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Celtic-Plus-white</vt:lpstr>
      <vt:lpstr>Celtic-Plus Event 28-29 April 2016, Stockholm</vt:lpstr>
      <vt:lpstr>Teaser</vt:lpstr>
      <vt:lpstr>SYM &amp; Inosens</vt:lpstr>
      <vt:lpstr>SYM &amp; Inosens</vt:lpstr>
      <vt:lpstr>Proposal Introduction (1)</vt:lpstr>
      <vt:lpstr>Proposal Introduction (2)</vt:lpstr>
      <vt:lpstr>Partners</vt:lpstr>
      <vt:lpstr>Contact</vt:lpstr>
    </vt:vector>
  </TitlesOfParts>
  <Company>Eurescom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Plan – RfP Summary</dc:title>
  <dc:creator>Peter Stollenmayer</dc:creator>
  <cp:lastModifiedBy>Peter Herrmann</cp:lastModifiedBy>
  <cp:revision>93</cp:revision>
  <cp:lastPrinted>2014-09-11T12:29:40Z</cp:lastPrinted>
  <dcterms:created xsi:type="dcterms:W3CDTF">2014-06-18T11:29:22Z</dcterms:created>
  <dcterms:modified xsi:type="dcterms:W3CDTF">2016-04-12T09:39:40Z</dcterms:modified>
</cp:coreProperties>
</file>