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256" r:id="rId2"/>
    <p:sldId id="277" r:id="rId3"/>
    <p:sldId id="273" r:id="rId4"/>
    <p:sldId id="276" r:id="rId5"/>
    <p:sldId id="274" r:id="rId6"/>
    <p:sldId id="275" r:id="rId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" initials="C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53E"/>
    <a:srgbClr val="FFCC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>
        <p:scale>
          <a:sx n="107" d="100"/>
          <a:sy n="107" d="100"/>
        </p:scale>
        <p:origin x="-1104" y="-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22T09:55:08.443" idx="1">
    <p:pos x="5515" y="2775"/>
    <p:text>Güneş Hocam buarayı doldurur musunuz?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4C2D0-3C91-48FE-89F9-692FD45DCA4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1425B23-0FE4-457B-8676-B2CA3C4BF944}">
      <dgm:prSet phldrT="[Text]" custT="1"/>
      <dgm:spPr/>
      <dgm:t>
        <a:bodyPr/>
        <a:lstStyle/>
        <a:p>
          <a:r>
            <a:rPr lang="en-US" sz="1400" b="0" noProof="0" dirty="0" smtClean="0"/>
            <a:t>Technology</a:t>
          </a:r>
          <a:endParaRPr lang="en-US" sz="1400" b="0" noProof="0" dirty="0"/>
        </a:p>
      </dgm:t>
    </dgm:pt>
    <dgm:pt modelId="{1DEF966C-F457-4BCA-9B8C-3B92256124EA}" type="parTrans" cxnId="{C4F9465D-2FBC-476E-BD69-951EBA70B11A}">
      <dgm:prSet/>
      <dgm:spPr/>
      <dgm:t>
        <a:bodyPr/>
        <a:lstStyle/>
        <a:p>
          <a:endParaRPr lang="en-US" sz="1400" noProof="0" dirty="0"/>
        </a:p>
      </dgm:t>
    </dgm:pt>
    <dgm:pt modelId="{9FC85058-089E-4086-ADD1-B2C4720FAD56}" type="sibTrans" cxnId="{C4F9465D-2FBC-476E-BD69-951EBA70B11A}">
      <dgm:prSet/>
      <dgm:spPr/>
      <dgm:t>
        <a:bodyPr/>
        <a:lstStyle/>
        <a:p>
          <a:endParaRPr lang="en-US" sz="1400" noProof="0" dirty="0"/>
        </a:p>
      </dgm:t>
    </dgm:pt>
    <dgm:pt modelId="{6F8FD706-9363-4CE6-82C9-D9365E26CEAA}">
      <dgm:prSet phldrT="[Text]" custT="1"/>
      <dgm:spPr/>
      <dgm:t>
        <a:bodyPr/>
        <a:lstStyle/>
        <a:p>
          <a:r>
            <a:rPr lang="en-US" sz="1400" i="0" dirty="0" smtClean="0"/>
            <a:t>Increase network capacity</a:t>
          </a:r>
          <a:br>
            <a:rPr lang="en-US" sz="1400" i="0" dirty="0" smtClean="0"/>
          </a:br>
          <a:endParaRPr lang="en-US" sz="1400" noProof="0" dirty="0"/>
        </a:p>
      </dgm:t>
    </dgm:pt>
    <dgm:pt modelId="{5146A4E3-6234-46E1-85F7-36E0F82416DD}" type="parTrans" cxnId="{20B8E0B2-BEA4-438A-BF59-BD93A1F0B5BF}">
      <dgm:prSet/>
      <dgm:spPr/>
      <dgm:t>
        <a:bodyPr/>
        <a:lstStyle/>
        <a:p>
          <a:endParaRPr lang="en-US" sz="1400" noProof="0" dirty="0"/>
        </a:p>
      </dgm:t>
    </dgm:pt>
    <dgm:pt modelId="{12A4950C-120D-49DA-9C4F-FE84DCEA6743}" type="sibTrans" cxnId="{20B8E0B2-BEA4-438A-BF59-BD93A1F0B5BF}">
      <dgm:prSet/>
      <dgm:spPr/>
      <dgm:t>
        <a:bodyPr/>
        <a:lstStyle/>
        <a:p>
          <a:endParaRPr lang="en-US" sz="1400" noProof="0" dirty="0"/>
        </a:p>
      </dgm:t>
    </dgm:pt>
    <dgm:pt modelId="{5A47CB25-98FD-4435-93A0-26F92D3C3F68}">
      <dgm:prSet phldrT="[Text]" custT="1"/>
      <dgm:spPr/>
      <dgm:t>
        <a:bodyPr/>
        <a:lstStyle/>
        <a:p>
          <a:r>
            <a:rPr lang="tr-TR" sz="1400" noProof="0" dirty="0" err="1" smtClean="0"/>
            <a:t>Spectrum</a:t>
          </a:r>
          <a:r>
            <a:rPr lang="tr-TR" sz="1400" noProof="0" dirty="0" smtClean="0"/>
            <a:t> </a:t>
          </a:r>
          <a:r>
            <a:rPr lang="tr-TR" sz="1400" noProof="0" dirty="0" err="1" smtClean="0"/>
            <a:t>Efficicey</a:t>
          </a:r>
          <a:endParaRPr lang="en-US" sz="1400" noProof="0" dirty="0"/>
        </a:p>
      </dgm:t>
    </dgm:pt>
    <dgm:pt modelId="{624A5724-ACF6-4C31-91DC-638F316EA9A3}" type="parTrans" cxnId="{713B4FE8-5DFE-4CE3-990B-8415C8D624F9}">
      <dgm:prSet/>
      <dgm:spPr/>
      <dgm:t>
        <a:bodyPr/>
        <a:lstStyle/>
        <a:p>
          <a:endParaRPr lang="en-US" sz="1400" noProof="0" dirty="0"/>
        </a:p>
      </dgm:t>
    </dgm:pt>
    <dgm:pt modelId="{1E6FA86C-E466-451C-98D4-59112617B8A5}" type="sibTrans" cxnId="{713B4FE8-5DFE-4CE3-990B-8415C8D624F9}">
      <dgm:prSet/>
      <dgm:spPr/>
      <dgm:t>
        <a:bodyPr/>
        <a:lstStyle/>
        <a:p>
          <a:endParaRPr lang="en-US" sz="1400" noProof="0" dirty="0"/>
        </a:p>
      </dgm:t>
    </dgm:pt>
    <dgm:pt modelId="{66A30ABB-85EA-4B2B-876A-D63C2EE74DA5}">
      <dgm:prSet phldrT="[Text]" custT="1"/>
      <dgm:spPr/>
      <dgm:t>
        <a:bodyPr/>
        <a:lstStyle/>
        <a:p>
          <a:r>
            <a:rPr lang="en-US" sz="1400" i="0" dirty="0" smtClean="0"/>
            <a:t>Green and reliable IOT</a:t>
          </a:r>
          <a:br>
            <a:rPr lang="en-US" sz="1400" i="0" dirty="0" smtClean="0"/>
          </a:br>
          <a:endParaRPr lang="en-US" sz="1400" noProof="0" dirty="0"/>
        </a:p>
      </dgm:t>
    </dgm:pt>
    <dgm:pt modelId="{F768C102-2CB1-4B4F-83E6-6923998D4B60}" type="parTrans" cxnId="{23719586-838C-4165-A92A-44465E4A40F4}">
      <dgm:prSet/>
      <dgm:spPr/>
      <dgm:t>
        <a:bodyPr/>
        <a:lstStyle/>
        <a:p>
          <a:endParaRPr lang="en-US" sz="1400" noProof="0" dirty="0"/>
        </a:p>
      </dgm:t>
    </dgm:pt>
    <dgm:pt modelId="{23C3E9C4-0224-4E5F-9A15-B4C6C819CC71}" type="sibTrans" cxnId="{23719586-838C-4165-A92A-44465E4A40F4}">
      <dgm:prSet/>
      <dgm:spPr/>
      <dgm:t>
        <a:bodyPr/>
        <a:lstStyle/>
        <a:p>
          <a:endParaRPr lang="en-US" sz="1400" noProof="0" dirty="0"/>
        </a:p>
      </dgm:t>
    </dgm:pt>
    <dgm:pt modelId="{D4EE63D7-0767-45E5-9E0C-C9839D5CBFFF}">
      <dgm:prSet phldrT="[Text]" custT="1"/>
      <dgm:spPr/>
      <dgm:t>
        <a:bodyPr/>
        <a:lstStyle/>
        <a:p>
          <a:r>
            <a:rPr lang="en-US" sz="1400" i="0" dirty="0" smtClean="0"/>
            <a:t>Increase battery life</a:t>
          </a:r>
          <a:br>
            <a:rPr lang="en-US" sz="1400" i="0" dirty="0" smtClean="0"/>
          </a:br>
          <a:endParaRPr lang="en-US" sz="1400" noProof="0" dirty="0"/>
        </a:p>
      </dgm:t>
    </dgm:pt>
    <dgm:pt modelId="{8F65C0F0-6903-4716-B51D-0FD638DBA51F}" type="parTrans" cxnId="{1C9DEF2A-CDC4-4EB4-9A3E-75A7DED72AE1}">
      <dgm:prSet/>
      <dgm:spPr/>
      <dgm:t>
        <a:bodyPr/>
        <a:lstStyle/>
        <a:p>
          <a:endParaRPr lang="en-US" sz="1400" noProof="0" dirty="0"/>
        </a:p>
      </dgm:t>
    </dgm:pt>
    <dgm:pt modelId="{66D1E91B-22B1-4281-8704-9AF6416ECAAA}" type="sibTrans" cxnId="{1C9DEF2A-CDC4-4EB4-9A3E-75A7DED72AE1}">
      <dgm:prSet/>
      <dgm:spPr/>
      <dgm:t>
        <a:bodyPr/>
        <a:lstStyle/>
        <a:p>
          <a:endParaRPr lang="en-US" sz="1400" noProof="0" dirty="0"/>
        </a:p>
      </dgm:t>
    </dgm:pt>
    <dgm:pt modelId="{BCDF63A4-EDC5-49A2-893B-F10E37F62EC1}">
      <dgm:prSet phldrT="[Text]" custT="1"/>
      <dgm:spPr/>
      <dgm:t>
        <a:bodyPr/>
        <a:lstStyle/>
        <a:p>
          <a:r>
            <a:rPr lang="en-US" sz="1400" noProof="0" dirty="0" smtClean="0"/>
            <a:t>Individual</a:t>
          </a:r>
          <a:endParaRPr lang="en-US" sz="1400" noProof="0" dirty="0"/>
        </a:p>
      </dgm:t>
    </dgm:pt>
    <dgm:pt modelId="{16112962-2E70-4498-8D63-5481D02A256B}" type="parTrans" cxnId="{EB0FE1F5-0784-464E-B961-B57F7F970916}">
      <dgm:prSet/>
      <dgm:spPr/>
      <dgm:t>
        <a:bodyPr/>
        <a:lstStyle/>
        <a:p>
          <a:endParaRPr lang="en-US" sz="1400" noProof="0" dirty="0"/>
        </a:p>
      </dgm:t>
    </dgm:pt>
    <dgm:pt modelId="{109AE718-A271-48F2-93AD-D1D2CD9EDB17}" type="sibTrans" cxnId="{EB0FE1F5-0784-464E-B961-B57F7F970916}">
      <dgm:prSet/>
      <dgm:spPr/>
      <dgm:t>
        <a:bodyPr/>
        <a:lstStyle/>
        <a:p>
          <a:endParaRPr lang="en-US" sz="1400" noProof="0" dirty="0"/>
        </a:p>
      </dgm:t>
    </dgm:pt>
    <dgm:pt modelId="{6AB4860D-D8B0-46CB-BF27-4A96C9168294}">
      <dgm:prSet phldrT="[Text]" custT="1"/>
      <dgm:spPr/>
      <dgm:t>
        <a:bodyPr/>
        <a:lstStyle/>
        <a:p>
          <a:r>
            <a:rPr lang="tr-TR" sz="1400" noProof="0" dirty="0" err="1" smtClean="0"/>
            <a:t>Technology</a:t>
          </a:r>
          <a:r>
            <a:rPr lang="tr-TR" sz="1400" noProof="0" dirty="0" smtClean="0"/>
            <a:t> </a:t>
          </a:r>
          <a:r>
            <a:rPr lang="tr-TR" sz="1400" noProof="0" dirty="0" err="1" smtClean="0"/>
            <a:t>acceptance</a:t>
          </a:r>
          <a:r>
            <a:rPr lang="tr-TR" sz="1400" noProof="0" dirty="0" smtClean="0"/>
            <a:t> </a:t>
          </a:r>
          <a:r>
            <a:rPr lang="tr-TR" sz="1400" noProof="0" dirty="0" err="1" smtClean="0"/>
            <a:t>will</a:t>
          </a:r>
          <a:r>
            <a:rPr lang="tr-TR" sz="1400" noProof="0" dirty="0" smtClean="0"/>
            <a:t> be </a:t>
          </a:r>
          <a:r>
            <a:rPr lang="tr-TR" sz="1400" noProof="0" dirty="0" err="1" smtClean="0"/>
            <a:t>increased</a:t>
          </a:r>
          <a:endParaRPr lang="en-US" sz="1400" noProof="0" dirty="0"/>
        </a:p>
      </dgm:t>
    </dgm:pt>
    <dgm:pt modelId="{474DB559-2B17-454B-95A4-75963BD6C4B9}" type="parTrans" cxnId="{28DD9FAC-012B-409A-A624-28B3F4A2C8EA}">
      <dgm:prSet/>
      <dgm:spPr/>
      <dgm:t>
        <a:bodyPr/>
        <a:lstStyle/>
        <a:p>
          <a:endParaRPr lang="en-US" sz="1400" noProof="0" dirty="0"/>
        </a:p>
      </dgm:t>
    </dgm:pt>
    <dgm:pt modelId="{94B561B3-13DE-4A7C-B172-8EC59FC66DED}" type="sibTrans" cxnId="{28DD9FAC-012B-409A-A624-28B3F4A2C8EA}">
      <dgm:prSet/>
      <dgm:spPr/>
      <dgm:t>
        <a:bodyPr/>
        <a:lstStyle/>
        <a:p>
          <a:endParaRPr lang="en-US" sz="1400" noProof="0" dirty="0"/>
        </a:p>
      </dgm:t>
    </dgm:pt>
    <dgm:pt modelId="{40DA06E3-7F4E-4C9D-AD31-CCB985597B02}">
      <dgm:prSet phldrT="[Text]" custT="1"/>
      <dgm:spPr/>
      <dgm:t>
        <a:bodyPr/>
        <a:lstStyle/>
        <a:p>
          <a:r>
            <a:rPr lang="en-US" sz="1400" noProof="0" dirty="0" smtClean="0"/>
            <a:t>Feeling Secure and Safe</a:t>
          </a:r>
          <a:r>
            <a:rPr lang="tr-TR" sz="1400" noProof="0" dirty="0" smtClean="0"/>
            <a:t> </a:t>
          </a:r>
          <a:r>
            <a:rPr lang="en-US" sz="1400" i="0" dirty="0" smtClean="0"/>
            <a:t>physiological </a:t>
          </a:r>
          <a:br>
            <a:rPr lang="en-US" sz="1400" i="0" dirty="0" smtClean="0"/>
          </a:br>
          <a:r>
            <a:rPr lang="tr-TR" sz="1400" i="0" dirty="0" err="1" smtClean="0"/>
            <a:t>effects</a:t>
          </a:r>
          <a:endParaRPr lang="en-US" sz="1400" noProof="0" dirty="0"/>
        </a:p>
      </dgm:t>
    </dgm:pt>
    <dgm:pt modelId="{7FC3D334-7646-4C78-8B83-5B545BF9BC2A}" type="parTrans" cxnId="{B4DB691C-E159-4B2F-B9BD-25E1CDCB02E3}">
      <dgm:prSet/>
      <dgm:spPr/>
      <dgm:t>
        <a:bodyPr/>
        <a:lstStyle/>
        <a:p>
          <a:endParaRPr lang="en-US" sz="1400" noProof="0" dirty="0"/>
        </a:p>
      </dgm:t>
    </dgm:pt>
    <dgm:pt modelId="{C28663AC-8B96-4233-9789-90CA7B5C0EBF}" type="sibTrans" cxnId="{B4DB691C-E159-4B2F-B9BD-25E1CDCB02E3}">
      <dgm:prSet/>
      <dgm:spPr/>
      <dgm:t>
        <a:bodyPr/>
        <a:lstStyle/>
        <a:p>
          <a:endParaRPr lang="en-US" sz="1400" noProof="0" dirty="0"/>
        </a:p>
      </dgm:t>
    </dgm:pt>
    <dgm:pt modelId="{2FAAA460-FE7C-47DA-91D7-382681125B5F}">
      <dgm:prSet phldrT="[Text]" custT="1"/>
      <dgm:spPr/>
      <dgm:t>
        <a:bodyPr/>
        <a:lstStyle/>
        <a:p>
          <a:r>
            <a:rPr lang="tr-TR" sz="1400" noProof="0" dirty="0" err="1" smtClean="0"/>
            <a:t>Item</a:t>
          </a:r>
          <a:endParaRPr lang="en-US" sz="1400" noProof="0" dirty="0"/>
        </a:p>
      </dgm:t>
    </dgm:pt>
    <dgm:pt modelId="{B78E0E8F-E8CF-4E4F-B2A7-D832FD70486F}" type="parTrans" cxnId="{7DB30574-10C0-4C0E-9E3D-AF979540DDDC}">
      <dgm:prSet/>
      <dgm:spPr/>
      <dgm:t>
        <a:bodyPr/>
        <a:lstStyle/>
        <a:p>
          <a:endParaRPr lang="en-US" sz="1400" noProof="0" dirty="0"/>
        </a:p>
      </dgm:t>
    </dgm:pt>
    <dgm:pt modelId="{2597AAFA-8983-4E35-8DD3-722871E58D7E}" type="sibTrans" cxnId="{7DB30574-10C0-4C0E-9E3D-AF979540DDDC}">
      <dgm:prSet/>
      <dgm:spPr/>
      <dgm:t>
        <a:bodyPr/>
        <a:lstStyle/>
        <a:p>
          <a:endParaRPr lang="en-US" sz="1400" noProof="0" dirty="0"/>
        </a:p>
      </dgm:t>
    </dgm:pt>
    <dgm:pt modelId="{82672C60-13A5-47E6-A251-CEFE7F8C664C}">
      <dgm:prSet phldrT="[Text]" custT="1"/>
      <dgm:spPr/>
      <dgm:t>
        <a:bodyPr/>
        <a:lstStyle/>
        <a:p>
          <a:r>
            <a:rPr lang="en-US" sz="1400" noProof="0" dirty="0" smtClean="0"/>
            <a:t>Social</a:t>
          </a:r>
          <a:endParaRPr lang="en-US" sz="1400" noProof="0" dirty="0"/>
        </a:p>
      </dgm:t>
    </dgm:pt>
    <dgm:pt modelId="{2D0A185E-7CC3-4355-90B5-D6F62F6FB3F4}" type="parTrans" cxnId="{58F9FDA4-2CEF-4CD0-9992-85D30FCAAB60}">
      <dgm:prSet/>
      <dgm:spPr/>
      <dgm:t>
        <a:bodyPr/>
        <a:lstStyle/>
        <a:p>
          <a:endParaRPr lang="en-US" sz="1400" noProof="0" dirty="0"/>
        </a:p>
      </dgm:t>
    </dgm:pt>
    <dgm:pt modelId="{0F80B3BF-682F-42AD-89F6-19C8B8D37259}" type="sibTrans" cxnId="{58F9FDA4-2CEF-4CD0-9992-85D30FCAAB60}">
      <dgm:prSet/>
      <dgm:spPr/>
      <dgm:t>
        <a:bodyPr/>
        <a:lstStyle/>
        <a:p>
          <a:endParaRPr lang="en-US" sz="1400" noProof="0" dirty="0"/>
        </a:p>
      </dgm:t>
    </dgm:pt>
    <dgm:pt modelId="{63D6C256-3C82-4048-AD95-6470D65C2780}">
      <dgm:prSet phldrT="[Text]" custT="1"/>
      <dgm:spPr/>
      <dgm:t>
        <a:bodyPr/>
        <a:lstStyle/>
        <a:p>
          <a:r>
            <a:rPr lang="en-US" sz="1400" i="0" dirty="0" smtClean="0"/>
            <a:t>Social Resistance Against Technology</a:t>
          </a:r>
          <a:br>
            <a:rPr lang="en-US" sz="1400" i="0" dirty="0" smtClean="0"/>
          </a:br>
          <a:r>
            <a:rPr lang="tr-TR" sz="1400" i="0" dirty="0" err="1" smtClean="0"/>
            <a:t>will</a:t>
          </a:r>
          <a:r>
            <a:rPr lang="tr-TR" sz="1400" i="0" dirty="0" smtClean="0"/>
            <a:t> be </a:t>
          </a:r>
          <a:r>
            <a:rPr lang="tr-TR" sz="1400" i="0" dirty="0" err="1" smtClean="0"/>
            <a:t>lowered</a:t>
          </a:r>
          <a:endParaRPr lang="en-US" sz="1400" noProof="0" dirty="0"/>
        </a:p>
      </dgm:t>
    </dgm:pt>
    <dgm:pt modelId="{227FA4CF-FFB5-4D11-A7C5-143D4A11DC59}" type="parTrans" cxnId="{BEEA1640-8E8D-441D-B616-832DDA5F97EE}">
      <dgm:prSet/>
      <dgm:spPr/>
      <dgm:t>
        <a:bodyPr/>
        <a:lstStyle/>
        <a:p>
          <a:endParaRPr lang="en-US" sz="1400" noProof="0" dirty="0"/>
        </a:p>
      </dgm:t>
    </dgm:pt>
    <dgm:pt modelId="{2E2FF80D-DBBF-4BA4-828E-64EB9A6E474B}" type="sibTrans" cxnId="{BEEA1640-8E8D-441D-B616-832DDA5F97EE}">
      <dgm:prSet/>
      <dgm:spPr/>
      <dgm:t>
        <a:bodyPr/>
        <a:lstStyle/>
        <a:p>
          <a:endParaRPr lang="en-US" sz="1400" noProof="0" dirty="0"/>
        </a:p>
      </dgm:t>
    </dgm:pt>
    <dgm:pt modelId="{6F65788B-D03A-4003-AE52-0FC2489E52CA}">
      <dgm:prSet phldrT="[Text]" custT="1"/>
      <dgm:spPr/>
      <dgm:t>
        <a:bodyPr/>
        <a:lstStyle/>
        <a:p>
          <a:r>
            <a:rPr lang="tr-TR" sz="1400" noProof="0" dirty="0" err="1" smtClean="0"/>
            <a:t>Item</a:t>
          </a:r>
          <a:endParaRPr lang="en-US" sz="1400" noProof="0" dirty="0"/>
        </a:p>
      </dgm:t>
    </dgm:pt>
    <dgm:pt modelId="{4CE91937-6DED-4CA4-B16B-FEAF6E0A827F}" type="parTrans" cxnId="{093DD24F-2CC1-4B63-87A4-0B20B5E5E259}">
      <dgm:prSet/>
      <dgm:spPr/>
      <dgm:t>
        <a:bodyPr/>
        <a:lstStyle/>
        <a:p>
          <a:endParaRPr lang="en-US" sz="1400" noProof="0" dirty="0"/>
        </a:p>
      </dgm:t>
    </dgm:pt>
    <dgm:pt modelId="{38D2BA51-DCED-4F58-95EC-416F1425BE64}" type="sibTrans" cxnId="{093DD24F-2CC1-4B63-87A4-0B20B5E5E259}">
      <dgm:prSet/>
      <dgm:spPr/>
      <dgm:t>
        <a:bodyPr/>
        <a:lstStyle/>
        <a:p>
          <a:endParaRPr lang="en-US" sz="1400" noProof="0" dirty="0"/>
        </a:p>
      </dgm:t>
    </dgm:pt>
    <dgm:pt modelId="{CB70D80E-D5EE-4BA7-AB45-10656C222E92}">
      <dgm:prSet phldrT="[Text]" custT="1"/>
      <dgm:spPr/>
      <dgm:t>
        <a:bodyPr/>
        <a:lstStyle/>
        <a:p>
          <a:r>
            <a:rPr lang="tr-TR" sz="1400" noProof="0" smtClean="0"/>
            <a:t>Item</a:t>
          </a:r>
          <a:endParaRPr lang="en-US" sz="1400" noProof="0" dirty="0"/>
        </a:p>
      </dgm:t>
    </dgm:pt>
    <dgm:pt modelId="{239B3DC8-8678-4E7E-B789-DA3E7B3BABE3}" type="parTrans" cxnId="{049C296E-0262-4EC2-8906-A7BF43D0190D}">
      <dgm:prSet/>
      <dgm:spPr/>
      <dgm:t>
        <a:bodyPr/>
        <a:lstStyle/>
        <a:p>
          <a:endParaRPr lang="en-US" sz="1400" noProof="0" dirty="0"/>
        </a:p>
      </dgm:t>
    </dgm:pt>
    <dgm:pt modelId="{AC98ADA8-7A18-4821-ABB6-483353D603E9}" type="sibTrans" cxnId="{049C296E-0262-4EC2-8906-A7BF43D0190D}">
      <dgm:prSet/>
      <dgm:spPr/>
      <dgm:t>
        <a:bodyPr/>
        <a:lstStyle/>
        <a:p>
          <a:endParaRPr lang="en-US" sz="1400" noProof="0" dirty="0"/>
        </a:p>
      </dgm:t>
    </dgm:pt>
    <dgm:pt modelId="{F223EB25-18B8-4457-98A0-B06E24255390}" type="pres">
      <dgm:prSet presAssocID="{D274C2D0-3C91-48FE-89F9-692FD45DCA4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B5157EB2-0448-4A49-9C6A-493A060BE425}" type="pres">
      <dgm:prSet presAssocID="{F1425B23-0FE4-457B-8676-B2CA3C4BF944}" presName="thickLine" presStyleLbl="alignNode1" presStyleIdx="0" presStyleCnt="3"/>
      <dgm:spPr/>
    </dgm:pt>
    <dgm:pt modelId="{FBF1D2A2-65F9-4F93-9CAC-0A69069F2D51}" type="pres">
      <dgm:prSet presAssocID="{F1425B23-0FE4-457B-8676-B2CA3C4BF944}" presName="horz1" presStyleCnt="0"/>
      <dgm:spPr/>
    </dgm:pt>
    <dgm:pt modelId="{579C3DD1-24EF-4D51-B80E-1447E0C8F751}" type="pres">
      <dgm:prSet presAssocID="{F1425B23-0FE4-457B-8676-B2CA3C4BF944}" presName="tx1" presStyleLbl="revTx" presStyleIdx="0" presStyleCnt="13" custScaleX="106897"/>
      <dgm:spPr/>
      <dgm:t>
        <a:bodyPr/>
        <a:lstStyle/>
        <a:p>
          <a:endParaRPr lang="tr-TR"/>
        </a:p>
      </dgm:t>
    </dgm:pt>
    <dgm:pt modelId="{16DC5272-CD98-4E39-AD92-924373CBE5FB}" type="pres">
      <dgm:prSet presAssocID="{F1425B23-0FE4-457B-8676-B2CA3C4BF944}" presName="vert1" presStyleCnt="0"/>
      <dgm:spPr/>
    </dgm:pt>
    <dgm:pt modelId="{46FE0152-8905-4044-AB9D-F9C91C8C1A0A}" type="pres">
      <dgm:prSet presAssocID="{6F8FD706-9363-4CE6-82C9-D9365E26CEAA}" presName="vertSpace2a" presStyleCnt="0"/>
      <dgm:spPr/>
    </dgm:pt>
    <dgm:pt modelId="{6DA40796-E15B-4A71-B247-C8149E4D66A4}" type="pres">
      <dgm:prSet presAssocID="{6F8FD706-9363-4CE6-82C9-D9365E26CEAA}" presName="horz2" presStyleCnt="0"/>
      <dgm:spPr/>
    </dgm:pt>
    <dgm:pt modelId="{7DB6503A-F808-4A41-A17B-C4ED5B29AD2E}" type="pres">
      <dgm:prSet presAssocID="{6F8FD706-9363-4CE6-82C9-D9365E26CEAA}" presName="horzSpace2" presStyleCnt="0"/>
      <dgm:spPr/>
    </dgm:pt>
    <dgm:pt modelId="{A299E475-EDF0-460F-8CB1-64AB7A9B6A7A}" type="pres">
      <dgm:prSet presAssocID="{6F8FD706-9363-4CE6-82C9-D9365E26CEAA}" presName="tx2" presStyleLbl="revTx" presStyleIdx="1" presStyleCnt="13"/>
      <dgm:spPr/>
      <dgm:t>
        <a:bodyPr/>
        <a:lstStyle/>
        <a:p>
          <a:endParaRPr lang="tr-TR"/>
        </a:p>
      </dgm:t>
    </dgm:pt>
    <dgm:pt modelId="{09D95F0B-2477-483C-A428-0639072E4BF1}" type="pres">
      <dgm:prSet presAssocID="{6F8FD706-9363-4CE6-82C9-D9365E26CEAA}" presName="vert2" presStyleCnt="0"/>
      <dgm:spPr/>
    </dgm:pt>
    <dgm:pt modelId="{405586C8-8FDB-4027-9329-63E00892A1C7}" type="pres">
      <dgm:prSet presAssocID="{6F8FD706-9363-4CE6-82C9-D9365E26CEAA}" presName="thinLine2b" presStyleLbl="callout" presStyleIdx="0" presStyleCnt="10"/>
      <dgm:spPr/>
    </dgm:pt>
    <dgm:pt modelId="{624F0C2C-0CF1-4597-AEE6-3E233C70C8F7}" type="pres">
      <dgm:prSet presAssocID="{6F8FD706-9363-4CE6-82C9-D9365E26CEAA}" presName="vertSpace2b" presStyleCnt="0"/>
      <dgm:spPr/>
    </dgm:pt>
    <dgm:pt modelId="{B5194824-0D26-432F-9261-B1C9071673A8}" type="pres">
      <dgm:prSet presAssocID="{5A47CB25-98FD-4435-93A0-26F92D3C3F68}" presName="horz2" presStyleCnt="0"/>
      <dgm:spPr/>
    </dgm:pt>
    <dgm:pt modelId="{E75812A2-1591-469C-95C0-4C7735880D2F}" type="pres">
      <dgm:prSet presAssocID="{5A47CB25-98FD-4435-93A0-26F92D3C3F68}" presName="horzSpace2" presStyleCnt="0"/>
      <dgm:spPr/>
    </dgm:pt>
    <dgm:pt modelId="{2AA1B132-F843-47AF-B30F-1C6126628D1F}" type="pres">
      <dgm:prSet presAssocID="{5A47CB25-98FD-4435-93A0-26F92D3C3F68}" presName="tx2" presStyleLbl="revTx" presStyleIdx="2" presStyleCnt="13"/>
      <dgm:spPr/>
      <dgm:t>
        <a:bodyPr/>
        <a:lstStyle/>
        <a:p>
          <a:endParaRPr lang="tr-TR"/>
        </a:p>
      </dgm:t>
    </dgm:pt>
    <dgm:pt modelId="{F5DAB51C-7A01-4B7E-9FDA-4CCE809441C6}" type="pres">
      <dgm:prSet presAssocID="{5A47CB25-98FD-4435-93A0-26F92D3C3F68}" presName="vert2" presStyleCnt="0"/>
      <dgm:spPr/>
    </dgm:pt>
    <dgm:pt modelId="{F1C6FFC1-C387-48D7-AF49-AE704E86AA56}" type="pres">
      <dgm:prSet presAssocID="{5A47CB25-98FD-4435-93A0-26F92D3C3F68}" presName="thinLine2b" presStyleLbl="callout" presStyleIdx="1" presStyleCnt="10"/>
      <dgm:spPr/>
    </dgm:pt>
    <dgm:pt modelId="{A5613C0E-11A9-43B4-B355-D2D00C9359E9}" type="pres">
      <dgm:prSet presAssocID="{5A47CB25-98FD-4435-93A0-26F92D3C3F68}" presName="vertSpace2b" presStyleCnt="0"/>
      <dgm:spPr/>
    </dgm:pt>
    <dgm:pt modelId="{00EA8B70-FCBB-4B48-8649-9D51F7460139}" type="pres">
      <dgm:prSet presAssocID="{66A30ABB-85EA-4B2B-876A-D63C2EE74DA5}" presName="horz2" presStyleCnt="0"/>
      <dgm:spPr/>
    </dgm:pt>
    <dgm:pt modelId="{353459B5-D45C-4435-976F-0AD1A53A0578}" type="pres">
      <dgm:prSet presAssocID="{66A30ABB-85EA-4B2B-876A-D63C2EE74DA5}" presName="horzSpace2" presStyleCnt="0"/>
      <dgm:spPr/>
    </dgm:pt>
    <dgm:pt modelId="{3840A906-453F-4057-B888-602C8D969661}" type="pres">
      <dgm:prSet presAssocID="{66A30ABB-85EA-4B2B-876A-D63C2EE74DA5}" presName="tx2" presStyleLbl="revTx" presStyleIdx="3" presStyleCnt="13"/>
      <dgm:spPr/>
      <dgm:t>
        <a:bodyPr/>
        <a:lstStyle/>
        <a:p>
          <a:endParaRPr lang="tr-TR"/>
        </a:p>
      </dgm:t>
    </dgm:pt>
    <dgm:pt modelId="{F33E472C-8A13-4F88-BE13-F9D746A7229F}" type="pres">
      <dgm:prSet presAssocID="{66A30ABB-85EA-4B2B-876A-D63C2EE74DA5}" presName="vert2" presStyleCnt="0"/>
      <dgm:spPr/>
    </dgm:pt>
    <dgm:pt modelId="{F8C89B62-3208-4DD9-8616-91C5F969A3BD}" type="pres">
      <dgm:prSet presAssocID="{66A30ABB-85EA-4B2B-876A-D63C2EE74DA5}" presName="thinLine2b" presStyleLbl="callout" presStyleIdx="2" presStyleCnt="10"/>
      <dgm:spPr/>
    </dgm:pt>
    <dgm:pt modelId="{D399CD3D-D88F-4A60-BB10-A8F96D402FEB}" type="pres">
      <dgm:prSet presAssocID="{66A30ABB-85EA-4B2B-876A-D63C2EE74DA5}" presName="vertSpace2b" presStyleCnt="0"/>
      <dgm:spPr/>
    </dgm:pt>
    <dgm:pt modelId="{6849D9A0-82AF-47BE-A30F-9631D54F4473}" type="pres">
      <dgm:prSet presAssocID="{D4EE63D7-0767-45E5-9E0C-C9839D5CBFFF}" presName="horz2" presStyleCnt="0"/>
      <dgm:spPr/>
    </dgm:pt>
    <dgm:pt modelId="{AF3CEB60-C96D-4A9B-BE2B-C85084039798}" type="pres">
      <dgm:prSet presAssocID="{D4EE63D7-0767-45E5-9E0C-C9839D5CBFFF}" presName="horzSpace2" presStyleCnt="0"/>
      <dgm:spPr/>
    </dgm:pt>
    <dgm:pt modelId="{8E1FF219-F47C-4257-9AA4-BA488846E966}" type="pres">
      <dgm:prSet presAssocID="{D4EE63D7-0767-45E5-9E0C-C9839D5CBFFF}" presName="tx2" presStyleLbl="revTx" presStyleIdx="4" presStyleCnt="13"/>
      <dgm:spPr/>
      <dgm:t>
        <a:bodyPr/>
        <a:lstStyle/>
        <a:p>
          <a:endParaRPr lang="tr-TR"/>
        </a:p>
      </dgm:t>
    </dgm:pt>
    <dgm:pt modelId="{01F63057-4F05-44FB-B3A6-3A643246D69D}" type="pres">
      <dgm:prSet presAssocID="{D4EE63D7-0767-45E5-9E0C-C9839D5CBFFF}" presName="vert2" presStyleCnt="0"/>
      <dgm:spPr/>
    </dgm:pt>
    <dgm:pt modelId="{36690F7E-A253-4CD8-912C-896A1BD3A954}" type="pres">
      <dgm:prSet presAssocID="{D4EE63D7-0767-45E5-9E0C-C9839D5CBFFF}" presName="thinLine2b" presStyleLbl="callout" presStyleIdx="3" presStyleCnt="10"/>
      <dgm:spPr/>
    </dgm:pt>
    <dgm:pt modelId="{F4CF0CBD-705A-4DB2-B346-10C6B1EF22F4}" type="pres">
      <dgm:prSet presAssocID="{D4EE63D7-0767-45E5-9E0C-C9839D5CBFFF}" presName="vertSpace2b" presStyleCnt="0"/>
      <dgm:spPr/>
    </dgm:pt>
    <dgm:pt modelId="{92E0E719-36F4-4687-ACEF-AE1924C76A38}" type="pres">
      <dgm:prSet presAssocID="{BCDF63A4-EDC5-49A2-893B-F10E37F62EC1}" presName="thickLine" presStyleLbl="alignNode1" presStyleIdx="1" presStyleCnt="3"/>
      <dgm:spPr/>
    </dgm:pt>
    <dgm:pt modelId="{383A807C-D8AA-4A02-9C60-CB9D28F68018}" type="pres">
      <dgm:prSet presAssocID="{BCDF63A4-EDC5-49A2-893B-F10E37F62EC1}" presName="horz1" presStyleCnt="0"/>
      <dgm:spPr/>
    </dgm:pt>
    <dgm:pt modelId="{71017685-0ABE-4FC9-8889-63E4FB97E1E6}" type="pres">
      <dgm:prSet presAssocID="{BCDF63A4-EDC5-49A2-893B-F10E37F62EC1}" presName="tx1" presStyleLbl="revTx" presStyleIdx="5" presStyleCnt="13"/>
      <dgm:spPr/>
      <dgm:t>
        <a:bodyPr/>
        <a:lstStyle/>
        <a:p>
          <a:endParaRPr lang="tr-TR"/>
        </a:p>
      </dgm:t>
    </dgm:pt>
    <dgm:pt modelId="{030481B0-4102-4D7D-9AB0-CF2305E746B4}" type="pres">
      <dgm:prSet presAssocID="{BCDF63A4-EDC5-49A2-893B-F10E37F62EC1}" presName="vert1" presStyleCnt="0"/>
      <dgm:spPr/>
    </dgm:pt>
    <dgm:pt modelId="{B31FD085-0EA9-429F-A9EA-49B42CB36578}" type="pres">
      <dgm:prSet presAssocID="{6AB4860D-D8B0-46CB-BF27-4A96C9168294}" presName="vertSpace2a" presStyleCnt="0"/>
      <dgm:spPr/>
    </dgm:pt>
    <dgm:pt modelId="{3168EB69-46C2-4970-AD67-0F11641237C4}" type="pres">
      <dgm:prSet presAssocID="{6AB4860D-D8B0-46CB-BF27-4A96C9168294}" presName="horz2" presStyleCnt="0"/>
      <dgm:spPr/>
    </dgm:pt>
    <dgm:pt modelId="{F36FDA8F-9789-457F-869B-DB0FB73CA562}" type="pres">
      <dgm:prSet presAssocID="{6AB4860D-D8B0-46CB-BF27-4A96C9168294}" presName="horzSpace2" presStyleCnt="0"/>
      <dgm:spPr/>
    </dgm:pt>
    <dgm:pt modelId="{6C23BA74-D433-4BD2-96A8-5919EB46A168}" type="pres">
      <dgm:prSet presAssocID="{6AB4860D-D8B0-46CB-BF27-4A96C9168294}" presName="tx2" presStyleLbl="revTx" presStyleIdx="6" presStyleCnt="13"/>
      <dgm:spPr/>
      <dgm:t>
        <a:bodyPr/>
        <a:lstStyle/>
        <a:p>
          <a:endParaRPr lang="tr-TR"/>
        </a:p>
      </dgm:t>
    </dgm:pt>
    <dgm:pt modelId="{E88EAFF3-C008-413C-98DE-5DC110909C3A}" type="pres">
      <dgm:prSet presAssocID="{6AB4860D-D8B0-46CB-BF27-4A96C9168294}" presName="vert2" presStyleCnt="0"/>
      <dgm:spPr/>
    </dgm:pt>
    <dgm:pt modelId="{4380B008-4DA9-4642-91BD-97DE304B5578}" type="pres">
      <dgm:prSet presAssocID="{6AB4860D-D8B0-46CB-BF27-4A96C9168294}" presName="thinLine2b" presStyleLbl="callout" presStyleIdx="4" presStyleCnt="10"/>
      <dgm:spPr/>
    </dgm:pt>
    <dgm:pt modelId="{DEF9E3F1-732B-432F-A642-09BC8968B675}" type="pres">
      <dgm:prSet presAssocID="{6AB4860D-D8B0-46CB-BF27-4A96C9168294}" presName="vertSpace2b" presStyleCnt="0"/>
      <dgm:spPr/>
    </dgm:pt>
    <dgm:pt modelId="{E077CF34-D7EA-47BD-A245-1907D527C109}" type="pres">
      <dgm:prSet presAssocID="{40DA06E3-7F4E-4C9D-AD31-CCB985597B02}" presName="horz2" presStyleCnt="0"/>
      <dgm:spPr/>
    </dgm:pt>
    <dgm:pt modelId="{18B3B6DC-1036-4B25-94D4-15AB4AA8E03C}" type="pres">
      <dgm:prSet presAssocID="{40DA06E3-7F4E-4C9D-AD31-CCB985597B02}" presName="horzSpace2" presStyleCnt="0"/>
      <dgm:spPr/>
    </dgm:pt>
    <dgm:pt modelId="{E61CA229-A0A8-4D38-ABCF-C1045C9001C7}" type="pres">
      <dgm:prSet presAssocID="{40DA06E3-7F4E-4C9D-AD31-CCB985597B02}" presName="tx2" presStyleLbl="revTx" presStyleIdx="7" presStyleCnt="13"/>
      <dgm:spPr/>
      <dgm:t>
        <a:bodyPr/>
        <a:lstStyle/>
        <a:p>
          <a:endParaRPr lang="tr-TR"/>
        </a:p>
      </dgm:t>
    </dgm:pt>
    <dgm:pt modelId="{AC6AFB7E-29C7-451C-9AEB-ED6BE6980824}" type="pres">
      <dgm:prSet presAssocID="{40DA06E3-7F4E-4C9D-AD31-CCB985597B02}" presName="vert2" presStyleCnt="0"/>
      <dgm:spPr/>
    </dgm:pt>
    <dgm:pt modelId="{B2B9B625-1E31-44A2-BA57-E51B0D722561}" type="pres">
      <dgm:prSet presAssocID="{40DA06E3-7F4E-4C9D-AD31-CCB985597B02}" presName="thinLine2b" presStyleLbl="callout" presStyleIdx="5" presStyleCnt="10"/>
      <dgm:spPr/>
    </dgm:pt>
    <dgm:pt modelId="{C902B5AE-21EE-4C9B-B7FF-01AFBBF93EE7}" type="pres">
      <dgm:prSet presAssocID="{40DA06E3-7F4E-4C9D-AD31-CCB985597B02}" presName="vertSpace2b" presStyleCnt="0"/>
      <dgm:spPr/>
    </dgm:pt>
    <dgm:pt modelId="{2C3F141C-7D1E-4952-AAF1-3AB62B887031}" type="pres">
      <dgm:prSet presAssocID="{2FAAA460-FE7C-47DA-91D7-382681125B5F}" presName="horz2" presStyleCnt="0"/>
      <dgm:spPr/>
    </dgm:pt>
    <dgm:pt modelId="{D539EA90-BDF4-472A-9315-DBCFF538B45C}" type="pres">
      <dgm:prSet presAssocID="{2FAAA460-FE7C-47DA-91D7-382681125B5F}" presName="horzSpace2" presStyleCnt="0"/>
      <dgm:spPr/>
    </dgm:pt>
    <dgm:pt modelId="{4E26DD6C-BCEB-4755-884B-087F5DA36065}" type="pres">
      <dgm:prSet presAssocID="{2FAAA460-FE7C-47DA-91D7-382681125B5F}" presName="tx2" presStyleLbl="revTx" presStyleIdx="8" presStyleCnt="13"/>
      <dgm:spPr/>
      <dgm:t>
        <a:bodyPr/>
        <a:lstStyle/>
        <a:p>
          <a:endParaRPr lang="tr-TR"/>
        </a:p>
      </dgm:t>
    </dgm:pt>
    <dgm:pt modelId="{C712ED03-36FB-4FAD-92BE-730F80450B59}" type="pres">
      <dgm:prSet presAssocID="{2FAAA460-FE7C-47DA-91D7-382681125B5F}" presName="vert2" presStyleCnt="0"/>
      <dgm:spPr/>
    </dgm:pt>
    <dgm:pt modelId="{A60D50BC-B3A3-46AF-8B43-6A3C952E620B}" type="pres">
      <dgm:prSet presAssocID="{2FAAA460-FE7C-47DA-91D7-382681125B5F}" presName="thinLine2b" presStyleLbl="callout" presStyleIdx="6" presStyleCnt="10"/>
      <dgm:spPr/>
    </dgm:pt>
    <dgm:pt modelId="{C03675E7-5A3D-4C6B-90B7-F9115726E38E}" type="pres">
      <dgm:prSet presAssocID="{2FAAA460-FE7C-47DA-91D7-382681125B5F}" presName="vertSpace2b" presStyleCnt="0"/>
      <dgm:spPr/>
    </dgm:pt>
    <dgm:pt modelId="{DB58B03B-3514-4D7F-B546-785AC891B67C}" type="pres">
      <dgm:prSet presAssocID="{82672C60-13A5-47E6-A251-CEFE7F8C664C}" presName="thickLine" presStyleLbl="alignNode1" presStyleIdx="2" presStyleCnt="3"/>
      <dgm:spPr/>
    </dgm:pt>
    <dgm:pt modelId="{4EF2A2B1-190F-483D-95D1-B13F8F3BF158}" type="pres">
      <dgm:prSet presAssocID="{82672C60-13A5-47E6-A251-CEFE7F8C664C}" presName="horz1" presStyleCnt="0"/>
      <dgm:spPr/>
    </dgm:pt>
    <dgm:pt modelId="{A78415A4-D3B3-447A-A9C3-713227A6B626}" type="pres">
      <dgm:prSet presAssocID="{82672C60-13A5-47E6-A251-CEFE7F8C664C}" presName="tx1" presStyleLbl="revTx" presStyleIdx="9" presStyleCnt="13"/>
      <dgm:spPr/>
      <dgm:t>
        <a:bodyPr/>
        <a:lstStyle/>
        <a:p>
          <a:endParaRPr lang="tr-TR"/>
        </a:p>
      </dgm:t>
    </dgm:pt>
    <dgm:pt modelId="{0ABEA5AC-9B46-4650-8640-0B593D8706E4}" type="pres">
      <dgm:prSet presAssocID="{82672C60-13A5-47E6-A251-CEFE7F8C664C}" presName="vert1" presStyleCnt="0"/>
      <dgm:spPr/>
    </dgm:pt>
    <dgm:pt modelId="{B86AEFCB-69B8-4901-9A99-39614D0ADBDD}" type="pres">
      <dgm:prSet presAssocID="{63D6C256-3C82-4048-AD95-6470D65C2780}" presName="vertSpace2a" presStyleCnt="0"/>
      <dgm:spPr/>
    </dgm:pt>
    <dgm:pt modelId="{9D3194D2-D25A-4C43-889F-8DA54A24C3D2}" type="pres">
      <dgm:prSet presAssocID="{63D6C256-3C82-4048-AD95-6470D65C2780}" presName="horz2" presStyleCnt="0"/>
      <dgm:spPr/>
    </dgm:pt>
    <dgm:pt modelId="{066D4A71-7807-4605-AE92-F29D2D26D9E6}" type="pres">
      <dgm:prSet presAssocID="{63D6C256-3C82-4048-AD95-6470D65C2780}" presName="horzSpace2" presStyleCnt="0"/>
      <dgm:spPr/>
    </dgm:pt>
    <dgm:pt modelId="{03CFB0E9-C28F-4E25-93EA-068E91B52E21}" type="pres">
      <dgm:prSet presAssocID="{63D6C256-3C82-4048-AD95-6470D65C2780}" presName="tx2" presStyleLbl="revTx" presStyleIdx="10" presStyleCnt="13"/>
      <dgm:spPr/>
      <dgm:t>
        <a:bodyPr/>
        <a:lstStyle/>
        <a:p>
          <a:endParaRPr lang="tr-TR"/>
        </a:p>
      </dgm:t>
    </dgm:pt>
    <dgm:pt modelId="{789BDEBA-0D79-4C63-BFD8-4F68C992EF9A}" type="pres">
      <dgm:prSet presAssocID="{63D6C256-3C82-4048-AD95-6470D65C2780}" presName="vert2" presStyleCnt="0"/>
      <dgm:spPr/>
    </dgm:pt>
    <dgm:pt modelId="{A657B97C-15A6-4B0A-B041-3F36C8CADB48}" type="pres">
      <dgm:prSet presAssocID="{63D6C256-3C82-4048-AD95-6470D65C2780}" presName="thinLine2b" presStyleLbl="callout" presStyleIdx="7" presStyleCnt="10"/>
      <dgm:spPr/>
    </dgm:pt>
    <dgm:pt modelId="{2174A9A0-FE1F-477E-B45A-4900B412E006}" type="pres">
      <dgm:prSet presAssocID="{63D6C256-3C82-4048-AD95-6470D65C2780}" presName="vertSpace2b" presStyleCnt="0"/>
      <dgm:spPr/>
    </dgm:pt>
    <dgm:pt modelId="{4EAF57F7-113E-4A4C-9796-D67A65D33AFB}" type="pres">
      <dgm:prSet presAssocID="{CB70D80E-D5EE-4BA7-AB45-10656C222E92}" presName="horz2" presStyleCnt="0"/>
      <dgm:spPr/>
    </dgm:pt>
    <dgm:pt modelId="{302C7480-61A8-4264-B41B-2F875623D690}" type="pres">
      <dgm:prSet presAssocID="{CB70D80E-D5EE-4BA7-AB45-10656C222E92}" presName="horzSpace2" presStyleCnt="0"/>
      <dgm:spPr/>
    </dgm:pt>
    <dgm:pt modelId="{24BA8054-5704-4836-8979-08178445194B}" type="pres">
      <dgm:prSet presAssocID="{CB70D80E-D5EE-4BA7-AB45-10656C222E92}" presName="tx2" presStyleLbl="revTx" presStyleIdx="11" presStyleCnt="13"/>
      <dgm:spPr/>
      <dgm:t>
        <a:bodyPr/>
        <a:lstStyle/>
        <a:p>
          <a:endParaRPr lang="tr-TR"/>
        </a:p>
      </dgm:t>
    </dgm:pt>
    <dgm:pt modelId="{D4B97D12-63F5-4E5D-9203-8DDDD8D22DC6}" type="pres">
      <dgm:prSet presAssocID="{CB70D80E-D5EE-4BA7-AB45-10656C222E92}" presName="vert2" presStyleCnt="0"/>
      <dgm:spPr/>
    </dgm:pt>
    <dgm:pt modelId="{2712492F-F762-4C6B-9B67-725098F37362}" type="pres">
      <dgm:prSet presAssocID="{CB70D80E-D5EE-4BA7-AB45-10656C222E92}" presName="thinLine2b" presStyleLbl="callout" presStyleIdx="8" presStyleCnt="10"/>
      <dgm:spPr/>
    </dgm:pt>
    <dgm:pt modelId="{6EBF9EB8-76FA-4DAE-A402-60B7A853940B}" type="pres">
      <dgm:prSet presAssocID="{CB70D80E-D5EE-4BA7-AB45-10656C222E92}" presName="vertSpace2b" presStyleCnt="0"/>
      <dgm:spPr/>
    </dgm:pt>
    <dgm:pt modelId="{6D8E9D64-26F8-4EB4-B02A-83A21CA5555A}" type="pres">
      <dgm:prSet presAssocID="{6F65788B-D03A-4003-AE52-0FC2489E52CA}" presName="horz2" presStyleCnt="0"/>
      <dgm:spPr/>
    </dgm:pt>
    <dgm:pt modelId="{1809AAAB-ACA7-4498-8FF7-17BF8BFA1705}" type="pres">
      <dgm:prSet presAssocID="{6F65788B-D03A-4003-AE52-0FC2489E52CA}" presName="horzSpace2" presStyleCnt="0"/>
      <dgm:spPr/>
    </dgm:pt>
    <dgm:pt modelId="{AA7E6ECA-CF31-4A36-95FF-B85D16E0CA71}" type="pres">
      <dgm:prSet presAssocID="{6F65788B-D03A-4003-AE52-0FC2489E52CA}" presName="tx2" presStyleLbl="revTx" presStyleIdx="12" presStyleCnt="13"/>
      <dgm:spPr/>
      <dgm:t>
        <a:bodyPr/>
        <a:lstStyle/>
        <a:p>
          <a:endParaRPr lang="tr-TR"/>
        </a:p>
      </dgm:t>
    </dgm:pt>
    <dgm:pt modelId="{E18ECEA7-0106-41E9-BC97-ACA6374401E4}" type="pres">
      <dgm:prSet presAssocID="{6F65788B-D03A-4003-AE52-0FC2489E52CA}" presName="vert2" presStyleCnt="0"/>
      <dgm:spPr/>
    </dgm:pt>
    <dgm:pt modelId="{BD5AF8CC-BD40-4701-9E31-321464D699EE}" type="pres">
      <dgm:prSet presAssocID="{6F65788B-D03A-4003-AE52-0FC2489E52CA}" presName="thinLine2b" presStyleLbl="callout" presStyleIdx="9" presStyleCnt="10"/>
      <dgm:spPr/>
    </dgm:pt>
    <dgm:pt modelId="{C08148E4-1C45-4177-ACD7-DC8BD490E54D}" type="pres">
      <dgm:prSet presAssocID="{6F65788B-D03A-4003-AE52-0FC2489E52CA}" presName="vertSpace2b" presStyleCnt="0"/>
      <dgm:spPr/>
    </dgm:pt>
  </dgm:ptLst>
  <dgm:cxnLst>
    <dgm:cxn modelId="{B4847BD4-25D8-4DC6-98D6-E8224FF347FE}" type="presOf" srcId="{5A47CB25-98FD-4435-93A0-26F92D3C3F68}" destId="{2AA1B132-F843-47AF-B30F-1C6126628D1F}" srcOrd="0" destOrd="0" presId="urn:microsoft.com/office/officeart/2008/layout/LinedList"/>
    <dgm:cxn modelId="{BEEA1640-8E8D-441D-B616-832DDA5F97EE}" srcId="{82672C60-13A5-47E6-A251-CEFE7F8C664C}" destId="{63D6C256-3C82-4048-AD95-6470D65C2780}" srcOrd="0" destOrd="0" parTransId="{227FA4CF-FFB5-4D11-A7C5-143D4A11DC59}" sibTransId="{2E2FF80D-DBBF-4BA4-828E-64EB9A6E474B}"/>
    <dgm:cxn modelId="{693520A6-0137-46DD-8DAA-3A4DCBF540CC}" type="presOf" srcId="{CB70D80E-D5EE-4BA7-AB45-10656C222E92}" destId="{24BA8054-5704-4836-8979-08178445194B}" srcOrd="0" destOrd="0" presId="urn:microsoft.com/office/officeart/2008/layout/LinedList"/>
    <dgm:cxn modelId="{EB0FE1F5-0784-464E-B961-B57F7F970916}" srcId="{D274C2D0-3C91-48FE-89F9-692FD45DCA4C}" destId="{BCDF63A4-EDC5-49A2-893B-F10E37F62EC1}" srcOrd="1" destOrd="0" parTransId="{16112962-2E70-4498-8D63-5481D02A256B}" sibTransId="{109AE718-A271-48F2-93AD-D1D2CD9EDB17}"/>
    <dgm:cxn modelId="{C4F9465D-2FBC-476E-BD69-951EBA70B11A}" srcId="{D274C2D0-3C91-48FE-89F9-692FD45DCA4C}" destId="{F1425B23-0FE4-457B-8676-B2CA3C4BF944}" srcOrd="0" destOrd="0" parTransId="{1DEF966C-F457-4BCA-9B8C-3B92256124EA}" sibTransId="{9FC85058-089E-4086-ADD1-B2C4720FAD56}"/>
    <dgm:cxn modelId="{28DD9FAC-012B-409A-A624-28B3F4A2C8EA}" srcId="{BCDF63A4-EDC5-49A2-893B-F10E37F62EC1}" destId="{6AB4860D-D8B0-46CB-BF27-4A96C9168294}" srcOrd="0" destOrd="0" parTransId="{474DB559-2B17-454B-95A4-75963BD6C4B9}" sibTransId="{94B561B3-13DE-4A7C-B172-8EC59FC66DED}"/>
    <dgm:cxn modelId="{13286AFB-134E-4873-98C2-400403B76AEA}" type="presOf" srcId="{D4EE63D7-0767-45E5-9E0C-C9839D5CBFFF}" destId="{8E1FF219-F47C-4257-9AA4-BA488846E966}" srcOrd="0" destOrd="0" presId="urn:microsoft.com/office/officeart/2008/layout/LinedList"/>
    <dgm:cxn modelId="{56898FE2-09F4-47F2-B34A-D82CD4F22B33}" type="presOf" srcId="{F1425B23-0FE4-457B-8676-B2CA3C4BF944}" destId="{579C3DD1-24EF-4D51-B80E-1447E0C8F751}" srcOrd="0" destOrd="0" presId="urn:microsoft.com/office/officeart/2008/layout/LinedList"/>
    <dgm:cxn modelId="{713B4FE8-5DFE-4CE3-990B-8415C8D624F9}" srcId="{F1425B23-0FE4-457B-8676-B2CA3C4BF944}" destId="{5A47CB25-98FD-4435-93A0-26F92D3C3F68}" srcOrd="1" destOrd="0" parTransId="{624A5724-ACF6-4C31-91DC-638F316EA9A3}" sibTransId="{1E6FA86C-E466-451C-98D4-59112617B8A5}"/>
    <dgm:cxn modelId="{B4DB691C-E159-4B2F-B9BD-25E1CDCB02E3}" srcId="{BCDF63A4-EDC5-49A2-893B-F10E37F62EC1}" destId="{40DA06E3-7F4E-4C9D-AD31-CCB985597B02}" srcOrd="1" destOrd="0" parTransId="{7FC3D334-7646-4C78-8B83-5B545BF9BC2A}" sibTransId="{C28663AC-8B96-4233-9789-90CA7B5C0EBF}"/>
    <dgm:cxn modelId="{7DB30574-10C0-4C0E-9E3D-AF979540DDDC}" srcId="{BCDF63A4-EDC5-49A2-893B-F10E37F62EC1}" destId="{2FAAA460-FE7C-47DA-91D7-382681125B5F}" srcOrd="2" destOrd="0" parTransId="{B78E0E8F-E8CF-4E4F-B2A7-D832FD70486F}" sibTransId="{2597AAFA-8983-4E35-8DD3-722871E58D7E}"/>
    <dgm:cxn modelId="{1937FA14-5B2F-438C-B776-BA1024BEB62F}" type="presOf" srcId="{2FAAA460-FE7C-47DA-91D7-382681125B5F}" destId="{4E26DD6C-BCEB-4755-884B-087F5DA36065}" srcOrd="0" destOrd="0" presId="urn:microsoft.com/office/officeart/2008/layout/LinedList"/>
    <dgm:cxn modelId="{DD27A164-19F6-4F1A-A3F6-B2B3937186DE}" type="presOf" srcId="{63D6C256-3C82-4048-AD95-6470D65C2780}" destId="{03CFB0E9-C28F-4E25-93EA-068E91B52E21}" srcOrd="0" destOrd="0" presId="urn:microsoft.com/office/officeart/2008/layout/LinedList"/>
    <dgm:cxn modelId="{1C9DEF2A-CDC4-4EB4-9A3E-75A7DED72AE1}" srcId="{F1425B23-0FE4-457B-8676-B2CA3C4BF944}" destId="{D4EE63D7-0767-45E5-9E0C-C9839D5CBFFF}" srcOrd="3" destOrd="0" parTransId="{8F65C0F0-6903-4716-B51D-0FD638DBA51F}" sibTransId="{66D1E91B-22B1-4281-8704-9AF6416ECAAA}"/>
    <dgm:cxn modelId="{A2222809-2985-4B47-815D-0752D5FA98DD}" type="presOf" srcId="{BCDF63A4-EDC5-49A2-893B-F10E37F62EC1}" destId="{71017685-0ABE-4FC9-8889-63E4FB97E1E6}" srcOrd="0" destOrd="0" presId="urn:microsoft.com/office/officeart/2008/layout/LinedList"/>
    <dgm:cxn modelId="{EB6EAFFC-9CED-46FE-B53D-2029DCAB1EAE}" type="presOf" srcId="{D274C2D0-3C91-48FE-89F9-692FD45DCA4C}" destId="{F223EB25-18B8-4457-98A0-B06E24255390}" srcOrd="0" destOrd="0" presId="urn:microsoft.com/office/officeart/2008/layout/LinedList"/>
    <dgm:cxn modelId="{1B231E75-6DEE-48E2-A9F6-3700F0749065}" type="presOf" srcId="{6F8FD706-9363-4CE6-82C9-D9365E26CEAA}" destId="{A299E475-EDF0-460F-8CB1-64AB7A9B6A7A}" srcOrd="0" destOrd="0" presId="urn:microsoft.com/office/officeart/2008/layout/LinedList"/>
    <dgm:cxn modelId="{23719586-838C-4165-A92A-44465E4A40F4}" srcId="{F1425B23-0FE4-457B-8676-B2CA3C4BF944}" destId="{66A30ABB-85EA-4B2B-876A-D63C2EE74DA5}" srcOrd="2" destOrd="0" parTransId="{F768C102-2CB1-4B4F-83E6-6923998D4B60}" sibTransId="{23C3E9C4-0224-4E5F-9A15-B4C6C819CC71}"/>
    <dgm:cxn modelId="{FDEC1A5D-4D78-4046-A39C-7F80BECA96BF}" type="presOf" srcId="{66A30ABB-85EA-4B2B-876A-D63C2EE74DA5}" destId="{3840A906-453F-4057-B888-602C8D969661}" srcOrd="0" destOrd="0" presId="urn:microsoft.com/office/officeart/2008/layout/LinedList"/>
    <dgm:cxn modelId="{58F9FDA4-2CEF-4CD0-9992-85D30FCAAB60}" srcId="{D274C2D0-3C91-48FE-89F9-692FD45DCA4C}" destId="{82672C60-13A5-47E6-A251-CEFE7F8C664C}" srcOrd="2" destOrd="0" parTransId="{2D0A185E-7CC3-4355-90B5-D6F62F6FB3F4}" sibTransId="{0F80B3BF-682F-42AD-89F6-19C8B8D37259}"/>
    <dgm:cxn modelId="{5F7E7E31-96AA-4D3B-B7C9-ACE5C7E2D307}" type="presOf" srcId="{6AB4860D-D8B0-46CB-BF27-4A96C9168294}" destId="{6C23BA74-D433-4BD2-96A8-5919EB46A168}" srcOrd="0" destOrd="0" presId="urn:microsoft.com/office/officeart/2008/layout/LinedList"/>
    <dgm:cxn modelId="{8DBD687D-5D84-4086-A6DE-B6803AA1E568}" type="presOf" srcId="{82672C60-13A5-47E6-A251-CEFE7F8C664C}" destId="{A78415A4-D3B3-447A-A9C3-713227A6B626}" srcOrd="0" destOrd="0" presId="urn:microsoft.com/office/officeart/2008/layout/LinedList"/>
    <dgm:cxn modelId="{6A1B0F5B-012F-4509-8C0C-767BC30AB6EE}" type="presOf" srcId="{40DA06E3-7F4E-4C9D-AD31-CCB985597B02}" destId="{E61CA229-A0A8-4D38-ABCF-C1045C9001C7}" srcOrd="0" destOrd="0" presId="urn:microsoft.com/office/officeart/2008/layout/LinedList"/>
    <dgm:cxn modelId="{049C296E-0262-4EC2-8906-A7BF43D0190D}" srcId="{82672C60-13A5-47E6-A251-CEFE7F8C664C}" destId="{CB70D80E-D5EE-4BA7-AB45-10656C222E92}" srcOrd="1" destOrd="0" parTransId="{239B3DC8-8678-4E7E-B789-DA3E7B3BABE3}" sibTransId="{AC98ADA8-7A18-4821-ABB6-483353D603E9}"/>
    <dgm:cxn modelId="{093DD24F-2CC1-4B63-87A4-0B20B5E5E259}" srcId="{82672C60-13A5-47E6-A251-CEFE7F8C664C}" destId="{6F65788B-D03A-4003-AE52-0FC2489E52CA}" srcOrd="2" destOrd="0" parTransId="{4CE91937-6DED-4CA4-B16B-FEAF6E0A827F}" sibTransId="{38D2BA51-DCED-4F58-95EC-416F1425BE64}"/>
    <dgm:cxn modelId="{20B8E0B2-BEA4-438A-BF59-BD93A1F0B5BF}" srcId="{F1425B23-0FE4-457B-8676-B2CA3C4BF944}" destId="{6F8FD706-9363-4CE6-82C9-D9365E26CEAA}" srcOrd="0" destOrd="0" parTransId="{5146A4E3-6234-46E1-85F7-36E0F82416DD}" sibTransId="{12A4950C-120D-49DA-9C4F-FE84DCEA6743}"/>
    <dgm:cxn modelId="{08D71950-CE0F-41FB-BD25-DADE7D83AEF1}" type="presOf" srcId="{6F65788B-D03A-4003-AE52-0FC2489E52CA}" destId="{AA7E6ECA-CF31-4A36-95FF-B85D16E0CA71}" srcOrd="0" destOrd="0" presId="urn:microsoft.com/office/officeart/2008/layout/LinedList"/>
    <dgm:cxn modelId="{789C241C-883F-4718-AD82-0B9FBF6DDE98}" type="presParOf" srcId="{F223EB25-18B8-4457-98A0-B06E24255390}" destId="{B5157EB2-0448-4A49-9C6A-493A060BE425}" srcOrd="0" destOrd="0" presId="urn:microsoft.com/office/officeart/2008/layout/LinedList"/>
    <dgm:cxn modelId="{DA2EED08-01E9-4467-9E1F-B41B27A88AC8}" type="presParOf" srcId="{F223EB25-18B8-4457-98A0-B06E24255390}" destId="{FBF1D2A2-65F9-4F93-9CAC-0A69069F2D51}" srcOrd="1" destOrd="0" presId="urn:microsoft.com/office/officeart/2008/layout/LinedList"/>
    <dgm:cxn modelId="{52837C2A-F811-4E05-8345-D8EC22F80B30}" type="presParOf" srcId="{FBF1D2A2-65F9-4F93-9CAC-0A69069F2D51}" destId="{579C3DD1-24EF-4D51-B80E-1447E0C8F751}" srcOrd="0" destOrd="0" presId="urn:microsoft.com/office/officeart/2008/layout/LinedList"/>
    <dgm:cxn modelId="{B05B2DD6-28B3-47C2-ABC1-FFE4D3C838C8}" type="presParOf" srcId="{FBF1D2A2-65F9-4F93-9CAC-0A69069F2D51}" destId="{16DC5272-CD98-4E39-AD92-924373CBE5FB}" srcOrd="1" destOrd="0" presId="urn:microsoft.com/office/officeart/2008/layout/LinedList"/>
    <dgm:cxn modelId="{3ADFDC30-8348-4E5E-9804-E976BBC52E7E}" type="presParOf" srcId="{16DC5272-CD98-4E39-AD92-924373CBE5FB}" destId="{46FE0152-8905-4044-AB9D-F9C91C8C1A0A}" srcOrd="0" destOrd="0" presId="urn:microsoft.com/office/officeart/2008/layout/LinedList"/>
    <dgm:cxn modelId="{3B8F96CD-B81A-410B-88BC-06E47A888F12}" type="presParOf" srcId="{16DC5272-CD98-4E39-AD92-924373CBE5FB}" destId="{6DA40796-E15B-4A71-B247-C8149E4D66A4}" srcOrd="1" destOrd="0" presId="urn:microsoft.com/office/officeart/2008/layout/LinedList"/>
    <dgm:cxn modelId="{4DBBDB83-5418-4AB8-8EC7-05D55FBBB710}" type="presParOf" srcId="{6DA40796-E15B-4A71-B247-C8149E4D66A4}" destId="{7DB6503A-F808-4A41-A17B-C4ED5B29AD2E}" srcOrd="0" destOrd="0" presId="urn:microsoft.com/office/officeart/2008/layout/LinedList"/>
    <dgm:cxn modelId="{C26C21C3-6970-45CF-88F0-7AC819F732A6}" type="presParOf" srcId="{6DA40796-E15B-4A71-B247-C8149E4D66A4}" destId="{A299E475-EDF0-460F-8CB1-64AB7A9B6A7A}" srcOrd="1" destOrd="0" presId="urn:microsoft.com/office/officeart/2008/layout/LinedList"/>
    <dgm:cxn modelId="{52DDA369-3D83-4763-B8A5-C6DACB25A995}" type="presParOf" srcId="{6DA40796-E15B-4A71-B247-C8149E4D66A4}" destId="{09D95F0B-2477-483C-A428-0639072E4BF1}" srcOrd="2" destOrd="0" presId="urn:microsoft.com/office/officeart/2008/layout/LinedList"/>
    <dgm:cxn modelId="{9ADAD9C6-8646-41DE-A4F9-B0AF2200A013}" type="presParOf" srcId="{16DC5272-CD98-4E39-AD92-924373CBE5FB}" destId="{405586C8-8FDB-4027-9329-63E00892A1C7}" srcOrd="2" destOrd="0" presId="urn:microsoft.com/office/officeart/2008/layout/LinedList"/>
    <dgm:cxn modelId="{1C735579-C083-468E-917A-4E0B30D23083}" type="presParOf" srcId="{16DC5272-CD98-4E39-AD92-924373CBE5FB}" destId="{624F0C2C-0CF1-4597-AEE6-3E233C70C8F7}" srcOrd="3" destOrd="0" presId="urn:microsoft.com/office/officeart/2008/layout/LinedList"/>
    <dgm:cxn modelId="{7B0742F6-7EC8-427C-996D-349042AA9082}" type="presParOf" srcId="{16DC5272-CD98-4E39-AD92-924373CBE5FB}" destId="{B5194824-0D26-432F-9261-B1C9071673A8}" srcOrd="4" destOrd="0" presId="urn:microsoft.com/office/officeart/2008/layout/LinedList"/>
    <dgm:cxn modelId="{985A7FD6-AD79-4013-BEF0-6876A6B80470}" type="presParOf" srcId="{B5194824-0D26-432F-9261-B1C9071673A8}" destId="{E75812A2-1591-469C-95C0-4C7735880D2F}" srcOrd="0" destOrd="0" presId="urn:microsoft.com/office/officeart/2008/layout/LinedList"/>
    <dgm:cxn modelId="{138E64A3-010E-40FA-9050-FF8C810938A4}" type="presParOf" srcId="{B5194824-0D26-432F-9261-B1C9071673A8}" destId="{2AA1B132-F843-47AF-B30F-1C6126628D1F}" srcOrd="1" destOrd="0" presId="urn:microsoft.com/office/officeart/2008/layout/LinedList"/>
    <dgm:cxn modelId="{B155E24B-6993-48F4-9DEE-46D79DC443A4}" type="presParOf" srcId="{B5194824-0D26-432F-9261-B1C9071673A8}" destId="{F5DAB51C-7A01-4B7E-9FDA-4CCE809441C6}" srcOrd="2" destOrd="0" presId="urn:microsoft.com/office/officeart/2008/layout/LinedList"/>
    <dgm:cxn modelId="{11749179-FA01-429D-A7D2-D2109A970349}" type="presParOf" srcId="{16DC5272-CD98-4E39-AD92-924373CBE5FB}" destId="{F1C6FFC1-C387-48D7-AF49-AE704E86AA56}" srcOrd="5" destOrd="0" presId="urn:microsoft.com/office/officeart/2008/layout/LinedList"/>
    <dgm:cxn modelId="{394704CC-9720-4E42-81BC-FF3569923D55}" type="presParOf" srcId="{16DC5272-CD98-4E39-AD92-924373CBE5FB}" destId="{A5613C0E-11A9-43B4-B355-D2D00C9359E9}" srcOrd="6" destOrd="0" presId="urn:microsoft.com/office/officeart/2008/layout/LinedList"/>
    <dgm:cxn modelId="{F5FCE844-6A2D-4967-99B0-C18C5BA7A429}" type="presParOf" srcId="{16DC5272-CD98-4E39-AD92-924373CBE5FB}" destId="{00EA8B70-FCBB-4B48-8649-9D51F7460139}" srcOrd="7" destOrd="0" presId="urn:microsoft.com/office/officeart/2008/layout/LinedList"/>
    <dgm:cxn modelId="{BBD060F2-FD8A-4B56-8380-4A1DC043B5C7}" type="presParOf" srcId="{00EA8B70-FCBB-4B48-8649-9D51F7460139}" destId="{353459B5-D45C-4435-976F-0AD1A53A0578}" srcOrd="0" destOrd="0" presId="urn:microsoft.com/office/officeart/2008/layout/LinedList"/>
    <dgm:cxn modelId="{293CD45C-AA2B-4CDB-B12E-A78F9ADE9B68}" type="presParOf" srcId="{00EA8B70-FCBB-4B48-8649-9D51F7460139}" destId="{3840A906-453F-4057-B888-602C8D969661}" srcOrd="1" destOrd="0" presId="urn:microsoft.com/office/officeart/2008/layout/LinedList"/>
    <dgm:cxn modelId="{5CDA0FA1-96C5-41CF-BDC6-335F3F68C9B5}" type="presParOf" srcId="{00EA8B70-FCBB-4B48-8649-9D51F7460139}" destId="{F33E472C-8A13-4F88-BE13-F9D746A7229F}" srcOrd="2" destOrd="0" presId="urn:microsoft.com/office/officeart/2008/layout/LinedList"/>
    <dgm:cxn modelId="{2D9B15A9-1525-4FE8-8933-99BD0902FF19}" type="presParOf" srcId="{16DC5272-CD98-4E39-AD92-924373CBE5FB}" destId="{F8C89B62-3208-4DD9-8616-91C5F969A3BD}" srcOrd="8" destOrd="0" presId="urn:microsoft.com/office/officeart/2008/layout/LinedList"/>
    <dgm:cxn modelId="{1C3B2B07-39FF-4138-AE03-7AFBC11C9C35}" type="presParOf" srcId="{16DC5272-CD98-4E39-AD92-924373CBE5FB}" destId="{D399CD3D-D88F-4A60-BB10-A8F96D402FEB}" srcOrd="9" destOrd="0" presId="urn:microsoft.com/office/officeart/2008/layout/LinedList"/>
    <dgm:cxn modelId="{8ACA7A68-C1C4-4A67-BF39-B2930976FB47}" type="presParOf" srcId="{16DC5272-CD98-4E39-AD92-924373CBE5FB}" destId="{6849D9A0-82AF-47BE-A30F-9631D54F4473}" srcOrd="10" destOrd="0" presId="urn:microsoft.com/office/officeart/2008/layout/LinedList"/>
    <dgm:cxn modelId="{B6C4D345-0D2D-4D79-B150-7DF29CDFD6FA}" type="presParOf" srcId="{6849D9A0-82AF-47BE-A30F-9631D54F4473}" destId="{AF3CEB60-C96D-4A9B-BE2B-C85084039798}" srcOrd="0" destOrd="0" presId="urn:microsoft.com/office/officeart/2008/layout/LinedList"/>
    <dgm:cxn modelId="{32D33A01-5117-4692-91CA-902D16A275CE}" type="presParOf" srcId="{6849D9A0-82AF-47BE-A30F-9631D54F4473}" destId="{8E1FF219-F47C-4257-9AA4-BA488846E966}" srcOrd="1" destOrd="0" presId="urn:microsoft.com/office/officeart/2008/layout/LinedList"/>
    <dgm:cxn modelId="{ABE024F8-FA48-47CB-8CBC-D3E65527B498}" type="presParOf" srcId="{6849D9A0-82AF-47BE-A30F-9631D54F4473}" destId="{01F63057-4F05-44FB-B3A6-3A643246D69D}" srcOrd="2" destOrd="0" presId="urn:microsoft.com/office/officeart/2008/layout/LinedList"/>
    <dgm:cxn modelId="{6880F1EF-C7FE-4960-BF99-FE7AB9955ED3}" type="presParOf" srcId="{16DC5272-CD98-4E39-AD92-924373CBE5FB}" destId="{36690F7E-A253-4CD8-912C-896A1BD3A954}" srcOrd="11" destOrd="0" presId="urn:microsoft.com/office/officeart/2008/layout/LinedList"/>
    <dgm:cxn modelId="{65BF25DE-04BE-4D9A-9BE9-C4FB2EB3D98A}" type="presParOf" srcId="{16DC5272-CD98-4E39-AD92-924373CBE5FB}" destId="{F4CF0CBD-705A-4DB2-B346-10C6B1EF22F4}" srcOrd="12" destOrd="0" presId="urn:microsoft.com/office/officeart/2008/layout/LinedList"/>
    <dgm:cxn modelId="{7DCAE598-6E44-41DA-BAE5-9F8418B3C59B}" type="presParOf" srcId="{F223EB25-18B8-4457-98A0-B06E24255390}" destId="{92E0E719-36F4-4687-ACEF-AE1924C76A38}" srcOrd="2" destOrd="0" presId="urn:microsoft.com/office/officeart/2008/layout/LinedList"/>
    <dgm:cxn modelId="{B2096ECD-FDFC-4D72-95C2-6080E9D27880}" type="presParOf" srcId="{F223EB25-18B8-4457-98A0-B06E24255390}" destId="{383A807C-D8AA-4A02-9C60-CB9D28F68018}" srcOrd="3" destOrd="0" presId="urn:microsoft.com/office/officeart/2008/layout/LinedList"/>
    <dgm:cxn modelId="{29001CA8-B120-482F-9908-13B5E3EEED31}" type="presParOf" srcId="{383A807C-D8AA-4A02-9C60-CB9D28F68018}" destId="{71017685-0ABE-4FC9-8889-63E4FB97E1E6}" srcOrd="0" destOrd="0" presId="urn:microsoft.com/office/officeart/2008/layout/LinedList"/>
    <dgm:cxn modelId="{0C67A875-C09B-42B5-9A41-EDFEC78A4558}" type="presParOf" srcId="{383A807C-D8AA-4A02-9C60-CB9D28F68018}" destId="{030481B0-4102-4D7D-9AB0-CF2305E746B4}" srcOrd="1" destOrd="0" presId="urn:microsoft.com/office/officeart/2008/layout/LinedList"/>
    <dgm:cxn modelId="{48CDF4B9-C3F2-4F46-854D-4AD27C1CBE03}" type="presParOf" srcId="{030481B0-4102-4D7D-9AB0-CF2305E746B4}" destId="{B31FD085-0EA9-429F-A9EA-49B42CB36578}" srcOrd="0" destOrd="0" presId="urn:microsoft.com/office/officeart/2008/layout/LinedList"/>
    <dgm:cxn modelId="{F6BBC4C2-89E0-4418-8314-9D6B7F9B2E57}" type="presParOf" srcId="{030481B0-4102-4D7D-9AB0-CF2305E746B4}" destId="{3168EB69-46C2-4970-AD67-0F11641237C4}" srcOrd="1" destOrd="0" presId="urn:microsoft.com/office/officeart/2008/layout/LinedList"/>
    <dgm:cxn modelId="{6AEC4AEC-C7B2-42A3-9D8F-465AFC31F528}" type="presParOf" srcId="{3168EB69-46C2-4970-AD67-0F11641237C4}" destId="{F36FDA8F-9789-457F-869B-DB0FB73CA562}" srcOrd="0" destOrd="0" presId="urn:microsoft.com/office/officeart/2008/layout/LinedList"/>
    <dgm:cxn modelId="{BD60BAD5-D56E-4561-AE91-8C72AFBD6C8C}" type="presParOf" srcId="{3168EB69-46C2-4970-AD67-0F11641237C4}" destId="{6C23BA74-D433-4BD2-96A8-5919EB46A168}" srcOrd="1" destOrd="0" presId="urn:microsoft.com/office/officeart/2008/layout/LinedList"/>
    <dgm:cxn modelId="{349F2DC1-5C4E-4050-B77E-398018BA1A65}" type="presParOf" srcId="{3168EB69-46C2-4970-AD67-0F11641237C4}" destId="{E88EAFF3-C008-413C-98DE-5DC110909C3A}" srcOrd="2" destOrd="0" presId="urn:microsoft.com/office/officeart/2008/layout/LinedList"/>
    <dgm:cxn modelId="{112E846D-08EF-49A4-B59B-023FC557FDBC}" type="presParOf" srcId="{030481B0-4102-4D7D-9AB0-CF2305E746B4}" destId="{4380B008-4DA9-4642-91BD-97DE304B5578}" srcOrd="2" destOrd="0" presId="urn:microsoft.com/office/officeart/2008/layout/LinedList"/>
    <dgm:cxn modelId="{D16347D9-81A6-4A96-8AB0-094F4DF9D6A2}" type="presParOf" srcId="{030481B0-4102-4D7D-9AB0-CF2305E746B4}" destId="{DEF9E3F1-732B-432F-A642-09BC8968B675}" srcOrd="3" destOrd="0" presId="urn:microsoft.com/office/officeart/2008/layout/LinedList"/>
    <dgm:cxn modelId="{1766D5FA-0730-48E3-BB2A-0FCA52FC3804}" type="presParOf" srcId="{030481B0-4102-4D7D-9AB0-CF2305E746B4}" destId="{E077CF34-D7EA-47BD-A245-1907D527C109}" srcOrd="4" destOrd="0" presId="urn:microsoft.com/office/officeart/2008/layout/LinedList"/>
    <dgm:cxn modelId="{ADF194BC-54C7-4459-800B-E4292A80394D}" type="presParOf" srcId="{E077CF34-D7EA-47BD-A245-1907D527C109}" destId="{18B3B6DC-1036-4B25-94D4-15AB4AA8E03C}" srcOrd="0" destOrd="0" presId="urn:microsoft.com/office/officeart/2008/layout/LinedList"/>
    <dgm:cxn modelId="{68771F05-187C-42BD-922C-29FBE39D2371}" type="presParOf" srcId="{E077CF34-D7EA-47BD-A245-1907D527C109}" destId="{E61CA229-A0A8-4D38-ABCF-C1045C9001C7}" srcOrd="1" destOrd="0" presId="urn:microsoft.com/office/officeart/2008/layout/LinedList"/>
    <dgm:cxn modelId="{8DEC0923-5412-46A6-93FC-60E24235D17A}" type="presParOf" srcId="{E077CF34-D7EA-47BD-A245-1907D527C109}" destId="{AC6AFB7E-29C7-451C-9AEB-ED6BE6980824}" srcOrd="2" destOrd="0" presId="urn:microsoft.com/office/officeart/2008/layout/LinedList"/>
    <dgm:cxn modelId="{F64C5B5B-2BCE-4798-9A12-B35A875DECC4}" type="presParOf" srcId="{030481B0-4102-4D7D-9AB0-CF2305E746B4}" destId="{B2B9B625-1E31-44A2-BA57-E51B0D722561}" srcOrd="5" destOrd="0" presId="urn:microsoft.com/office/officeart/2008/layout/LinedList"/>
    <dgm:cxn modelId="{06DB0787-A8B9-4C62-82DE-C11CF2D42FA3}" type="presParOf" srcId="{030481B0-4102-4D7D-9AB0-CF2305E746B4}" destId="{C902B5AE-21EE-4C9B-B7FF-01AFBBF93EE7}" srcOrd="6" destOrd="0" presId="urn:microsoft.com/office/officeart/2008/layout/LinedList"/>
    <dgm:cxn modelId="{DF6E226D-C803-485B-80BC-F8D860A7E2D1}" type="presParOf" srcId="{030481B0-4102-4D7D-9AB0-CF2305E746B4}" destId="{2C3F141C-7D1E-4952-AAF1-3AB62B887031}" srcOrd="7" destOrd="0" presId="urn:microsoft.com/office/officeart/2008/layout/LinedList"/>
    <dgm:cxn modelId="{FFD93CFF-4AFE-4BD5-AF3E-F1C73975CDE5}" type="presParOf" srcId="{2C3F141C-7D1E-4952-AAF1-3AB62B887031}" destId="{D539EA90-BDF4-472A-9315-DBCFF538B45C}" srcOrd="0" destOrd="0" presId="urn:microsoft.com/office/officeart/2008/layout/LinedList"/>
    <dgm:cxn modelId="{CBD310EC-AA96-4911-B837-9973587D0EEE}" type="presParOf" srcId="{2C3F141C-7D1E-4952-AAF1-3AB62B887031}" destId="{4E26DD6C-BCEB-4755-884B-087F5DA36065}" srcOrd="1" destOrd="0" presId="urn:microsoft.com/office/officeart/2008/layout/LinedList"/>
    <dgm:cxn modelId="{CD329B40-753C-45E8-81A3-32E1C95516EC}" type="presParOf" srcId="{2C3F141C-7D1E-4952-AAF1-3AB62B887031}" destId="{C712ED03-36FB-4FAD-92BE-730F80450B59}" srcOrd="2" destOrd="0" presId="urn:microsoft.com/office/officeart/2008/layout/LinedList"/>
    <dgm:cxn modelId="{7ADAE760-EB0C-4579-9E6F-20B7FB3D99AE}" type="presParOf" srcId="{030481B0-4102-4D7D-9AB0-CF2305E746B4}" destId="{A60D50BC-B3A3-46AF-8B43-6A3C952E620B}" srcOrd="8" destOrd="0" presId="urn:microsoft.com/office/officeart/2008/layout/LinedList"/>
    <dgm:cxn modelId="{51830E2F-A8EC-4CFD-ACC2-3CBEE9A9D3D2}" type="presParOf" srcId="{030481B0-4102-4D7D-9AB0-CF2305E746B4}" destId="{C03675E7-5A3D-4C6B-90B7-F9115726E38E}" srcOrd="9" destOrd="0" presId="urn:microsoft.com/office/officeart/2008/layout/LinedList"/>
    <dgm:cxn modelId="{5F6656D3-9ED9-4B7B-9BAF-BDFC8B5743EC}" type="presParOf" srcId="{F223EB25-18B8-4457-98A0-B06E24255390}" destId="{DB58B03B-3514-4D7F-B546-785AC891B67C}" srcOrd="4" destOrd="0" presId="urn:microsoft.com/office/officeart/2008/layout/LinedList"/>
    <dgm:cxn modelId="{9CB08D2B-C9AE-430F-8EBF-35BA706C2E4D}" type="presParOf" srcId="{F223EB25-18B8-4457-98A0-B06E24255390}" destId="{4EF2A2B1-190F-483D-95D1-B13F8F3BF158}" srcOrd="5" destOrd="0" presId="urn:microsoft.com/office/officeart/2008/layout/LinedList"/>
    <dgm:cxn modelId="{16B7A190-215E-431F-AA41-0A9D98791456}" type="presParOf" srcId="{4EF2A2B1-190F-483D-95D1-B13F8F3BF158}" destId="{A78415A4-D3B3-447A-A9C3-713227A6B626}" srcOrd="0" destOrd="0" presId="urn:microsoft.com/office/officeart/2008/layout/LinedList"/>
    <dgm:cxn modelId="{0DD13648-0D14-4465-B9DD-6E0F1B0A3B88}" type="presParOf" srcId="{4EF2A2B1-190F-483D-95D1-B13F8F3BF158}" destId="{0ABEA5AC-9B46-4650-8640-0B593D8706E4}" srcOrd="1" destOrd="0" presId="urn:microsoft.com/office/officeart/2008/layout/LinedList"/>
    <dgm:cxn modelId="{1C059F4B-0836-4E85-8C95-65CBB605D493}" type="presParOf" srcId="{0ABEA5AC-9B46-4650-8640-0B593D8706E4}" destId="{B86AEFCB-69B8-4901-9A99-39614D0ADBDD}" srcOrd="0" destOrd="0" presId="urn:microsoft.com/office/officeart/2008/layout/LinedList"/>
    <dgm:cxn modelId="{82876B1B-58DA-406B-ABFF-A6D926FC8BA7}" type="presParOf" srcId="{0ABEA5AC-9B46-4650-8640-0B593D8706E4}" destId="{9D3194D2-D25A-4C43-889F-8DA54A24C3D2}" srcOrd="1" destOrd="0" presId="urn:microsoft.com/office/officeart/2008/layout/LinedList"/>
    <dgm:cxn modelId="{4BDF2AC6-06E5-4F0F-B550-01B78461C96A}" type="presParOf" srcId="{9D3194D2-D25A-4C43-889F-8DA54A24C3D2}" destId="{066D4A71-7807-4605-AE92-F29D2D26D9E6}" srcOrd="0" destOrd="0" presId="urn:microsoft.com/office/officeart/2008/layout/LinedList"/>
    <dgm:cxn modelId="{2136D6C1-07A4-4757-A898-F52C07BE4CF7}" type="presParOf" srcId="{9D3194D2-D25A-4C43-889F-8DA54A24C3D2}" destId="{03CFB0E9-C28F-4E25-93EA-068E91B52E21}" srcOrd="1" destOrd="0" presId="urn:microsoft.com/office/officeart/2008/layout/LinedList"/>
    <dgm:cxn modelId="{4CCFE5C7-EAD6-42BB-AC42-4B97077C1B47}" type="presParOf" srcId="{9D3194D2-D25A-4C43-889F-8DA54A24C3D2}" destId="{789BDEBA-0D79-4C63-BFD8-4F68C992EF9A}" srcOrd="2" destOrd="0" presId="urn:microsoft.com/office/officeart/2008/layout/LinedList"/>
    <dgm:cxn modelId="{C755603F-DAC8-4FAC-A826-ACE2C28613A8}" type="presParOf" srcId="{0ABEA5AC-9B46-4650-8640-0B593D8706E4}" destId="{A657B97C-15A6-4B0A-B041-3F36C8CADB48}" srcOrd="2" destOrd="0" presId="urn:microsoft.com/office/officeart/2008/layout/LinedList"/>
    <dgm:cxn modelId="{E6C01F87-0A7B-4714-8609-44840007CAA4}" type="presParOf" srcId="{0ABEA5AC-9B46-4650-8640-0B593D8706E4}" destId="{2174A9A0-FE1F-477E-B45A-4900B412E006}" srcOrd="3" destOrd="0" presId="urn:microsoft.com/office/officeart/2008/layout/LinedList"/>
    <dgm:cxn modelId="{109AF8FF-14A6-422C-9F3A-8288EFF31F4D}" type="presParOf" srcId="{0ABEA5AC-9B46-4650-8640-0B593D8706E4}" destId="{4EAF57F7-113E-4A4C-9796-D67A65D33AFB}" srcOrd="4" destOrd="0" presId="urn:microsoft.com/office/officeart/2008/layout/LinedList"/>
    <dgm:cxn modelId="{D541042D-D3C4-451C-A618-3726064C488A}" type="presParOf" srcId="{4EAF57F7-113E-4A4C-9796-D67A65D33AFB}" destId="{302C7480-61A8-4264-B41B-2F875623D690}" srcOrd="0" destOrd="0" presId="urn:microsoft.com/office/officeart/2008/layout/LinedList"/>
    <dgm:cxn modelId="{9DA1C414-DC09-45DF-8B81-066D1E9E9CF9}" type="presParOf" srcId="{4EAF57F7-113E-4A4C-9796-D67A65D33AFB}" destId="{24BA8054-5704-4836-8979-08178445194B}" srcOrd="1" destOrd="0" presId="urn:microsoft.com/office/officeart/2008/layout/LinedList"/>
    <dgm:cxn modelId="{ED203928-53FA-43D6-ADE1-D5DBBD64F1B9}" type="presParOf" srcId="{4EAF57F7-113E-4A4C-9796-D67A65D33AFB}" destId="{D4B97D12-63F5-4E5D-9203-8DDDD8D22DC6}" srcOrd="2" destOrd="0" presId="urn:microsoft.com/office/officeart/2008/layout/LinedList"/>
    <dgm:cxn modelId="{00CF71CD-AAA4-466B-8973-2DC6B9B0C613}" type="presParOf" srcId="{0ABEA5AC-9B46-4650-8640-0B593D8706E4}" destId="{2712492F-F762-4C6B-9B67-725098F37362}" srcOrd="5" destOrd="0" presId="urn:microsoft.com/office/officeart/2008/layout/LinedList"/>
    <dgm:cxn modelId="{CCF711CE-AF7E-42B6-B90E-C21A0FE862FE}" type="presParOf" srcId="{0ABEA5AC-9B46-4650-8640-0B593D8706E4}" destId="{6EBF9EB8-76FA-4DAE-A402-60B7A853940B}" srcOrd="6" destOrd="0" presId="urn:microsoft.com/office/officeart/2008/layout/LinedList"/>
    <dgm:cxn modelId="{9B726E79-FD40-4AC8-9915-45BB446442CA}" type="presParOf" srcId="{0ABEA5AC-9B46-4650-8640-0B593D8706E4}" destId="{6D8E9D64-26F8-4EB4-B02A-83A21CA5555A}" srcOrd="7" destOrd="0" presId="urn:microsoft.com/office/officeart/2008/layout/LinedList"/>
    <dgm:cxn modelId="{28E7FD6A-A4C7-48FA-98AC-260E25CC770E}" type="presParOf" srcId="{6D8E9D64-26F8-4EB4-B02A-83A21CA5555A}" destId="{1809AAAB-ACA7-4498-8FF7-17BF8BFA1705}" srcOrd="0" destOrd="0" presId="urn:microsoft.com/office/officeart/2008/layout/LinedList"/>
    <dgm:cxn modelId="{A8FD39A6-7A7C-4699-85A0-982A4106E080}" type="presParOf" srcId="{6D8E9D64-26F8-4EB4-B02A-83A21CA5555A}" destId="{AA7E6ECA-CF31-4A36-95FF-B85D16E0CA71}" srcOrd="1" destOrd="0" presId="urn:microsoft.com/office/officeart/2008/layout/LinedList"/>
    <dgm:cxn modelId="{13A8AE2E-A7E9-4694-A248-B4E8BCECCE2E}" type="presParOf" srcId="{6D8E9D64-26F8-4EB4-B02A-83A21CA5555A}" destId="{E18ECEA7-0106-41E9-BC97-ACA6374401E4}" srcOrd="2" destOrd="0" presId="urn:microsoft.com/office/officeart/2008/layout/LinedList"/>
    <dgm:cxn modelId="{5CD7D06E-9846-4535-930D-3F07990699E3}" type="presParOf" srcId="{0ABEA5AC-9B46-4650-8640-0B593D8706E4}" destId="{BD5AF8CC-BD40-4701-9E31-321464D699EE}" srcOrd="8" destOrd="0" presId="urn:microsoft.com/office/officeart/2008/layout/LinedList"/>
    <dgm:cxn modelId="{BAF74731-B9D4-4944-AC59-DEE05BB5E2FB}" type="presParOf" srcId="{0ABEA5AC-9B46-4650-8640-0B593D8706E4}" destId="{C08148E4-1C45-4177-ACD7-DC8BD490E54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9C1DE7-1A81-43CA-97D5-74637F8FDEF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FC4293-0A09-4B87-B3FF-41304846B9BD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800" b="1" noProof="0" dirty="0">
              <a:latin typeface="Arial" pitchFamily="34" charset="0"/>
              <a:cs typeface="Arial" pitchFamily="34" charset="0"/>
            </a:rPr>
            <a:t>System Building</a:t>
          </a:r>
        </a:p>
      </dgm:t>
    </dgm:pt>
    <dgm:pt modelId="{A5B3D154-3BA5-4AC0-B149-927B900C62EC}" type="parTrans" cxnId="{46C1772D-7A51-46E8-99AD-6E98F320A678}">
      <dgm:prSet/>
      <dgm:spPr/>
      <dgm:t>
        <a:bodyPr/>
        <a:lstStyle/>
        <a:p>
          <a:endParaRPr lang="en-US" noProof="0" dirty="0"/>
        </a:p>
      </dgm:t>
    </dgm:pt>
    <dgm:pt modelId="{D89CBEB7-670B-47C2-AFB3-67266A707714}" type="sibTrans" cxnId="{46C1772D-7A51-46E8-99AD-6E98F320A678}">
      <dgm:prSet/>
      <dgm:spPr/>
      <dgm:t>
        <a:bodyPr/>
        <a:lstStyle/>
        <a:p>
          <a:endParaRPr lang="en-US" noProof="0" dirty="0"/>
        </a:p>
      </dgm:t>
    </dgm:pt>
    <dgm:pt modelId="{0F4FC706-2B33-459F-9DC1-4BAC556BA6E1}">
      <dgm:prSet phldrT="[Text]" custT="1"/>
      <dgm:spPr/>
      <dgm:t>
        <a:bodyPr/>
        <a:lstStyle/>
        <a:p>
          <a:r>
            <a:rPr lang="tr-TR" sz="900" b="0" noProof="0" dirty="0" smtClean="0">
              <a:latin typeface="Arial" pitchFamily="34" charset="0"/>
              <a:cs typeface="Arial" pitchFamily="34" charset="0"/>
            </a:rPr>
            <a:t>REQUIRED - </a:t>
          </a:r>
          <a:r>
            <a:rPr lang="en-US" sz="900" b="0" noProof="0" dirty="0" smtClean="0">
              <a:latin typeface="Arial" pitchFamily="34" charset="0"/>
              <a:cs typeface="Arial" pitchFamily="34" charset="0"/>
            </a:rPr>
            <a:t>Chip Manufacturers, </a:t>
          </a:r>
          <a:r>
            <a:rPr lang="tr-TR" sz="900" b="0" noProof="0" dirty="0" err="1" smtClean="0">
              <a:latin typeface="Arial" pitchFamily="34" charset="0"/>
              <a:cs typeface="Arial" pitchFamily="34" charset="0"/>
            </a:rPr>
            <a:t>Spectrum</a:t>
          </a:r>
          <a:r>
            <a:rPr lang="tr-TR" sz="900" b="0" noProof="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900" b="0" noProof="0" dirty="0" err="1" smtClean="0">
              <a:latin typeface="Arial" pitchFamily="34" charset="0"/>
              <a:cs typeface="Arial" pitchFamily="34" charset="0"/>
            </a:rPr>
            <a:t>Sensing</a:t>
          </a:r>
          <a:r>
            <a:rPr lang="tr-TR" sz="900" b="0" noProof="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900" b="0" noProof="0" dirty="0" err="1" smtClean="0">
              <a:latin typeface="Arial" pitchFamily="34" charset="0"/>
              <a:cs typeface="Arial" pitchFamily="34" charset="0"/>
            </a:rPr>
            <a:t>Related</a:t>
          </a:r>
          <a:r>
            <a:rPr lang="tr-TR" sz="900" b="0" noProof="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900" b="0" noProof="0" dirty="0" err="1" smtClean="0">
              <a:latin typeface="Arial" pitchFamily="34" charset="0"/>
              <a:cs typeface="Arial" pitchFamily="34" charset="0"/>
            </a:rPr>
            <a:t>componies</a:t>
          </a:r>
          <a:r>
            <a:rPr lang="en-US" sz="900" b="0" noProof="0" dirty="0" smtClean="0">
              <a:latin typeface="Arial" pitchFamily="34" charset="0"/>
              <a:cs typeface="Arial" pitchFamily="34" charset="0"/>
            </a:rPr>
            <a:t>, </a:t>
          </a:r>
          <a:r>
            <a:rPr lang="tr-TR" sz="900" b="0" noProof="0" dirty="0" err="1" smtClean="0">
              <a:latin typeface="Arial" pitchFamily="34" charset="0"/>
              <a:cs typeface="Arial" pitchFamily="34" charset="0"/>
            </a:rPr>
            <a:t>Antenna</a:t>
          </a:r>
          <a:r>
            <a:rPr lang="en-US" sz="900" b="0" noProof="0" dirty="0" smtClean="0">
              <a:latin typeface="Arial" pitchFamily="34" charset="0"/>
              <a:cs typeface="Arial" pitchFamily="34" charset="0"/>
            </a:rPr>
            <a:t> producers</a:t>
          </a:r>
          <a:r>
            <a:rPr lang="tr-TR" sz="900" b="0" noProof="0" dirty="0" smtClean="0">
              <a:latin typeface="Arial" pitchFamily="34" charset="0"/>
              <a:cs typeface="Arial" pitchFamily="34" charset="0"/>
            </a:rPr>
            <a:t>, RF </a:t>
          </a:r>
          <a:r>
            <a:rPr lang="tr-TR" sz="900" b="0" noProof="0" dirty="0" err="1" smtClean="0">
              <a:latin typeface="Arial" pitchFamily="34" charset="0"/>
              <a:cs typeface="Arial" pitchFamily="34" charset="0"/>
            </a:rPr>
            <a:t>Experts</a:t>
          </a:r>
          <a:r>
            <a:rPr lang="en-US" sz="900" b="0" noProof="0" dirty="0" smtClean="0">
              <a:latin typeface="Arial" pitchFamily="34" charset="0"/>
              <a:cs typeface="Arial" pitchFamily="34" charset="0"/>
            </a:rPr>
            <a:t> </a:t>
          </a:r>
          <a:endParaRPr lang="en-US" sz="900" b="0" noProof="0" dirty="0">
            <a:latin typeface="Arial" pitchFamily="34" charset="0"/>
            <a:cs typeface="Arial" pitchFamily="34" charset="0"/>
          </a:endParaRPr>
        </a:p>
      </dgm:t>
    </dgm:pt>
    <dgm:pt modelId="{03974064-F3E8-4C1A-8FFF-E7FF91591A96}" type="parTrans" cxnId="{28E7070E-5496-41C4-8243-BA9F131A969E}">
      <dgm:prSet/>
      <dgm:spPr/>
      <dgm:t>
        <a:bodyPr/>
        <a:lstStyle/>
        <a:p>
          <a:endParaRPr lang="en-US" noProof="0" dirty="0"/>
        </a:p>
      </dgm:t>
    </dgm:pt>
    <dgm:pt modelId="{1931540F-ECF4-4B7C-B65E-01ECDB2A05E3}" type="sibTrans" cxnId="{28E7070E-5496-41C4-8243-BA9F131A969E}">
      <dgm:prSet/>
      <dgm:spPr/>
      <dgm:t>
        <a:bodyPr/>
        <a:lstStyle/>
        <a:p>
          <a:endParaRPr lang="en-US" noProof="0" dirty="0"/>
        </a:p>
      </dgm:t>
    </dgm:pt>
    <dgm:pt modelId="{FF98B261-0007-4604-8327-73CC5B17C34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800" b="0" noProof="0" dirty="0">
              <a:latin typeface="Arial" pitchFamily="34" charset="0"/>
              <a:cs typeface="Arial" pitchFamily="34" charset="0"/>
            </a:rPr>
            <a:t>System Integration</a:t>
          </a:r>
        </a:p>
      </dgm:t>
    </dgm:pt>
    <dgm:pt modelId="{4BDB175C-F85B-409D-B6B3-489CAEFA1354}" type="parTrans" cxnId="{9B84B365-69EA-4C5F-A583-39D678B9B51B}">
      <dgm:prSet/>
      <dgm:spPr/>
      <dgm:t>
        <a:bodyPr/>
        <a:lstStyle/>
        <a:p>
          <a:endParaRPr lang="en-US" noProof="0" dirty="0"/>
        </a:p>
      </dgm:t>
    </dgm:pt>
    <dgm:pt modelId="{3E193157-20E4-42DF-9BE5-263385A601B5}" type="sibTrans" cxnId="{9B84B365-69EA-4C5F-A583-39D678B9B51B}">
      <dgm:prSet/>
      <dgm:spPr/>
      <dgm:t>
        <a:bodyPr/>
        <a:lstStyle/>
        <a:p>
          <a:endParaRPr lang="en-US" noProof="0" dirty="0"/>
        </a:p>
      </dgm:t>
    </dgm:pt>
    <dgm:pt modelId="{03CFB1C3-F6D8-4F9F-8F06-15866B4A0939}">
      <dgm:prSet phldrT="[Text]" custT="1"/>
      <dgm:spPr/>
      <dgm:t>
        <a:bodyPr/>
        <a:lstStyle/>
        <a:p>
          <a:r>
            <a:rPr lang="tr-TR" sz="900" b="0" noProof="0" dirty="0" smtClean="0">
              <a:latin typeface="Arial" pitchFamily="34" charset="0"/>
              <a:cs typeface="Arial" pitchFamily="34" charset="0"/>
            </a:rPr>
            <a:t>ITU (TR), Ericsson (TR), </a:t>
          </a:r>
          <a:r>
            <a:rPr lang="tr-TR" sz="900" b="0" noProof="0" dirty="0" err="1" smtClean="0">
              <a:latin typeface="Arial" pitchFamily="34" charset="0"/>
              <a:cs typeface="Arial" pitchFamily="34" charset="0"/>
            </a:rPr>
            <a:t>Enovas</a:t>
          </a:r>
          <a:r>
            <a:rPr lang="tr-TR" sz="900" b="0" noProof="0" dirty="0" smtClean="0">
              <a:latin typeface="Arial" pitchFamily="34" charset="0"/>
              <a:cs typeface="Arial" pitchFamily="34" charset="0"/>
            </a:rPr>
            <a:t> (TR)</a:t>
          </a:r>
          <a:endParaRPr lang="en-US" sz="900" b="0" noProof="0" dirty="0">
            <a:latin typeface="Arial" pitchFamily="34" charset="0"/>
            <a:cs typeface="Arial" pitchFamily="34" charset="0"/>
          </a:endParaRPr>
        </a:p>
      </dgm:t>
    </dgm:pt>
    <dgm:pt modelId="{5A826233-B8DE-4EAC-9F7C-40F266A49875}" type="parTrans" cxnId="{C63FD795-76ED-4F5C-BA31-2E24C28B0505}">
      <dgm:prSet/>
      <dgm:spPr/>
      <dgm:t>
        <a:bodyPr/>
        <a:lstStyle/>
        <a:p>
          <a:endParaRPr lang="en-US" noProof="0" dirty="0"/>
        </a:p>
      </dgm:t>
    </dgm:pt>
    <dgm:pt modelId="{D4B9089A-AE8A-472F-B0A5-8EC887D84F4C}" type="sibTrans" cxnId="{C63FD795-76ED-4F5C-BA31-2E24C28B0505}">
      <dgm:prSet/>
      <dgm:spPr/>
      <dgm:t>
        <a:bodyPr/>
        <a:lstStyle/>
        <a:p>
          <a:endParaRPr lang="en-US" noProof="0" dirty="0"/>
        </a:p>
      </dgm:t>
    </dgm:pt>
    <dgm:pt modelId="{3A19DA97-90A7-41F6-91D3-9B5D160CDA26}">
      <dgm:prSet phldrT="[Text]" custT="1"/>
      <dgm:spPr>
        <a:solidFill>
          <a:srgbClr val="CC3300"/>
        </a:solidFill>
      </dgm:spPr>
      <dgm:t>
        <a:bodyPr/>
        <a:lstStyle/>
        <a:p>
          <a:r>
            <a:rPr lang="en-US" sz="800" b="0" noProof="0" dirty="0">
              <a:latin typeface="Arial" pitchFamily="34" charset="0"/>
              <a:cs typeface="Arial" pitchFamily="34" charset="0"/>
            </a:rPr>
            <a:t>Service Creation</a:t>
          </a:r>
        </a:p>
      </dgm:t>
    </dgm:pt>
    <dgm:pt modelId="{F44F9CB2-26E9-414A-9ACF-D6686831B26E}" type="parTrans" cxnId="{BC62C96F-F0F1-4E7C-8A2F-D52BAF3D484C}">
      <dgm:prSet/>
      <dgm:spPr/>
      <dgm:t>
        <a:bodyPr/>
        <a:lstStyle/>
        <a:p>
          <a:endParaRPr lang="en-US" noProof="0" dirty="0"/>
        </a:p>
      </dgm:t>
    </dgm:pt>
    <dgm:pt modelId="{2AB14C14-7F18-40B0-BCF4-5D49CEA6FA88}" type="sibTrans" cxnId="{BC62C96F-F0F1-4E7C-8A2F-D52BAF3D484C}">
      <dgm:prSet/>
      <dgm:spPr/>
      <dgm:t>
        <a:bodyPr/>
        <a:lstStyle/>
        <a:p>
          <a:endParaRPr lang="en-US" noProof="0" dirty="0"/>
        </a:p>
      </dgm:t>
    </dgm:pt>
    <dgm:pt modelId="{8D761FB7-17BD-4D57-99D3-A1A819F642E6}">
      <dgm:prSet phldrT="[Text]" custT="1"/>
      <dgm:spPr>
        <a:solidFill>
          <a:srgbClr val="00CC00"/>
        </a:solidFill>
      </dgm:spPr>
      <dgm:t>
        <a:bodyPr/>
        <a:lstStyle/>
        <a:p>
          <a:r>
            <a:rPr lang="en-US" sz="800" b="0" noProof="0" dirty="0">
              <a:latin typeface="Arial" pitchFamily="34" charset="0"/>
              <a:cs typeface="Arial" pitchFamily="34" charset="0"/>
            </a:rPr>
            <a:t>Technology Enabling</a:t>
          </a:r>
        </a:p>
      </dgm:t>
    </dgm:pt>
    <dgm:pt modelId="{6DBDFEAE-0B53-4B0E-8557-FB2F52ED707F}" type="parTrans" cxnId="{B96EBA6B-4FEC-4F02-9C30-E12BC3A29617}">
      <dgm:prSet/>
      <dgm:spPr/>
      <dgm:t>
        <a:bodyPr/>
        <a:lstStyle/>
        <a:p>
          <a:endParaRPr lang="en-US" noProof="0" dirty="0"/>
        </a:p>
      </dgm:t>
    </dgm:pt>
    <dgm:pt modelId="{87F8CBE1-DEAA-4AB2-9B70-FB2DAE23EC4F}" type="sibTrans" cxnId="{B96EBA6B-4FEC-4F02-9C30-E12BC3A29617}">
      <dgm:prSet/>
      <dgm:spPr/>
      <dgm:t>
        <a:bodyPr/>
        <a:lstStyle/>
        <a:p>
          <a:endParaRPr lang="en-US" noProof="0" dirty="0"/>
        </a:p>
      </dgm:t>
    </dgm:pt>
    <dgm:pt modelId="{3D9CF107-A4C9-4E53-8DAD-111C80B1011F}">
      <dgm:prSet phldrT="[Text]" custT="1"/>
      <dgm:spPr/>
      <dgm:t>
        <a:bodyPr/>
        <a:lstStyle/>
        <a:p>
          <a:r>
            <a:rPr lang="en-US" sz="900" b="0" noProof="0" dirty="0" err="1" smtClean="0">
              <a:latin typeface="Arial" pitchFamily="34" charset="0"/>
              <a:cs typeface="Arial" pitchFamily="34" charset="0"/>
            </a:rPr>
            <a:t>Turkcell</a:t>
          </a:r>
          <a:r>
            <a:rPr lang="tr-TR" sz="900" b="0" noProof="0" dirty="0" smtClean="0">
              <a:latin typeface="Arial" pitchFamily="34" charset="0"/>
              <a:cs typeface="Arial" pitchFamily="34" charset="0"/>
            </a:rPr>
            <a:t> (TR), Ericsson (TR), </a:t>
          </a:r>
          <a:r>
            <a:rPr lang="tr-TR" sz="900" b="0" noProof="0" dirty="0" err="1" smtClean="0">
              <a:latin typeface="Arial" pitchFamily="34" charset="0"/>
              <a:cs typeface="Arial" pitchFamily="34" charset="0"/>
            </a:rPr>
            <a:t>Enovas</a:t>
          </a:r>
          <a:r>
            <a:rPr lang="tr-TR" sz="900" b="0" noProof="0" dirty="0" smtClean="0">
              <a:latin typeface="Arial" pitchFamily="34" charset="0"/>
              <a:cs typeface="Arial" pitchFamily="34" charset="0"/>
            </a:rPr>
            <a:t> (TR)</a:t>
          </a:r>
          <a:endParaRPr lang="en-US" sz="900" b="0" noProof="0" dirty="0">
            <a:latin typeface="Arial" pitchFamily="34" charset="0"/>
            <a:cs typeface="Arial" pitchFamily="34" charset="0"/>
          </a:endParaRPr>
        </a:p>
      </dgm:t>
    </dgm:pt>
    <dgm:pt modelId="{D69FA82A-4B2D-497C-B4B5-186832CE88C7}" type="parTrans" cxnId="{1F20A08A-926F-43EF-8840-45E7FAD68828}">
      <dgm:prSet/>
      <dgm:spPr/>
      <dgm:t>
        <a:bodyPr/>
        <a:lstStyle/>
        <a:p>
          <a:endParaRPr lang="en-US" noProof="0" dirty="0"/>
        </a:p>
      </dgm:t>
    </dgm:pt>
    <dgm:pt modelId="{754F1905-7BA2-4302-AA73-3A334CD76670}" type="sibTrans" cxnId="{1F20A08A-926F-43EF-8840-45E7FAD68828}">
      <dgm:prSet/>
      <dgm:spPr/>
      <dgm:t>
        <a:bodyPr/>
        <a:lstStyle/>
        <a:p>
          <a:endParaRPr lang="en-US" noProof="0" dirty="0"/>
        </a:p>
      </dgm:t>
    </dgm:pt>
    <dgm:pt modelId="{E60FC23A-39B3-4729-B29A-84DB66ADA038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800" b="0" noProof="0" dirty="0">
              <a:latin typeface="Arial" pitchFamily="34" charset="0"/>
              <a:cs typeface="Arial" pitchFamily="34" charset="0"/>
            </a:rPr>
            <a:t>Service Integration</a:t>
          </a:r>
        </a:p>
      </dgm:t>
    </dgm:pt>
    <dgm:pt modelId="{09AE6C69-49C0-4C19-9D16-200066E7A8AA}" type="parTrans" cxnId="{084B7C99-E51C-4597-8F53-D5F6E08AE4C8}">
      <dgm:prSet/>
      <dgm:spPr/>
      <dgm:t>
        <a:bodyPr/>
        <a:lstStyle/>
        <a:p>
          <a:endParaRPr lang="en-US" noProof="0" dirty="0"/>
        </a:p>
      </dgm:t>
    </dgm:pt>
    <dgm:pt modelId="{C6712A3A-1656-4F8A-B50B-994923E019AE}" type="sibTrans" cxnId="{084B7C99-E51C-4597-8F53-D5F6E08AE4C8}">
      <dgm:prSet/>
      <dgm:spPr/>
      <dgm:t>
        <a:bodyPr/>
        <a:lstStyle/>
        <a:p>
          <a:endParaRPr lang="en-US" noProof="0" dirty="0"/>
        </a:p>
      </dgm:t>
    </dgm:pt>
    <dgm:pt modelId="{A12332E3-2E94-4A1E-A48E-9CEA88F667DB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800" b="0" noProof="0" dirty="0">
              <a:latin typeface="Arial" pitchFamily="34" charset="0"/>
              <a:cs typeface="Arial" pitchFamily="34" charset="0"/>
            </a:rPr>
            <a:t>Distribution</a:t>
          </a:r>
        </a:p>
      </dgm:t>
    </dgm:pt>
    <dgm:pt modelId="{E955F8B2-84BA-458F-9513-48F6570FF558}" type="parTrans" cxnId="{9D0CD4B4-8FCC-45BB-AB3B-631505372D5D}">
      <dgm:prSet/>
      <dgm:spPr/>
      <dgm:t>
        <a:bodyPr/>
        <a:lstStyle/>
        <a:p>
          <a:endParaRPr lang="en-US" noProof="0" dirty="0"/>
        </a:p>
      </dgm:t>
    </dgm:pt>
    <dgm:pt modelId="{DE926918-02CF-4488-AEC2-9C25A00202E5}" type="sibTrans" cxnId="{9D0CD4B4-8FCC-45BB-AB3B-631505372D5D}">
      <dgm:prSet/>
      <dgm:spPr/>
      <dgm:t>
        <a:bodyPr/>
        <a:lstStyle/>
        <a:p>
          <a:endParaRPr lang="en-US" noProof="0" dirty="0"/>
        </a:p>
      </dgm:t>
    </dgm:pt>
    <dgm:pt modelId="{76753A39-36F6-421E-9C26-881E004A326B}">
      <dgm:prSet phldrT="[Text]" custT="1"/>
      <dgm:spPr/>
      <dgm:t>
        <a:bodyPr/>
        <a:lstStyle/>
        <a:p>
          <a:r>
            <a:rPr lang="tr-TR" sz="900" b="0" noProof="0" dirty="0" err="1" smtClean="0">
              <a:latin typeface="Arial" pitchFamily="34" charset="0"/>
              <a:cs typeface="Arial" pitchFamily="34" charset="0"/>
            </a:rPr>
            <a:t>Enovas</a:t>
          </a:r>
          <a:r>
            <a:rPr lang="tr-TR" sz="900" b="0" noProof="0" dirty="0" smtClean="0">
              <a:latin typeface="Arial" pitchFamily="34" charset="0"/>
              <a:cs typeface="Arial" pitchFamily="34" charset="0"/>
            </a:rPr>
            <a:t> (TR)</a:t>
          </a:r>
          <a:endParaRPr lang="en-US" sz="900" b="0" noProof="0" dirty="0">
            <a:latin typeface="Arial" pitchFamily="34" charset="0"/>
            <a:cs typeface="Arial" pitchFamily="34" charset="0"/>
          </a:endParaRPr>
        </a:p>
      </dgm:t>
    </dgm:pt>
    <dgm:pt modelId="{43C3C07B-B7CD-4D0A-93A2-5214603C7364}" type="parTrans" cxnId="{61DE54F4-9BA0-42D1-910B-BFC62E5C5D31}">
      <dgm:prSet/>
      <dgm:spPr/>
      <dgm:t>
        <a:bodyPr/>
        <a:lstStyle/>
        <a:p>
          <a:endParaRPr lang="en-US" noProof="0" dirty="0"/>
        </a:p>
      </dgm:t>
    </dgm:pt>
    <dgm:pt modelId="{8F729C30-922F-476C-8EAB-82B91D3F3DDB}" type="sibTrans" cxnId="{61DE54F4-9BA0-42D1-910B-BFC62E5C5D31}">
      <dgm:prSet/>
      <dgm:spPr/>
      <dgm:t>
        <a:bodyPr/>
        <a:lstStyle/>
        <a:p>
          <a:endParaRPr lang="en-US" noProof="0" dirty="0"/>
        </a:p>
      </dgm:t>
    </dgm:pt>
    <dgm:pt modelId="{A559FA5C-6949-4822-A5D1-8C39F6F0DCE9}">
      <dgm:prSet phldrT="[Text]" custT="1"/>
      <dgm:spPr/>
      <dgm:t>
        <a:bodyPr/>
        <a:lstStyle/>
        <a:p>
          <a:r>
            <a:rPr lang="en-US" sz="900" b="0" noProof="0" dirty="0" err="1" smtClean="0">
              <a:latin typeface="Arial" pitchFamily="34" charset="0"/>
              <a:cs typeface="Arial" pitchFamily="34" charset="0"/>
            </a:rPr>
            <a:t>Turkcell</a:t>
          </a:r>
          <a:r>
            <a:rPr lang="tr-TR" sz="900" b="0" noProof="0" dirty="0" smtClean="0">
              <a:latin typeface="Arial" pitchFamily="34" charset="0"/>
              <a:cs typeface="Arial" pitchFamily="34" charset="0"/>
            </a:rPr>
            <a:t> (TR), Ericsson (TR), </a:t>
          </a:r>
          <a:endParaRPr lang="en-US" sz="900" b="0" noProof="0" dirty="0">
            <a:latin typeface="Arial" pitchFamily="34" charset="0"/>
            <a:cs typeface="Arial" pitchFamily="34" charset="0"/>
          </a:endParaRPr>
        </a:p>
      </dgm:t>
    </dgm:pt>
    <dgm:pt modelId="{9DCAA252-6B16-4F51-BBCC-0330475F8B2C}" type="parTrans" cxnId="{A65C207F-A28B-4DE5-9866-7098610DDDB6}">
      <dgm:prSet/>
      <dgm:spPr/>
      <dgm:t>
        <a:bodyPr/>
        <a:lstStyle/>
        <a:p>
          <a:endParaRPr lang="en-US" noProof="0" dirty="0"/>
        </a:p>
      </dgm:t>
    </dgm:pt>
    <dgm:pt modelId="{BD1A9205-78B2-428A-A428-784DBD1FB460}" type="sibTrans" cxnId="{A65C207F-A28B-4DE5-9866-7098610DDDB6}">
      <dgm:prSet/>
      <dgm:spPr/>
      <dgm:t>
        <a:bodyPr/>
        <a:lstStyle/>
        <a:p>
          <a:endParaRPr lang="en-US" noProof="0" dirty="0"/>
        </a:p>
      </dgm:t>
    </dgm:pt>
    <dgm:pt modelId="{E4B3219A-FB93-4B9C-BA3C-6FD5DFD72028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800" b="1" noProof="0" dirty="0">
              <a:latin typeface="Arial" pitchFamily="34" charset="0"/>
              <a:cs typeface="Arial" pitchFamily="34" charset="0"/>
            </a:rPr>
            <a:t>Methodology </a:t>
          </a:r>
          <a:r>
            <a:rPr lang="en-US" sz="800" b="0" noProof="0" dirty="0">
              <a:latin typeface="Arial" pitchFamily="34" charset="0"/>
              <a:cs typeface="Arial" pitchFamily="34" charset="0"/>
            </a:rPr>
            <a:t>Building</a:t>
          </a:r>
        </a:p>
      </dgm:t>
    </dgm:pt>
    <dgm:pt modelId="{B9890B77-F416-4A46-BA29-02A0A80761D6}" type="parTrans" cxnId="{5446ED3A-1702-4E8B-9622-86379FB57ED7}">
      <dgm:prSet/>
      <dgm:spPr/>
      <dgm:t>
        <a:bodyPr/>
        <a:lstStyle/>
        <a:p>
          <a:endParaRPr lang="en-US" noProof="0" dirty="0"/>
        </a:p>
      </dgm:t>
    </dgm:pt>
    <dgm:pt modelId="{D54B1F24-5DE2-428A-A87E-C2916C1DE22A}" type="sibTrans" cxnId="{5446ED3A-1702-4E8B-9622-86379FB57ED7}">
      <dgm:prSet/>
      <dgm:spPr/>
      <dgm:t>
        <a:bodyPr/>
        <a:lstStyle/>
        <a:p>
          <a:endParaRPr lang="en-US" noProof="0" dirty="0"/>
        </a:p>
      </dgm:t>
    </dgm:pt>
    <dgm:pt modelId="{537ACCD1-4ED4-4A20-BC77-66C676E7D372}">
      <dgm:prSet phldrT="[Text]" custT="1"/>
      <dgm:spPr/>
      <dgm:t>
        <a:bodyPr/>
        <a:lstStyle/>
        <a:p>
          <a:r>
            <a:rPr lang="tr-TR" sz="900" b="0" noProof="0" dirty="0" smtClean="0">
              <a:latin typeface="Arial" pitchFamily="34" charset="0"/>
              <a:cs typeface="Arial" pitchFamily="34" charset="0"/>
            </a:rPr>
            <a:t>ITU (TR)</a:t>
          </a:r>
          <a:r>
            <a:rPr lang="en-US" sz="900" b="0" noProof="0" dirty="0" err="1" smtClean="0">
              <a:latin typeface="Arial" pitchFamily="34" charset="0"/>
              <a:cs typeface="Arial" pitchFamily="34" charset="0"/>
            </a:rPr>
            <a:t>Turkcell</a:t>
          </a:r>
          <a:r>
            <a:rPr lang="tr-TR" sz="900" b="0" noProof="0" dirty="0" smtClean="0">
              <a:latin typeface="Arial" pitchFamily="34" charset="0"/>
              <a:cs typeface="Arial" pitchFamily="34" charset="0"/>
            </a:rPr>
            <a:t> (TR), Ericsson (TR), </a:t>
          </a:r>
          <a:endParaRPr lang="en-US" sz="900" b="0" noProof="0" dirty="0">
            <a:latin typeface="Arial" pitchFamily="34" charset="0"/>
            <a:cs typeface="Arial" pitchFamily="34" charset="0"/>
          </a:endParaRPr>
        </a:p>
      </dgm:t>
    </dgm:pt>
    <dgm:pt modelId="{3DB6F171-8F70-4EC1-9CB4-068A545ED424}" type="parTrans" cxnId="{FF329A18-13F6-4249-91BB-00C60D79E05D}">
      <dgm:prSet/>
      <dgm:spPr/>
      <dgm:t>
        <a:bodyPr/>
        <a:lstStyle/>
        <a:p>
          <a:endParaRPr lang="en-US" noProof="0" dirty="0"/>
        </a:p>
      </dgm:t>
    </dgm:pt>
    <dgm:pt modelId="{29411EEE-187C-4A8B-973D-F5773B973675}" type="sibTrans" cxnId="{FF329A18-13F6-4249-91BB-00C60D79E05D}">
      <dgm:prSet/>
      <dgm:spPr/>
      <dgm:t>
        <a:bodyPr/>
        <a:lstStyle/>
        <a:p>
          <a:endParaRPr lang="en-US" noProof="0" dirty="0"/>
        </a:p>
      </dgm:t>
    </dgm:pt>
    <dgm:pt modelId="{52CFDCC3-F221-4A05-9444-E2CBD6EB8396}">
      <dgm:prSet phldrT="[Text]" custT="1"/>
      <dgm:spPr/>
      <dgm:t>
        <a:bodyPr/>
        <a:lstStyle/>
        <a:p>
          <a:r>
            <a:rPr lang="tr-TR" sz="900" b="0" noProof="0" dirty="0" err="1" smtClean="0">
              <a:latin typeface="Arial" pitchFamily="34" charset="0"/>
              <a:cs typeface="Arial" pitchFamily="34" charset="0"/>
            </a:rPr>
            <a:t>Istanbul</a:t>
          </a:r>
          <a:r>
            <a:rPr lang="tr-TR" sz="900" b="0" noProof="0" dirty="0" smtClean="0">
              <a:latin typeface="Arial" pitchFamily="34" charset="0"/>
              <a:cs typeface="Arial" pitchFamily="34" charset="0"/>
            </a:rPr>
            <a:t> Technical</a:t>
          </a:r>
          <a:r>
            <a:rPr lang="en-US" sz="900" b="0" noProof="0" dirty="0" smtClean="0">
              <a:latin typeface="Arial" pitchFamily="34" charset="0"/>
              <a:cs typeface="Arial" pitchFamily="34" charset="0"/>
            </a:rPr>
            <a:t> University</a:t>
          </a:r>
          <a:r>
            <a:rPr lang="tr-TR" sz="900" b="0" noProof="0" dirty="0" smtClean="0">
              <a:latin typeface="Arial" pitchFamily="34" charset="0"/>
              <a:cs typeface="Arial" pitchFamily="34" charset="0"/>
            </a:rPr>
            <a:t> ITU (TR)</a:t>
          </a:r>
          <a:endParaRPr lang="en-US" sz="900" b="0" noProof="0" dirty="0">
            <a:latin typeface="Arial" pitchFamily="34" charset="0"/>
            <a:cs typeface="Arial" pitchFamily="34" charset="0"/>
          </a:endParaRPr>
        </a:p>
      </dgm:t>
    </dgm:pt>
    <dgm:pt modelId="{D346C8D2-CE84-4928-A288-B61EA1CB0322}" type="parTrans" cxnId="{D018A156-7DBA-4A14-BA4A-A002AEBCF31D}">
      <dgm:prSet/>
      <dgm:spPr/>
      <dgm:t>
        <a:bodyPr/>
        <a:lstStyle/>
        <a:p>
          <a:endParaRPr lang="en-US" noProof="0" dirty="0"/>
        </a:p>
      </dgm:t>
    </dgm:pt>
    <dgm:pt modelId="{27A33882-2B96-4126-A87E-F73293563537}" type="sibTrans" cxnId="{D018A156-7DBA-4A14-BA4A-A002AEBCF31D}">
      <dgm:prSet/>
      <dgm:spPr/>
      <dgm:t>
        <a:bodyPr/>
        <a:lstStyle/>
        <a:p>
          <a:endParaRPr lang="en-US" noProof="0" dirty="0"/>
        </a:p>
      </dgm:t>
    </dgm:pt>
    <dgm:pt modelId="{3330AEA1-CDB5-42AF-B7EC-BCA6EC8E5CD9}">
      <dgm:prSet phldrT="[Text]" custT="1"/>
      <dgm:spPr/>
      <dgm:t>
        <a:bodyPr/>
        <a:lstStyle/>
        <a:p>
          <a:r>
            <a:rPr lang="en-US" sz="900" b="0" noProof="0" dirty="0" smtClean="0">
              <a:latin typeface="Arial" pitchFamily="34" charset="0"/>
              <a:cs typeface="Arial" pitchFamily="34" charset="0"/>
            </a:rPr>
            <a:t>REQUIRED – </a:t>
          </a:r>
          <a:r>
            <a:rPr lang="tr-TR" sz="900" b="0" noProof="0" dirty="0" smtClean="0">
              <a:latin typeface="Arial" pitchFamily="34" charset="0"/>
              <a:cs typeface="Arial" pitchFamily="34" charset="0"/>
            </a:rPr>
            <a:t>SMA </a:t>
          </a:r>
          <a:r>
            <a:rPr lang="tr-TR" sz="900" b="0" noProof="0" dirty="0" err="1" smtClean="0">
              <a:latin typeface="Arial" pitchFamily="34" charset="0"/>
              <a:cs typeface="Arial" pitchFamily="34" charset="0"/>
            </a:rPr>
            <a:t>industry</a:t>
          </a:r>
          <a:r>
            <a:rPr lang="tr-TR" sz="900" b="0" noProof="0" dirty="0" smtClean="0">
              <a:latin typeface="Arial" pitchFamily="34" charset="0"/>
              <a:cs typeface="Arial" pitchFamily="34" charset="0"/>
            </a:rPr>
            <a:t> </a:t>
          </a:r>
          <a:endParaRPr lang="en-US" sz="900" b="0" noProof="0" dirty="0">
            <a:latin typeface="Arial" pitchFamily="34" charset="0"/>
            <a:cs typeface="Arial" pitchFamily="34" charset="0"/>
          </a:endParaRPr>
        </a:p>
      </dgm:t>
    </dgm:pt>
    <dgm:pt modelId="{E820BF3E-2EAF-4204-98B8-E9171F5905B2}" type="parTrans" cxnId="{7A76078E-612F-4DFC-B02F-E9D3CA102FAC}">
      <dgm:prSet/>
      <dgm:spPr/>
      <dgm:t>
        <a:bodyPr/>
        <a:lstStyle/>
        <a:p>
          <a:endParaRPr lang="en-US" noProof="0" dirty="0"/>
        </a:p>
      </dgm:t>
    </dgm:pt>
    <dgm:pt modelId="{7BEAF258-4E13-4608-9D2C-5920AD325AB7}" type="sibTrans" cxnId="{7A76078E-612F-4DFC-B02F-E9D3CA102FAC}">
      <dgm:prSet/>
      <dgm:spPr/>
      <dgm:t>
        <a:bodyPr/>
        <a:lstStyle/>
        <a:p>
          <a:endParaRPr lang="en-US" noProof="0" dirty="0"/>
        </a:p>
      </dgm:t>
    </dgm:pt>
    <dgm:pt modelId="{FB1A3052-9D79-4F46-9C05-A6EEC381209F}">
      <dgm:prSet phldrT="[Text]" custT="1"/>
      <dgm:spPr/>
      <dgm:t>
        <a:bodyPr/>
        <a:lstStyle/>
        <a:p>
          <a:r>
            <a:rPr lang="en-US" sz="900" b="0" noProof="0" dirty="0" smtClean="0">
              <a:latin typeface="Arial" pitchFamily="34" charset="0"/>
              <a:cs typeface="Arial" pitchFamily="34" charset="0"/>
            </a:rPr>
            <a:t>REQUIRED - Universities/ Institutes for Telecommunication Expertise </a:t>
          </a:r>
          <a:endParaRPr lang="en-US" sz="900" b="0" noProof="0" dirty="0">
            <a:latin typeface="Arial" pitchFamily="34" charset="0"/>
            <a:cs typeface="Arial" pitchFamily="34" charset="0"/>
          </a:endParaRPr>
        </a:p>
      </dgm:t>
    </dgm:pt>
    <dgm:pt modelId="{41D4A40E-6CB3-4BB6-8D77-466C5DA09310}" type="parTrans" cxnId="{115E454C-E6D3-42AF-9E13-C5E06D1D6FEC}">
      <dgm:prSet/>
      <dgm:spPr/>
      <dgm:t>
        <a:bodyPr/>
        <a:lstStyle/>
        <a:p>
          <a:endParaRPr lang="en-US"/>
        </a:p>
      </dgm:t>
    </dgm:pt>
    <dgm:pt modelId="{07682F1B-8744-4365-BCEC-18FAA047C2F7}" type="sibTrans" cxnId="{115E454C-E6D3-42AF-9E13-C5E06D1D6FEC}">
      <dgm:prSet/>
      <dgm:spPr/>
      <dgm:t>
        <a:bodyPr/>
        <a:lstStyle/>
        <a:p>
          <a:endParaRPr lang="en-US"/>
        </a:p>
      </dgm:t>
    </dgm:pt>
    <dgm:pt modelId="{38930632-32BE-46EC-8083-CDB00D2AFA6B}">
      <dgm:prSet phldrT="[Text]" custT="1"/>
      <dgm:spPr/>
      <dgm:t>
        <a:bodyPr/>
        <a:lstStyle/>
        <a:p>
          <a:r>
            <a:rPr lang="en-US" sz="900" b="0" noProof="0" dirty="0" smtClean="0">
              <a:latin typeface="Arial" pitchFamily="34" charset="0"/>
              <a:cs typeface="Arial" pitchFamily="34" charset="0"/>
            </a:rPr>
            <a:t>REQUIRED - </a:t>
          </a:r>
          <a:r>
            <a:rPr lang="tr-TR" sz="900" b="0" noProof="0" dirty="0" err="1" smtClean="0">
              <a:latin typeface="Arial" pitchFamily="34" charset="0"/>
              <a:cs typeface="Arial" pitchFamily="34" charset="0"/>
            </a:rPr>
            <a:t>Cloud</a:t>
          </a:r>
          <a:r>
            <a:rPr lang="en-US" sz="900" b="0" noProof="0" dirty="0" smtClean="0">
              <a:latin typeface="Arial" pitchFamily="34" charset="0"/>
              <a:cs typeface="Arial" pitchFamily="34" charset="0"/>
            </a:rPr>
            <a:t> Expertise </a:t>
          </a:r>
          <a:r>
            <a:rPr lang="tr-TR" sz="900" b="0" noProof="0" dirty="0" smtClean="0">
              <a:latin typeface="Arial" pitchFamily="34" charset="0"/>
              <a:cs typeface="Arial" pitchFamily="34" charset="0"/>
            </a:rPr>
            <a:t> </a:t>
          </a:r>
          <a:endParaRPr lang="en-US" sz="900" b="0" noProof="0" dirty="0">
            <a:latin typeface="Arial" pitchFamily="34" charset="0"/>
            <a:cs typeface="Arial" pitchFamily="34" charset="0"/>
          </a:endParaRPr>
        </a:p>
      </dgm:t>
    </dgm:pt>
    <dgm:pt modelId="{573B0738-1BB0-4980-82C0-08A3C41FD545}" type="parTrans" cxnId="{448B947A-F0EC-4875-A61C-103980695E70}">
      <dgm:prSet/>
      <dgm:spPr/>
      <dgm:t>
        <a:bodyPr/>
        <a:lstStyle/>
        <a:p>
          <a:endParaRPr lang="en-US"/>
        </a:p>
      </dgm:t>
    </dgm:pt>
    <dgm:pt modelId="{BFF6D92B-4167-4672-965D-F62263038390}" type="sibTrans" cxnId="{448B947A-F0EC-4875-A61C-103980695E70}">
      <dgm:prSet/>
      <dgm:spPr/>
      <dgm:t>
        <a:bodyPr/>
        <a:lstStyle/>
        <a:p>
          <a:endParaRPr lang="en-US"/>
        </a:p>
      </dgm:t>
    </dgm:pt>
    <dgm:pt modelId="{5C12A320-6D63-4B13-BEC2-174F059ADC0F}">
      <dgm:prSet phldrT="[Text]" custT="1"/>
      <dgm:spPr/>
      <dgm:t>
        <a:bodyPr/>
        <a:lstStyle/>
        <a:p>
          <a:r>
            <a:rPr lang="tr-TR" sz="900" b="0" noProof="0" dirty="0" smtClean="0">
              <a:latin typeface="Arial" pitchFamily="34" charset="0"/>
              <a:cs typeface="Arial" pitchFamily="34" charset="0"/>
            </a:rPr>
            <a:t>Ericsson (TR), </a:t>
          </a:r>
          <a:r>
            <a:rPr lang="tr-TR" sz="900" b="0" noProof="0" dirty="0" err="1" smtClean="0">
              <a:latin typeface="Arial" pitchFamily="34" charset="0"/>
              <a:cs typeface="Arial" pitchFamily="34" charset="0"/>
            </a:rPr>
            <a:t>Enovas</a:t>
          </a:r>
          <a:r>
            <a:rPr lang="tr-TR" sz="900" b="0" noProof="0" dirty="0" smtClean="0">
              <a:latin typeface="Arial" pitchFamily="34" charset="0"/>
              <a:cs typeface="Arial" pitchFamily="34" charset="0"/>
            </a:rPr>
            <a:t> (TR)</a:t>
          </a:r>
          <a:endParaRPr lang="en-US" sz="900" b="0" noProof="0" dirty="0">
            <a:latin typeface="Arial" pitchFamily="34" charset="0"/>
            <a:cs typeface="Arial" pitchFamily="34" charset="0"/>
          </a:endParaRPr>
        </a:p>
      </dgm:t>
    </dgm:pt>
    <dgm:pt modelId="{529606DF-71F9-44D1-8ECE-DCCDB43A5CCC}" type="parTrans" cxnId="{F6500ACA-466B-4E83-8E28-F247533EA786}">
      <dgm:prSet/>
      <dgm:spPr/>
      <dgm:t>
        <a:bodyPr/>
        <a:lstStyle/>
        <a:p>
          <a:endParaRPr lang="en-US"/>
        </a:p>
      </dgm:t>
    </dgm:pt>
    <dgm:pt modelId="{81E14259-AFCC-4CBD-A8C1-93B559C5E743}" type="sibTrans" cxnId="{F6500ACA-466B-4E83-8E28-F247533EA786}">
      <dgm:prSet/>
      <dgm:spPr/>
      <dgm:t>
        <a:bodyPr/>
        <a:lstStyle/>
        <a:p>
          <a:endParaRPr lang="en-US"/>
        </a:p>
      </dgm:t>
    </dgm:pt>
    <dgm:pt modelId="{36232665-56CB-41C5-AE84-6713BE420A25}">
      <dgm:prSet phldrT="[Text]" custT="1"/>
      <dgm:spPr/>
      <dgm:t>
        <a:bodyPr/>
        <a:lstStyle/>
        <a:p>
          <a:r>
            <a:rPr lang="en-US" sz="900" b="0" noProof="0" dirty="0" smtClean="0">
              <a:latin typeface="Arial" pitchFamily="34" charset="0"/>
              <a:cs typeface="Arial" pitchFamily="34" charset="0"/>
            </a:rPr>
            <a:t>REQUIRED – </a:t>
          </a:r>
          <a:r>
            <a:rPr lang="tr-TR" sz="900" b="0" noProof="0" dirty="0" smtClean="0">
              <a:latin typeface="Arial" pitchFamily="34" charset="0"/>
              <a:cs typeface="Arial" pitchFamily="34" charset="0"/>
            </a:rPr>
            <a:t>Platform Providers</a:t>
          </a:r>
          <a:endParaRPr lang="en-US" sz="900" b="0" noProof="0" dirty="0">
            <a:latin typeface="Arial" pitchFamily="34" charset="0"/>
            <a:cs typeface="Arial" pitchFamily="34" charset="0"/>
          </a:endParaRPr>
        </a:p>
      </dgm:t>
    </dgm:pt>
    <dgm:pt modelId="{FC74952B-5DF9-45CA-B655-7F21E40E30CD}" type="parTrans" cxnId="{7D7CDEB1-F9DA-4788-8FD7-A8E734FF3EDF}">
      <dgm:prSet/>
      <dgm:spPr/>
      <dgm:t>
        <a:bodyPr/>
        <a:lstStyle/>
        <a:p>
          <a:endParaRPr lang="en-US"/>
        </a:p>
      </dgm:t>
    </dgm:pt>
    <dgm:pt modelId="{03FC8B87-31EE-44A5-ABAD-C8475CE54213}" type="sibTrans" cxnId="{7D7CDEB1-F9DA-4788-8FD7-A8E734FF3EDF}">
      <dgm:prSet/>
      <dgm:spPr/>
      <dgm:t>
        <a:bodyPr/>
        <a:lstStyle/>
        <a:p>
          <a:endParaRPr lang="en-US"/>
        </a:p>
      </dgm:t>
    </dgm:pt>
    <dgm:pt modelId="{E4E1D08E-40DD-4341-9128-1B6729C0F933}">
      <dgm:prSet phldrT="[Text]" custT="1"/>
      <dgm:spPr/>
      <dgm:t>
        <a:bodyPr/>
        <a:lstStyle/>
        <a:p>
          <a:r>
            <a:rPr lang="en-US" sz="900" b="0" noProof="0" dirty="0" smtClean="0">
              <a:latin typeface="Arial" pitchFamily="34" charset="0"/>
              <a:cs typeface="Arial" pitchFamily="34" charset="0"/>
            </a:rPr>
            <a:t>REQUIRED – </a:t>
          </a:r>
          <a:r>
            <a:rPr lang="tr-TR" sz="900" b="0" noProof="0" dirty="0" smtClean="0">
              <a:latin typeface="Arial" pitchFamily="34" charset="0"/>
              <a:cs typeface="Arial" pitchFamily="34" charset="0"/>
            </a:rPr>
            <a:t>Hardware </a:t>
          </a:r>
          <a:r>
            <a:rPr lang="tr-TR" sz="900" b="0" noProof="0" dirty="0" err="1" smtClean="0">
              <a:latin typeface="Arial" pitchFamily="34" charset="0"/>
              <a:cs typeface="Arial" pitchFamily="34" charset="0"/>
            </a:rPr>
            <a:t>Manufacturers</a:t>
          </a:r>
          <a:r>
            <a:rPr lang="tr-TR" sz="900" b="0" noProof="0" dirty="0" smtClean="0">
              <a:latin typeface="Arial" pitchFamily="34" charset="0"/>
              <a:cs typeface="Arial" pitchFamily="34" charset="0"/>
            </a:rPr>
            <a:t> </a:t>
          </a:r>
          <a:endParaRPr lang="en-US" sz="900" b="0" noProof="0" dirty="0">
            <a:latin typeface="Arial" pitchFamily="34" charset="0"/>
            <a:cs typeface="Arial" pitchFamily="34" charset="0"/>
          </a:endParaRPr>
        </a:p>
      </dgm:t>
    </dgm:pt>
    <dgm:pt modelId="{40671CB9-6467-4050-BFD4-4A3329E7D852}" type="parTrans" cxnId="{0646DC4B-544E-4BEF-A20C-A2B294EC47CF}">
      <dgm:prSet/>
      <dgm:spPr/>
      <dgm:t>
        <a:bodyPr/>
        <a:lstStyle/>
        <a:p>
          <a:endParaRPr lang="en-US"/>
        </a:p>
      </dgm:t>
    </dgm:pt>
    <dgm:pt modelId="{57E1034D-7C13-44AF-9419-5D541885F8B2}" type="sibTrans" cxnId="{0646DC4B-544E-4BEF-A20C-A2B294EC47CF}">
      <dgm:prSet/>
      <dgm:spPr/>
      <dgm:t>
        <a:bodyPr/>
        <a:lstStyle/>
        <a:p>
          <a:endParaRPr lang="en-US"/>
        </a:p>
      </dgm:t>
    </dgm:pt>
    <dgm:pt modelId="{10FEF8BD-8730-4C57-BF5E-6D40116A4718}">
      <dgm:prSet phldrT="[Text]" custT="1"/>
      <dgm:spPr/>
      <dgm:t>
        <a:bodyPr/>
        <a:lstStyle/>
        <a:p>
          <a:r>
            <a:rPr lang="en-US" sz="900" b="0" noProof="0" dirty="0" smtClean="0">
              <a:latin typeface="Arial" pitchFamily="34" charset="0"/>
              <a:cs typeface="Arial" pitchFamily="34" charset="0"/>
            </a:rPr>
            <a:t>REQUIRED - </a:t>
          </a:r>
          <a:r>
            <a:rPr lang="tr-TR" sz="900" b="0" noProof="0" dirty="0" smtClean="0">
              <a:latin typeface="Arial" pitchFamily="34" charset="0"/>
              <a:cs typeface="Arial" pitchFamily="34" charset="0"/>
            </a:rPr>
            <a:t>Platform Providers, </a:t>
          </a:r>
          <a:endParaRPr lang="en-US" sz="900" b="0" noProof="0" dirty="0">
            <a:latin typeface="Arial" pitchFamily="34" charset="0"/>
            <a:cs typeface="Arial" pitchFamily="34" charset="0"/>
          </a:endParaRPr>
        </a:p>
      </dgm:t>
    </dgm:pt>
    <dgm:pt modelId="{0B2B72C1-F0D1-4765-BCD2-6471F67E35C7}" type="parTrans" cxnId="{B8C9F2FB-B491-44B2-8F0C-E1389A1B6D47}">
      <dgm:prSet/>
      <dgm:spPr/>
      <dgm:t>
        <a:bodyPr/>
        <a:lstStyle/>
        <a:p>
          <a:endParaRPr lang="en-US"/>
        </a:p>
      </dgm:t>
    </dgm:pt>
    <dgm:pt modelId="{4EDE9E0F-A6E6-42F8-9D8D-89749BBB24A3}" type="sibTrans" cxnId="{B8C9F2FB-B491-44B2-8F0C-E1389A1B6D47}">
      <dgm:prSet/>
      <dgm:spPr/>
      <dgm:t>
        <a:bodyPr/>
        <a:lstStyle/>
        <a:p>
          <a:endParaRPr lang="en-US"/>
        </a:p>
      </dgm:t>
    </dgm:pt>
    <dgm:pt modelId="{1F5DFCE4-16E9-4516-A8B3-BAA5072838B4}" type="pres">
      <dgm:prSet presAssocID="{599C1DE7-1A81-43CA-97D5-74637F8FDEF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4FB89C-7D78-49EB-A219-F878DC906C9D}" type="pres">
      <dgm:prSet presAssocID="{78FC4293-0A09-4B87-B3FF-41304846B9BD}" presName="composite" presStyleCnt="0"/>
      <dgm:spPr/>
    </dgm:pt>
    <dgm:pt modelId="{D632299B-1A8E-4022-BF8D-EA78102FFC6C}" type="pres">
      <dgm:prSet presAssocID="{78FC4293-0A09-4B87-B3FF-41304846B9BD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2F212-E836-44EF-8E37-95EB1667C21B}" type="pres">
      <dgm:prSet presAssocID="{78FC4293-0A09-4B87-B3FF-41304846B9BD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F5217-AA16-4B86-B540-37C9470D8248}" type="pres">
      <dgm:prSet presAssocID="{D89CBEB7-670B-47C2-AFB3-67266A707714}" presName="sp" presStyleCnt="0"/>
      <dgm:spPr/>
    </dgm:pt>
    <dgm:pt modelId="{ED5ADB74-6857-4628-9117-D92B5E59E461}" type="pres">
      <dgm:prSet presAssocID="{E4B3219A-FB93-4B9C-BA3C-6FD5DFD72028}" presName="composite" presStyleCnt="0"/>
      <dgm:spPr/>
    </dgm:pt>
    <dgm:pt modelId="{1A081A9A-2023-486B-8210-BB60E2E6061F}" type="pres">
      <dgm:prSet presAssocID="{E4B3219A-FB93-4B9C-BA3C-6FD5DFD72028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011E4-0FB2-468A-B825-CC67DD7BA6EE}" type="pres">
      <dgm:prSet presAssocID="{E4B3219A-FB93-4B9C-BA3C-6FD5DFD72028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80D42-7B9F-4E9B-9615-E7D3001B683F}" type="pres">
      <dgm:prSet presAssocID="{D54B1F24-5DE2-428A-A87E-C2916C1DE22A}" presName="sp" presStyleCnt="0"/>
      <dgm:spPr/>
    </dgm:pt>
    <dgm:pt modelId="{6F31CFF0-C477-4DF0-9B55-755B4939FDDB}" type="pres">
      <dgm:prSet presAssocID="{FF98B261-0007-4604-8327-73CC5B17C34D}" presName="composite" presStyleCnt="0"/>
      <dgm:spPr/>
    </dgm:pt>
    <dgm:pt modelId="{5A3F71B6-4562-404B-ADE7-2AAD074B223E}" type="pres">
      <dgm:prSet presAssocID="{FF98B261-0007-4604-8327-73CC5B17C34D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C1C16-6FE6-4E54-AB22-E5E9C0CDF6EC}" type="pres">
      <dgm:prSet presAssocID="{FF98B261-0007-4604-8327-73CC5B17C34D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D0A5C-1C57-44F9-A92A-C00B41640DF0}" type="pres">
      <dgm:prSet presAssocID="{3E193157-20E4-42DF-9BE5-263385A601B5}" presName="sp" presStyleCnt="0"/>
      <dgm:spPr/>
    </dgm:pt>
    <dgm:pt modelId="{383E3F99-49D7-448A-BF52-52A7396C66A2}" type="pres">
      <dgm:prSet presAssocID="{8D761FB7-17BD-4D57-99D3-A1A819F642E6}" presName="composite" presStyleCnt="0"/>
      <dgm:spPr/>
    </dgm:pt>
    <dgm:pt modelId="{2E816591-AAB2-4EBB-8A32-EB8AAC78BC3B}" type="pres">
      <dgm:prSet presAssocID="{8D761FB7-17BD-4D57-99D3-A1A819F642E6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BD8DE-1963-4E9A-BD58-1DCFD3B4F5CD}" type="pres">
      <dgm:prSet presAssocID="{8D761FB7-17BD-4D57-99D3-A1A819F642E6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E7B04-B07F-4017-B8EB-258B63C081BD}" type="pres">
      <dgm:prSet presAssocID="{87F8CBE1-DEAA-4AB2-9B70-FB2DAE23EC4F}" presName="sp" presStyleCnt="0"/>
      <dgm:spPr/>
    </dgm:pt>
    <dgm:pt modelId="{0E7C6E03-1E36-4C65-85CA-A451B7C8FE24}" type="pres">
      <dgm:prSet presAssocID="{3A19DA97-90A7-41F6-91D3-9B5D160CDA26}" presName="composite" presStyleCnt="0"/>
      <dgm:spPr/>
    </dgm:pt>
    <dgm:pt modelId="{E1FA50B2-8CD1-4F61-A9B7-6FDD681EA028}" type="pres">
      <dgm:prSet presAssocID="{3A19DA97-90A7-41F6-91D3-9B5D160CDA26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57EDC-B527-4755-8737-659D59FB1747}" type="pres">
      <dgm:prSet presAssocID="{3A19DA97-90A7-41F6-91D3-9B5D160CDA26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D1190-0B3D-4791-84F3-8B3D267E2089}" type="pres">
      <dgm:prSet presAssocID="{2AB14C14-7F18-40B0-BCF4-5D49CEA6FA88}" presName="sp" presStyleCnt="0"/>
      <dgm:spPr/>
    </dgm:pt>
    <dgm:pt modelId="{75A08547-FDF1-44CB-A206-3FC3766D6DAB}" type="pres">
      <dgm:prSet presAssocID="{E60FC23A-39B3-4729-B29A-84DB66ADA038}" presName="composite" presStyleCnt="0"/>
      <dgm:spPr/>
    </dgm:pt>
    <dgm:pt modelId="{879992E5-E783-403C-899C-F6D8A81799FB}" type="pres">
      <dgm:prSet presAssocID="{E60FC23A-39B3-4729-B29A-84DB66ADA038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A6E36-BA92-443A-9967-2853CC7AB3FD}" type="pres">
      <dgm:prSet presAssocID="{E60FC23A-39B3-4729-B29A-84DB66ADA038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9C2BD-1CB4-4ACF-BB78-88C469A38830}" type="pres">
      <dgm:prSet presAssocID="{C6712A3A-1656-4F8A-B50B-994923E019AE}" presName="sp" presStyleCnt="0"/>
      <dgm:spPr/>
    </dgm:pt>
    <dgm:pt modelId="{DF405A90-417C-4D27-9A19-873EFE918733}" type="pres">
      <dgm:prSet presAssocID="{A12332E3-2E94-4A1E-A48E-9CEA88F667DB}" presName="composite" presStyleCnt="0"/>
      <dgm:spPr/>
    </dgm:pt>
    <dgm:pt modelId="{E2237F38-AD9B-4FF6-9046-78EB84863059}" type="pres">
      <dgm:prSet presAssocID="{A12332E3-2E94-4A1E-A48E-9CEA88F667DB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28DEF-4037-4337-84F3-05B03B9EB2D7}" type="pres">
      <dgm:prSet presAssocID="{A12332E3-2E94-4A1E-A48E-9CEA88F667DB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034C52-8103-4F16-9CD0-505FC835D917}" type="presOf" srcId="{03CFB1C3-F6D8-4F9F-8F06-15866B4A0939}" destId="{A68BD8DE-1963-4E9A-BD58-1DCFD3B4F5CD}" srcOrd="0" destOrd="0" presId="urn:microsoft.com/office/officeart/2005/8/layout/chevron2"/>
    <dgm:cxn modelId="{06FD663D-7575-4CF2-AF68-CB1543B17932}" type="presOf" srcId="{E4B3219A-FB93-4B9C-BA3C-6FD5DFD72028}" destId="{1A081A9A-2023-486B-8210-BB60E2E6061F}" srcOrd="0" destOrd="0" presId="urn:microsoft.com/office/officeart/2005/8/layout/chevron2"/>
    <dgm:cxn modelId="{61DE54F4-9BA0-42D1-910B-BFC62E5C5D31}" srcId="{E60FC23A-39B3-4729-B29A-84DB66ADA038}" destId="{76753A39-36F6-421E-9C26-881E004A326B}" srcOrd="0" destOrd="0" parTransId="{43C3C07B-B7CD-4D0A-93A2-5214603C7364}" sibTransId="{8F729C30-922F-476C-8EAB-82B91D3F3DDB}"/>
    <dgm:cxn modelId="{29059C3C-AFBD-436F-8EC8-5E6AFF7AF71A}" type="presOf" srcId="{FB1A3052-9D79-4F46-9C05-A6EEC381209F}" destId="{897011E4-0FB2-468A-B825-CC67DD7BA6EE}" srcOrd="0" destOrd="1" presId="urn:microsoft.com/office/officeart/2005/8/layout/chevron2"/>
    <dgm:cxn modelId="{9B84B365-69EA-4C5F-A583-39D678B9B51B}" srcId="{599C1DE7-1A81-43CA-97D5-74637F8FDEF9}" destId="{FF98B261-0007-4604-8327-73CC5B17C34D}" srcOrd="2" destOrd="0" parTransId="{4BDB175C-F85B-409D-B6B3-489CAEFA1354}" sibTransId="{3E193157-20E4-42DF-9BE5-263385A601B5}"/>
    <dgm:cxn modelId="{5446ED3A-1702-4E8B-9622-86379FB57ED7}" srcId="{599C1DE7-1A81-43CA-97D5-74637F8FDEF9}" destId="{E4B3219A-FB93-4B9C-BA3C-6FD5DFD72028}" srcOrd="1" destOrd="0" parTransId="{B9890B77-F416-4A46-BA29-02A0A80761D6}" sibTransId="{D54B1F24-5DE2-428A-A87E-C2916C1DE22A}"/>
    <dgm:cxn modelId="{4B104747-2D4B-49AD-9561-46D7CFD7A8A4}" type="presOf" srcId="{8D761FB7-17BD-4D57-99D3-A1A819F642E6}" destId="{2E816591-AAB2-4EBB-8A32-EB8AAC78BC3B}" srcOrd="0" destOrd="0" presId="urn:microsoft.com/office/officeart/2005/8/layout/chevron2"/>
    <dgm:cxn modelId="{1B624E5B-1CFC-4ED1-AE4E-4FA8AA7DD108}" type="presOf" srcId="{A12332E3-2E94-4A1E-A48E-9CEA88F667DB}" destId="{E2237F38-AD9B-4FF6-9046-78EB84863059}" srcOrd="0" destOrd="0" presId="urn:microsoft.com/office/officeart/2005/8/layout/chevron2"/>
    <dgm:cxn modelId="{D018A156-7DBA-4A14-BA4A-A002AEBCF31D}" srcId="{78FC4293-0A09-4B87-B3FF-41304846B9BD}" destId="{52CFDCC3-F221-4A05-9444-E2CBD6EB8396}" srcOrd="0" destOrd="0" parTransId="{D346C8D2-CE84-4928-A288-B61EA1CB0322}" sibTransId="{27A33882-2B96-4126-A87E-F73293563537}"/>
    <dgm:cxn modelId="{02F71F19-02CE-49D8-850D-ED3AB4F85B57}" type="presOf" srcId="{3330AEA1-CDB5-42AF-B7EC-BCA6EC8E5CD9}" destId="{D1F28DEF-4037-4337-84F3-05B03B9EB2D7}" srcOrd="0" destOrd="1" presId="urn:microsoft.com/office/officeart/2005/8/layout/chevron2"/>
    <dgm:cxn modelId="{9D0CD4B4-8FCC-45BB-AB3B-631505372D5D}" srcId="{599C1DE7-1A81-43CA-97D5-74637F8FDEF9}" destId="{A12332E3-2E94-4A1E-A48E-9CEA88F667DB}" srcOrd="6" destOrd="0" parTransId="{E955F8B2-84BA-458F-9513-48F6570FF558}" sibTransId="{DE926918-02CF-4488-AEC2-9C25A00202E5}"/>
    <dgm:cxn modelId="{ECC06F2D-2BA8-4081-8048-A1FB46C6F3AA}" type="presOf" srcId="{78FC4293-0A09-4B87-B3FF-41304846B9BD}" destId="{D632299B-1A8E-4022-BF8D-EA78102FFC6C}" srcOrd="0" destOrd="0" presId="urn:microsoft.com/office/officeart/2005/8/layout/chevron2"/>
    <dgm:cxn modelId="{1F20A08A-926F-43EF-8840-45E7FAD68828}" srcId="{FF98B261-0007-4604-8327-73CC5B17C34D}" destId="{3D9CF107-A4C9-4E53-8DAD-111C80B1011F}" srcOrd="0" destOrd="0" parTransId="{D69FA82A-4B2D-497C-B4B5-186832CE88C7}" sibTransId="{754F1905-7BA2-4302-AA73-3A334CD76670}"/>
    <dgm:cxn modelId="{7D7CDEB1-F9DA-4788-8FD7-A8E734FF3EDF}" srcId="{3A19DA97-90A7-41F6-91D3-9B5D160CDA26}" destId="{36232665-56CB-41C5-AE84-6713BE420A25}" srcOrd="1" destOrd="0" parTransId="{FC74952B-5DF9-45CA-B655-7F21E40E30CD}" sibTransId="{03FC8B87-31EE-44A5-ABAD-C8475CE54213}"/>
    <dgm:cxn modelId="{8A4B570C-8E03-4DCA-A757-8387BE0227D5}" type="presOf" srcId="{E60FC23A-39B3-4729-B29A-84DB66ADA038}" destId="{879992E5-E783-403C-899C-F6D8A81799FB}" srcOrd="0" destOrd="0" presId="urn:microsoft.com/office/officeart/2005/8/layout/chevron2"/>
    <dgm:cxn modelId="{115E454C-E6D3-42AF-9E13-C5E06D1D6FEC}" srcId="{E4B3219A-FB93-4B9C-BA3C-6FD5DFD72028}" destId="{FB1A3052-9D79-4F46-9C05-A6EEC381209F}" srcOrd="1" destOrd="0" parTransId="{41D4A40E-6CB3-4BB6-8D77-466C5DA09310}" sibTransId="{07682F1B-8744-4365-BCEC-18FAA047C2F7}"/>
    <dgm:cxn modelId="{B0493CDE-A0F9-405C-A85D-17B1BC737DF4}" type="presOf" srcId="{38930632-32BE-46EC-8083-CDB00D2AFA6B}" destId="{13BA6E36-BA92-443A-9967-2853CC7AB3FD}" srcOrd="0" destOrd="1" presId="urn:microsoft.com/office/officeart/2005/8/layout/chevron2"/>
    <dgm:cxn modelId="{0646DC4B-544E-4BEF-A20C-A2B294EC47CF}" srcId="{8D761FB7-17BD-4D57-99D3-A1A819F642E6}" destId="{E4E1D08E-40DD-4341-9128-1B6729C0F933}" srcOrd="1" destOrd="0" parTransId="{40671CB9-6467-4050-BFD4-4A3329E7D852}" sibTransId="{57E1034D-7C13-44AF-9419-5D541885F8B2}"/>
    <dgm:cxn modelId="{B96EBA6B-4FEC-4F02-9C30-E12BC3A29617}" srcId="{599C1DE7-1A81-43CA-97D5-74637F8FDEF9}" destId="{8D761FB7-17BD-4D57-99D3-A1A819F642E6}" srcOrd="3" destOrd="0" parTransId="{6DBDFEAE-0B53-4B0E-8557-FB2F52ED707F}" sibTransId="{87F8CBE1-DEAA-4AB2-9B70-FB2DAE23EC4F}"/>
    <dgm:cxn modelId="{989FFEDD-C0C5-48A4-BD8A-20E0D8FD0945}" type="presOf" srcId="{76753A39-36F6-421E-9C26-881E004A326B}" destId="{13BA6E36-BA92-443A-9967-2853CC7AB3FD}" srcOrd="0" destOrd="0" presId="urn:microsoft.com/office/officeart/2005/8/layout/chevron2"/>
    <dgm:cxn modelId="{28E7070E-5496-41C4-8243-BA9F131A969E}" srcId="{78FC4293-0A09-4B87-B3FF-41304846B9BD}" destId="{0F4FC706-2B33-459F-9DC1-4BAC556BA6E1}" srcOrd="1" destOrd="0" parTransId="{03974064-F3E8-4C1A-8FFF-E7FF91591A96}" sibTransId="{1931540F-ECF4-4B7C-B65E-01ECDB2A05E3}"/>
    <dgm:cxn modelId="{7A76078E-612F-4DFC-B02F-E9D3CA102FAC}" srcId="{A12332E3-2E94-4A1E-A48E-9CEA88F667DB}" destId="{3330AEA1-CDB5-42AF-B7EC-BCA6EC8E5CD9}" srcOrd="1" destOrd="0" parTransId="{E820BF3E-2EAF-4204-98B8-E9171F5905B2}" sibTransId="{7BEAF258-4E13-4608-9D2C-5920AD325AB7}"/>
    <dgm:cxn modelId="{43E6B735-2879-42DD-B8BE-5A9CC3476045}" type="presOf" srcId="{0F4FC706-2B33-459F-9DC1-4BAC556BA6E1}" destId="{B7D2F212-E836-44EF-8E37-95EB1667C21B}" srcOrd="0" destOrd="1" presId="urn:microsoft.com/office/officeart/2005/8/layout/chevron2"/>
    <dgm:cxn modelId="{4D0AFFDD-E341-4C43-B1AF-EB72B20AC68F}" type="presOf" srcId="{36232665-56CB-41C5-AE84-6713BE420A25}" destId="{32757EDC-B527-4755-8737-659D59FB1747}" srcOrd="0" destOrd="1" presId="urn:microsoft.com/office/officeart/2005/8/layout/chevron2"/>
    <dgm:cxn modelId="{B8C9F2FB-B491-44B2-8F0C-E1389A1B6D47}" srcId="{FF98B261-0007-4604-8327-73CC5B17C34D}" destId="{10FEF8BD-8730-4C57-BF5E-6D40116A4718}" srcOrd="1" destOrd="0" parTransId="{0B2B72C1-F0D1-4765-BCD2-6471F67E35C7}" sibTransId="{4EDE9E0F-A6E6-42F8-9D8D-89749BBB24A3}"/>
    <dgm:cxn modelId="{46C1772D-7A51-46E8-99AD-6E98F320A678}" srcId="{599C1DE7-1A81-43CA-97D5-74637F8FDEF9}" destId="{78FC4293-0A09-4B87-B3FF-41304846B9BD}" srcOrd="0" destOrd="0" parTransId="{A5B3D154-3BA5-4AC0-B149-927B900C62EC}" sibTransId="{D89CBEB7-670B-47C2-AFB3-67266A707714}"/>
    <dgm:cxn modelId="{A65C207F-A28B-4DE5-9866-7098610DDDB6}" srcId="{3A19DA97-90A7-41F6-91D3-9B5D160CDA26}" destId="{A559FA5C-6949-4822-A5D1-8C39F6F0DCE9}" srcOrd="0" destOrd="0" parTransId="{9DCAA252-6B16-4F51-BBCC-0330475F8B2C}" sibTransId="{BD1A9205-78B2-428A-A428-784DBD1FB460}"/>
    <dgm:cxn modelId="{448B947A-F0EC-4875-A61C-103980695E70}" srcId="{E60FC23A-39B3-4729-B29A-84DB66ADA038}" destId="{38930632-32BE-46EC-8083-CDB00D2AFA6B}" srcOrd="1" destOrd="0" parTransId="{573B0738-1BB0-4980-82C0-08A3C41FD545}" sibTransId="{BFF6D92B-4167-4672-965D-F62263038390}"/>
    <dgm:cxn modelId="{1170A681-4CDA-4C89-A2BB-D53F0B8C4593}" type="presOf" srcId="{52CFDCC3-F221-4A05-9444-E2CBD6EB8396}" destId="{B7D2F212-E836-44EF-8E37-95EB1667C21B}" srcOrd="0" destOrd="0" presId="urn:microsoft.com/office/officeart/2005/8/layout/chevron2"/>
    <dgm:cxn modelId="{69375BE8-B459-45E7-974E-36EB60B7708E}" type="presOf" srcId="{FF98B261-0007-4604-8327-73CC5B17C34D}" destId="{5A3F71B6-4562-404B-ADE7-2AAD074B223E}" srcOrd="0" destOrd="0" presId="urn:microsoft.com/office/officeart/2005/8/layout/chevron2"/>
    <dgm:cxn modelId="{70AAEA8A-E7F5-469E-8AA9-D44DF036F88A}" type="presOf" srcId="{3A19DA97-90A7-41F6-91D3-9B5D160CDA26}" destId="{E1FA50B2-8CD1-4F61-A9B7-6FDD681EA028}" srcOrd="0" destOrd="0" presId="urn:microsoft.com/office/officeart/2005/8/layout/chevron2"/>
    <dgm:cxn modelId="{8BC27747-7D50-42AA-829F-6B4E9C097C73}" type="presOf" srcId="{537ACCD1-4ED4-4A20-BC77-66C676E7D372}" destId="{897011E4-0FB2-468A-B825-CC67DD7BA6EE}" srcOrd="0" destOrd="0" presId="urn:microsoft.com/office/officeart/2005/8/layout/chevron2"/>
    <dgm:cxn modelId="{C63FD795-76ED-4F5C-BA31-2E24C28B0505}" srcId="{8D761FB7-17BD-4D57-99D3-A1A819F642E6}" destId="{03CFB1C3-F6D8-4F9F-8F06-15866B4A0939}" srcOrd="0" destOrd="0" parTransId="{5A826233-B8DE-4EAC-9F7C-40F266A49875}" sibTransId="{D4B9089A-AE8A-472F-B0A5-8EC887D84F4C}"/>
    <dgm:cxn modelId="{FF329A18-13F6-4249-91BB-00C60D79E05D}" srcId="{E4B3219A-FB93-4B9C-BA3C-6FD5DFD72028}" destId="{537ACCD1-4ED4-4A20-BC77-66C676E7D372}" srcOrd="0" destOrd="0" parTransId="{3DB6F171-8F70-4EC1-9CB4-068A545ED424}" sibTransId="{29411EEE-187C-4A8B-973D-F5773B973675}"/>
    <dgm:cxn modelId="{084B7C99-E51C-4597-8F53-D5F6E08AE4C8}" srcId="{599C1DE7-1A81-43CA-97D5-74637F8FDEF9}" destId="{E60FC23A-39B3-4729-B29A-84DB66ADA038}" srcOrd="5" destOrd="0" parTransId="{09AE6C69-49C0-4C19-9D16-200066E7A8AA}" sibTransId="{C6712A3A-1656-4F8A-B50B-994923E019AE}"/>
    <dgm:cxn modelId="{F136F2A1-6C94-4302-AC5B-8A1448DADE19}" type="presOf" srcId="{3D9CF107-A4C9-4E53-8DAD-111C80B1011F}" destId="{6E7C1C16-6FE6-4E54-AB22-E5E9C0CDF6EC}" srcOrd="0" destOrd="0" presId="urn:microsoft.com/office/officeart/2005/8/layout/chevron2"/>
    <dgm:cxn modelId="{F6500ACA-466B-4E83-8E28-F247533EA786}" srcId="{A12332E3-2E94-4A1E-A48E-9CEA88F667DB}" destId="{5C12A320-6D63-4B13-BEC2-174F059ADC0F}" srcOrd="0" destOrd="0" parTransId="{529606DF-71F9-44D1-8ECE-DCCDB43A5CCC}" sibTransId="{81E14259-AFCC-4CBD-A8C1-93B559C5E743}"/>
    <dgm:cxn modelId="{BC62C96F-F0F1-4E7C-8A2F-D52BAF3D484C}" srcId="{599C1DE7-1A81-43CA-97D5-74637F8FDEF9}" destId="{3A19DA97-90A7-41F6-91D3-9B5D160CDA26}" srcOrd="4" destOrd="0" parTransId="{F44F9CB2-26E9-414A-9ACF-D6686831B26E}" sibTransId="{2AB14C14-7F18-40B0-BCF4-5D49CEA6FA88}"/>
    <dgm:cxn modelId="{CD5DE2B3-8E44-4E4C-8382-F179DC8D2D00}" type="presOf" srcId="{E4E1D08E-40DD-4341-9128-1B6729C0F933}" destId="{A68BD8DE-1963-4E9A-BD58-1DCFD3B4F5CD}" srcOrd="0" destOrd="1" presId="urn:microsoft.com/office/officeart/2005/8/layout/chevron2"/>
    <dgm:cxn modelId="{F0C0F261-D1B3-4991-9756-A171EC29E2F0}" type="presOf" srcId="{599C1DE7-1A81-43CA-97D5-74637F8FDEF9}" destId="{1F5DFCE4-16E9-4516-A8B3-BAA5072838B4}" srcOrd="0" destOrd="0" presId="urn:microsoft.com/office/officeart/2005/8/layout/chevron2"/>
    <dgm:cxn modelId="{E95C4449-A9E8-4824-A356-AB68CA253730}" type="presOf" srcId="{5C12A320-6D63-4B13-BEC2-174F059ADC0F}" destId="{D1F28DEF-4037-4337-84F3-05B03B9EB2D7}" srcOrd="0" destOrd="0" presId="urn:microsoft.com/office/officeart/2005/8/layout/chevron2"/>
    <dgm:cxn modelId="{84D11A62-EEF8-43D2-BD39-11546113C78E}" type="presOf" srcId="{A559FA5C-6949-4822-A5D1-8C39F6F0DCE9}" destId="{32757EDC-B527-4755-8737-659D59FB1747}" srcOrd="0" destOrd="0" presId="urn:microsoft.com/office/officeart/2005/8/layout/chevron2"/>
    <dgm:cxn modelId="{E0F2CA69-4FEF-43A0-870D-F35B2847D75B}" type="presOf" srcId="{10FEF8BD-8730-4C57-BF5E-6D40116A4718}" destId="{6E7C1C16-6FE6-4E54-AB22-E5E9C0CDF6EC}" srcOrd="0" destOrd="1" presId="urn:microsoft.com/office/officeart/2005/8/layout/chevron2"/>
    <dgm:cxn modelId="{B8B0A439-4DAB-4199-8ED0-5CD83FF0F1EF}" type="presParOf" srcId="{1F5DFCE4-16E9-4516-A8B3-BAA5072838B4}" destId="{044FB89C-7D78-49EB-A219-F878DC906C9D}" srcOrd="0" destOrd="0" presId="urn:microsoft.com/office/officeart/2005/8/layout/chevron2"/>
    <dgm:cxn modelId="{DC439C53-B670-4179-AE09-BD698CE35CA8}" type="presParOf" srcId="{044FB89C-7D78-49EB-A219-F878DC906C9D}" destId="{D632299B-1A8E-4022-BF8D-EA78102FFC6C}" srcOrd="0" destOrd="0" presId="urn:microsoft.com/office/officeart/2005/8/layout/chevron2"/>
    <dgm:cxn modelId="{FAA22009-3E6A-4DC5-B884-EEA1362303C4}" type="presParOf" srcId="{044FB89C-7D78-49EB-A219-F878DC906C9D}" destId="{B7D2F212-E836-44EF-8E37-95EB1667C21B}" srcOrd="1" destOrd="0" presId="urn:microsoft.com/office/officeart/2005/8/layout/chevron2"/>
    <dgm:cxn modelId="{2100D984-9DF4-4FD6-AF70-A8FD8DAEFCA8}" type="presParOf" srcId="{1F5DFCE4-16E9-4516-A8B3-BAA5072838B4}" destId="{467F5217-AA16-4B86-B540-37C9470D8248}" srcOrd="1" destOrd="0" presId="urn:microsoft.com/office/officeart/2005/8/layout/chevron2"/>
    <dgm:cxn modelId="{B03CFC20-3389-40BD-9877-8ED8B193DE59}" type="presParOf" srcId="{1F5DFCE4-16E9-4516-A8B3-BAA5072838B4}" destId="{ED5ADB74-6857-4628-9117-D92B5E59E461}" srcOrd="2" destOrd="0" presId="urn:microsoft.com/office/officeart/2005/8/layout/chevron2"/>
    <dgm:cxn modelId="{E96F9B04-ED83-4245-8E1D-EFEC323BA493}" type="presParOf" srcId="{ED5ADB74-6857-4628-9117-D92B5E59E461}" destId="{1A081A9A-2023-486B-8210-BB60E2E6061F}" srcOrd="0" destOrd="0" presId="urn:microsoft.com/office/officeart/2005/8/layout/chevron2"/>
    <dgm:cxn modelId="{E67EED0C-1909-4781-975C-60AB764A6FE7}" type="presParOf" srcId="{ED5ADB74-6857-4628-9117-D92B5E59E461}" destId="{897011E4-0FB2-468A-B825-CC67DD7BA6EE}" srcOrd="1" destOrd="0" presId="urn:microsoft.com/office/officeart/2005/8/layout/chevron2"/>
    <dgm:cxn modelId="{A29988AC-1DB3-444E-857D-2C40D41937E4}" type="presParOf" srcId="{1F5DFCE4-16E9-4516-A8B3-BAA5072838B4}" destId="{1A780D42-7B9F-4E9B-9615-E7D3001B683F}" srcOrd="3" destOrd="0" presId="urn:microsoft.com/office/officeart/2005/8/layout/chevron2"/>
    <dgm:cxn modelId="{D2500D5C-F48C-4B43-A5AD-5A37C2D6ADF7}" type="presParOf" srcId="{1F5DFCE4-16E9-4516-A8B3-BAA5072838B4}" destId="{6F31CFF0-C477-4DF0-9B55-755B4939FDDB}" srcOrd="4" destOrd="0" presId="urn:microsoft.com/office/officeart/2005/8/layout/chevron2"/>
    <dgm:cxn modelId="{583F3A54-5686-433F-9DF7-0ED1B5B341EF}" type="presParOf" srcId="{6F31CFF0-C477-4DF0-9B55-755B4939FDDB}" destId="{5A3F71B6-4562-404B-ADE7-2AAD074B223E}" srcOrd="0" destOrd="0" presId="urn:microsoft.com/office/officeart/2005/8/layout/chevron2"/>
    <dgm:cxn modelId="{D4E326D6-9997-4222-99D2-651111A5B155}" type="presParOf" srcId="{6F31CFF0-C477-4DF0-9B55-755B4939FDDB}" destId="{6E7C1C16-6FE6-4E54-AB22-E5E9C0CDF6EC}" srcOrd="1" destOrd="0" presId="urn:microsoft.com/office/officeart/2005/8/layout/chevron2"/>
    <dgm:cxn modelId="{018261AA-418A-48C6-9E23-369B963EDB4A}" type="presParOf" srcId="{1F5DFCE4-16E9-4516-A8B3-BAA5072838B4}" destId="{B85D0A5C-1C57-44F9-A92A-C00B41640DF0}" srcOrd="5" destOrd="0" presId="urn:microsoft.com/office/officeart/2005/8/layout/chevron2"/>
    <dgm:cxn modelId="{133086A6-5342-4E13-AD84-19C78995097C}" type="presParOf" srcId="{1F5DFCE4-16E9-4516-A8B3-BAA5072838B4}" destId="{383E3F99-49D7-448A-BF52-52A7396C66A2}" srcOrd="6" destOrd="0" presId="urn:microsoft.com/office/officeart/2005/8/layout/chevron2"/>
    <dgm:cxn modelId="{A6AB7089-6D3E-4D96-AD64-5F9E49CA43F8}" type="presParOf" srcId="{383E3F99-49D7-448A-BF52-52A7396C66A2}" destId="{2E816591-AAB2-4EBB-8A32-EB8AAC78BC3B}" srcOrd="0" destOrd="0" presId="urn:microsoft.com/office/officeart/2005/8/layout/chevron2"/>
    <dgm:cxn modelId="{2D17EDBE-4B9E-4CD7-A052-C03B1664D981}" type="presParOf" srcId="{383E3F99-49D7-448A-BF52-52A7396C66A2}" destId="{A68BD8DE-1963-4E9A-BD58-1DCFD3B4F5CD}" srcOrd="1" destOrd="0" presId="urn:microsoft.com/office/officeart/2005/8/layout/chevron2"/>
    <dgm:cxn modelId="{9252D0D6-5809-44F1-8418-E2B60F03868D}" type="presParOf" srcId="{1F5DFCE4-16E9-4516-A8B3-BAA5072838B4}" destId="{23BE7B04-B07F-4017-B8EB-258B63C081BD}" srcOrd="7" destOrd="0" presId="urn:microsoft.com/office/officeart/2005/8/layout/chevron2"/>
    <dgm:cxn modelId="{9787B822-9686-4856-8EE7-0D0BE5183026}" type="presParOf" srcId="{1F5DFCE4-16E9-4516-A8B3-BAA5072838B4}" destId="{0E7C6E03-1E36-4C65-85CA-A451B7C8FE24}" srcOrd="8" destOrd="0" presId="urn:microsoft.com/office/officeart/2005/8/layout/chevron2"/>
    <dgm:cxn modelId="{51ECE3C1-D955-4AE2-8F13-5782B4A15F3E}" type="presParOf" srcId="{0E7C6E03-1E36-4C65-85CA-A451B7C8FE24}" destId="{E1FA50B2-8CD1-4F61-A9B7-6FDD681EA028}" srcOrd="0" destOrd="0" presId="urn:microsoft.com/office/officeart/2005/8/layout/chevron2"/>
    <dgm:cxn modelId="{1334755E-455C-4360-9C12-5C11C3A774B1}" type="presParOf" srcId="{0E7C6E03-1E36-4C65-85CA-A451B7C8FE24}" destId="{32757EDC-B527-4755-8737-659D59FB1747}" srcOrd="1" destOrd="0" presId="urn:microsoft.com/office/officeart/2005/8/layout/chevron2"/>
    <dgm:cxn modelId="{39856EC7-4868-4611-BDBE-73CA84696D44}" type="presParOf" srcId="{1F5DFCE4-16E9-4516-A8B3-BAA5072838B4}" destId="{AF3D1190-0B3D-4791-84F3-8B3D267E2089}" srcOrd="9" destOrd="0" presId="urn:microsoft.com/office/officeart/2005/8/layout/chevron2"/>
    <dgm:cxn modelId="{F39316F3-7116-46C2-88E7-7105515E08D8}" type="presParOf" srcId="{1F5DFCE4-16E9-4516-A8B3-BAA5072838B4}" destId="{75A08547-FDF1-44CB-A206-3FC3766D6DAB}" srcOrd="10" destOrd="0" presId="urn:microsoft.com/office/officeart/2005/8/layout/chevron2"/>
    <dgm:cxn modelId="{78DD4C99-D57B-4054-8ABA-4D46230D4E64}" type="presParOf" srcId="{75A08547-FDF1-44CB-A206-3FC3766D6DAB}" destId="{879992E5-E783-403C-899C-F6D8A81799FB}" srcOrd="0" destOrd="0" presId="urn:microsoft.com/office/officeart/2005/8/layout/chevron2"/>
    <dgm:cxn modelId="{FD0CF339-E854-4213-B79B-A6A687289462}" type="presParOf" srcId="{75A08547-FDF1-44CB-A206-3FC3766D6DAB}" destId="{13BA6E36-BA92-443A-9967-2853CC7AB3FD}" srcOrd="1" destOrd="0" presId="urn:microsoft.com/office/officeart/2005/8/layout/chevron2"/>
    <dgm:cxn modelId="{F1A67DDC-46EC-4EB5-99E1-1C7D66D1D539}" type="presParOf" srcId="{1F5DFCE4-16E9-4516-A8B3-BAA5072838B4}" destId="{5529C2BD-1CB4-4ACF-BB78-88C469A38830}" srcOrd="11" destOrd="0" presId="urn:microsoft.com/office/officeart/2005/8/layout/chevron2"/>
    <dgm:cxn modelId="{3782F4FC-2EFE-4995-9108-FE8444E91F0D}" type="presParOf" srcId="{1F5DFCE4-16E9-4516-A8B3-BAA5072838B4}" destId="{DF405A90-417C-4D27-9A19-873EFE918733}" srcOrd="12" destOrd="0" presId="urn:microsoft.com/office/officeart/2005/8/layout/chevron2"/>
    <dgm:cxn modelId="{DD99167D-29C7-4E0C-AB56-1DE4C17276B0}" type="presParOf" srcId="{DF405A90-417C-4D27-9A19-873EFE918733}" destId="{E2237F38-AD9B-4FF6-9046-78EB84863059}" srcOrd="0" destOrd="0" presId="urn:microsoft.com/office/officeart/2005/8/layout/chevron2"/>
    <dgm:cxn modelId="{D5B7AE57-C8D7-4C58-97AB-09A46A175D34}" type="presParOf" srcId="{DF405A90-417C-4D27-9A19-873EFE918733}" destId="{D1F28DEF-4037-4337-84F3-05B03B9EB2D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57EB2-0448-4A49-9C6A-493A060BE425}">
      <dsp:nvSpPr>
        <dsp:cNvPr id="0" name=""/>
        <dsp:cNvSpPr/>
      </dsp:nvSpPr>
      <dsp:spPr>
        <a:xfrm>
          <a:off x="0" y="2263"/>
          <a:ext cx="47880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C3DD1-24EF-4D51-B80E-1447E0C8F751}">
      <dsp:nvSpPr>
        <dsp:cNvPr id="0" name=""/>
        <dsp:cNvSpPr/>
      </dsp:nvSpPr>
      <dsp:spPr>
        <a:xfrm>
          <a:off x="0" y="2263"/>
          <a:ext cx="1009655" cy="1543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noProof="0" dirty="0" smtClean="0"/>
            <a:t>Technology</a:t>
          </a:r>
          <a:endParaRPr lang="en-US" sz="1400" b="0" kern="1200" noProof="0" dirty="0"/>
        </a:p>
      </dsp:txBody>
      <dsp:txXfrm>
        <a:off x="0" y="2263"/>
        <a:ext cx="1009655" cy="1543690"/>
      </dsp:txXfrm>
    </dsp:sp>
    <dsp:sp modelId="{A299E475-EDF0-460F-8CB1-64AB7A9B6A7A}">
      <dsp:nvSpPr>
        <dsp:cNvPr id="0" name=""/>
        <dsp:cNvSpPr/>
      </dsp:nvSpPr>
      <dsp:spPr>
        <a:xfrm>
          <a:off x="1080494" y="20410"/>
          <a:ext cx="3707211" cy="362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0" kern="1200" dirty="0" smtClean="0"/>
            <a:t>Increase network capacity</a:t>
          </a:r>
          <a:br>
            <a:rPr lang="en-US" sz="1400" i="0" kern="1200" dirty="0" smtClean="0"/>
          </a:br>
          <a:endParaRPr lang="en-US" sz="1400" kern="1200" noProof="0" dirty="0"/>
        </a:p>
      </dsp:txBody>
      <dsp:txXfrm>
        <a:off x="1080494" y="20410"/>
        <a:ext cx="3707211" cy="362933"/>
      </dsp:txXfrm>
    </dsp:sp>
    <dsp:sp modelId="{405586C8-8FDB-4027-9329-63E00892A1C7}">
      <dsp:nvSpPr>
        <dsp:cNvPr id="0" name=""/>
        <dsp:cNvSpPr/>
      </dsp:nvSpPr>
      <dsp:spPr>
        <a:xfrm>
          <a:off x="1009655" y="383343"/>
          <a:ext cx="37780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1B132-F843-47AF-B30F-1C6126628D1F}">
      <dsp:nvSpPr>
        <dsp:cNvPr id="0" name=""/>
        <dsp:cNvSpPr/>
      </dsp:nvSpPr>
      <dsp:spPr>
        <a:xfrm>
          <a:off x="1080494" y="401489"/>
          <a:ext cx="3707211" cy="362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noProof="0" dirty="0" err="1" smtClean="0"/>
            <a:t>Spectrum</a:t>
          </a:r>
          <a:r>
            <a:rPr lang="tr-TR" sz="1400" kern="1200" noProof="0" dirty="0" smtClean="0"/>
            <a:t> </a:t>
          </a:r>
          <a:r>
            <a:rPr lang="tr-TR" sz="1400" kern="1200" noProof="0" dirty="0" err="1" smtClean="0"/>
            <a:t>Efficicey</a:t>
          </a:r>
          <a:endParaRPr lang="en-US" sz="1400" kern="1200" noProof="0" dirty="0"/>
        </a:p>
      </dsp:txBody>
      <dsp:txXfrm>
        <a:off x="1080494" y="401489"/>
        <a:ext cx="3707211" cy="362933"/>
      </dsp:txXfrm>
    </dsp:sp>
    <dsp:sp modelId="{F1C6FFC1-C387-48D7-AF49-AE704E86AA56}">
      <dsp:nvSpPr>
        <dsp:cNvPr id="0" name=""/>
        <dsp:cNvSpPr/>
      </dsp:nvSpPr>
      <dsp:spPr>
        <a:xfrm>
          <a:off x="1009655" y="764423"/>
          <a:ext cx="37780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0A906-453F-4057-B888-602C8D969661}">
      <dsp:nvSpPr>
        <dsp:cNvPr id="0" name=""/>
        <dsp:cNvSpPr/>
      </dsp:nvSpPr>
      <dsp:spPr>
        <a:xfrm>
          <a:off x="1080494" y="782569"/>
          <a:ext cx="3707211" cy="362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0" kern="1200" dirty="0" smtClean="0"/>
            <a:t>Green and reliable IOT</a:t>
          </a:r>
          <a:br>
            <a:rPr lang="en-US" sz="1400" i="0" kern="1200" dirty="0" smtClean="0"/>
          </a:br>
          <a:endParaRPr lang="en-US" sz="1400" kern="1200" noProof="0" dirty="0"/>
        </a:p>
      </dsp:txBody>
      <dsp:txXfrm>
        <a:off x="1080494" y="782569"/>
        <a:ext cx="3707211" cy="362933"/>
      </dsp:txXfrm>
    </dsp:sp>
    <dsp:sp modelId="{F8C89B62-3208-4DD9-8616-91C5F969A3BD}">
      <dsp:nvSpPr>
        <dsp:cNvPr id="0" name=""/>
        <dsp:cNvSpPr/>
      </dsp:nvSpPr>
      <dsp:spPr>
        <a:xfrm>
          <a:off x="1009655" y="1145502"/>
          <a:ext cx="37780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FF219-F47C-4257-9AA4-BA488846E966}">
      <dsp:nvSpPr>
        <dsp:cNvPr id="0" name=""/>
        <dsp:cNvSpPr/>
      </dsp:nvSpPr>
      <dsp:spPr>
        <a:xfrm>
          <a:off x="1080494" y="1163649"/>
          <a:ext cx="3707211" cy="362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0" kern="1200" dirty="0" smtClean="0"/>
            <a:t>Increase battery life</a:t>
          </a:r>
          <a:br>
            <a:rPr lang="en-US" sz="1400" i="0" kern="1200" dirty="0" smtClean="0"/>
          </a:br>
          <a:endParaRPr lang="en-US" sz="1400" kern="1200" noProof="0" dirty="0"/>
        </a:p>
      </dsp:txBody>
      <dsp:txXfrm>
        <a:off x="1080494" y="1163649"/>
        <a:ext cx="3707211" cy="362933"/>
      </dsp:txXfrm>
    </dsp:sp>
    <dsp:sp modelId="{36690F7E-A253-4CD8-912C-896A1BD3A954}">
      <dsp:nvSpPr>
        <dsp:cNvPr id="0" name=""/>
        <dsp:cNvSpPr/>
      </dsp:nvSpPr>
      <dsp:spPr>
        <a:xfrm>
          <a:off x="1009655" y="1526582"/>
          <a:ext cx="37780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0E719-36F4-4687-ACEF-AE1924C76A38}">
      <dsp:nvSpPr>
        <dsp:cNvPr id="0" name=""/>
        <dsp:cNvSpPr/>
      </dsp:nvSpPr>
      <dsp:spPr>
        <a:xfrm>
          <a:off x="0" y="1545954"/>
          <a:ext cx="47880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17685-0ABE-4FC9-8889-63E4FB97E1E6}">
      <dsp:nvSpPr>
        <dsp:cNvPr id="0" name=""/>
        <dsp:cNvSpPr/>
      </dsp:nvSpPr>
      <dsp:spPr>
        <a:xfrm>
          <a:off x="0" y="1545954"/>
          <a:ext cx="957604" cy="1543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Individual</a:t>
          </a:r>
          <a:endParaRPr lang="en-US" sz="1400" kern="1200" noProof="0" dirty="0"/>
        </a:p>
      </dsp:txBody>
      <dsp:txXfrm>
        <a:off x="0" y="1545954"/>
        <a:ext cx="957604" cy="1543690"/>
      </dsp:txXfrm>
    </dsp:sp>
    <dsp:sp modelId="{6C23BA74-D433-4BD2-96A8-5919EB46A168}">
      <dsp:nvSpPr>
        <dsp:cNvPr id="0" name=""/>
        <dsp:cNvSpPr/>
      </dsp:nvSpPr>
      <dsp:spPr>
        <a:xfrm>
          <a:off x="1029425" y="1570074"/>
          <a:ext cx="3758598" cy="482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noProof="0" dirty="0" err="1" smtClean="0"/>
            <a:t>Technology</a:t>
          </a:r>
          <a:r>
            <a:rPr lang="tr-TR" sz="1400" kern="1200" noProof="0" dirty="0" smtClean="0"/>
            <a:t> </a:t>
          </a:r>
          <a:r>
            <a:rPr lang="tr-TR" sz="1400" kern="1200" noProof="0" dirty="0" err="1" smtClean="0"/>
            <a:t>acceptance</a:t>
          </a:r>
          <a:r>
            <a:rPr lang="tr-TR" sz="1400" kern="1200" noProof="0" dirty="0" smtClean="0"/>
            <a:t> </a:t>
          </a:r>
          <a:r>
            <a:rPr lang="tr-TR" sz="1400" kern="1200" noProof="0" dirty="0" err="1" smtClean="0"/>
            <a:t>will</a:t>
          </a:r>
          <a:r>
            <a:rPr lang="tr-TR" sz="1400" kern="1200" noProof="0" dirty="0" smtClean="0"/>
            <a:t> be </a:t>
          </a:r>
          <a:r>
            <a:rPr lang="tr-TR" sz="1400" kern="1200" noProof="0" dirty="0" err="1" smtClean="0"/>
            <a:t>increased</a:t>
          </a:r>
          <a:endParaRPr lang="en-US" sz="1400" kern="1200" noProof="0" dirty="0"/>
        </a:p>
      </dsp:txBody>
      <dsp:txXfrm>
        <a:off x="1029425" y="1570074"/>
        <a:ext cx="3758598" cy="482403"/>
      </dsp:txXfrm>
    </dsp:sp>
    <dsp:sp modelId="{4380B008-4DA9-4642-91BD-97DE304B5578}">
      <dsp:nvSpPr>
        <dsp:cNvPr id="0" name=""/>
        <dsp:cNvSpPr/>
      </dsp:nvSpPr>
      <dsp:spPr>
        <a:xfrm>
          <a:off x="957604" y="2052477"/>
          <a:ext cx="38304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CA229-A0A8-4D38-ABCF-C1045C9001C7}">
      <dsp:nvSpPr>
        <dsp:cNvPr id="0" name=""/>
        <dsp:cNvSpPr/>
      </dsp:nvSpPr>
      <dsp:spPr>
        <a:xfrm>
          <a:off x="1029425" y="2076597"/>
          <a:ext cx="3758598" cy="482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Feeling Secure and Safe</a:t>
          </a:r>
          <a:r>
            <a:rPr lang="tr-TR" sz="1400" kern="1200" noProof="0" dirty="0" smtClean="0"/>
            <a:t> </a:t>
          </a:r>
          <a:r>
            <a:rPr lang="en-US" sz="1400" i="0" kern="1200" dirty="0" smtClean="0"/>
            <a:t>physiological </a:t>
          </a:r>
          <a:br>
            <a:rPr lang="en-US" sz="1400" i="0" kern="1200" dirty="0" smtClean="0"/>
          </a:br>
          <a:r>
            <a:rPr lang="tr-TR" sz="1400" i="0" kern="1200" dirty="0" err="1" smtClean="0"/>
            <a:t>effects</a:t>
          </a:r>
          <a:endParaRPr lang="en-US" sz="1400" kern="1200" noProof="0" dirty="0"/>
        </a:p>
      </dsp:txBody>
      <dsp:txXfrm>
        <a:off x="1029425" y="2076597"/>
        <a:ext cx="3758598" cy="482403"/>
      </dsp:txXfrm>
    </dsp:sp>
    <dsp:sp modelId="{B2B9B625-1E31-44A2-BA57-E51B0D722561}">
      <dsp:nvSpPr>
        <dsp:cNvPr id="0" name=""/>
        <dsp:cNvSpPr/>
      </dsp:nvSpPr>
      <dsp:spPr>
        <a:xfrm>
          <a:off x="957604" y="2559001"/>
          <a:ext cx="38304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6DD6C-BCEB-4755-884B-087F5DA36065}">
      <dsp:nvSpPr>
        <dsp:cNvPr id="0" name=""/>
        <dsp:cNvSpPr/>
      </dsp:nvSpPr>
      <dsp:spPr>
        <a:xfrm>
          <a:off x="1029425" y="2583121"/>
          <a:ext cx="3758598" cy="482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noProof="0" dirty="0" err="1" smtClean="0"/>
            <a:t>Item</a:t>
          </a:r>
          <a:endParaRPr lang="en-US" sz="1400" kern="1200" noProof="0" dirty="0"/>
        </a:p>
      </dsp:txBody>
      <dsp:txXfrm>
        <a:off x="1029425" y="2583121"/>
        <a:ext cx="3758598" cy="482403"/>
      </dsp:txXfrm>
    </dsp:sp>
    <dsp:sp modelId="{A60D50BC-B3A3-46AF-8B43-6A3C952E620B}">
      <dsp:nvSpPr>
        <dsp:cNvPr id="0" name=""/>
        <dsp:cNvSpPr/>
      </dsp:nvSpPr>
      <dsp:spPr>
        <a:xfrm>
          <a:off x="957604" y="3065524"/>
          <a:ext cx="38304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8B03B-3514-4D7F-B546-785AC891B67C}">
      <dsp:nvSpPr>
        <dsp:cNvPr id="0" name=""/>
        <dsp:cNvSpPr/>
      </dsp:nvSpPr>
      <dsp:spPr>
        <a:xfrm>
          <a:off x="0" y="3089644"/>
          <a:ext cx="47880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15A4-D3B3-447A-A9C3-713227A6B626}">
      <dsp:nvSpPr>
        <dsp:cNvPr id="0" name=""/>
        <dsp:cNvSpPr/>
      </dsp:nvSpPr>
      <dsp:spPr>
        <a:xfrm>
          <a:off x="0" y="3089644"/>
          <a:ext cx="957604" cy="1543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Social</a:t>
          </a:r>
          <a:endParaRPr lang="en-US" sz="1400" kern="1200" noProof="0" dirty="0"/>
        </a:p>
      </dsp:txBody>
      <dsp:txXfrm>
        <a:off x="0" y="3089644"/>
        <a:ext cx="957604" cy="1543690"/>
      </dsp:txXfrm>
    </dsp:sp>
    <dsp:sp modelId="{03CFB0E9-C28F-4E25-93EA-068E91B52E21}">
      <dsp:nvSpPr>
        <dsp:cNvPr id="0" name=""/>
        <dsp:cNvSpPr/>
      </dsp:nvSpPr>
      <dsp:spPr>
        <a:xfrm>
          <a:off x="1029425" y="3113765"/>
          <a:ext cx="3758598" cy="482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0" kern="1200" dirty="0" smtClean="0"/>
            <a:t>Social Resistance Against Technology</a:t>
          </a:r>
          <a:br>
            <a:rPr lang="en-US" sz="1400" i="0" kern="1200" dirty="0" smtClean="0"/>
          </a:br>
          <a:r>
            <a:rPr lang="tr-TR" sz="1400" i="0" kern="1200" dirty="0" err="1" smtClean="0"/>
            <a:t>will</a:t>
          </a:r>
          <a:r>
            <a:rPr lang="tr-TR" sz="1400" i="0" kern="1200" dirty="0" smtClean="0"/>
            <a:t> be </a:t>
          </a:r>
          <a:r>
            <a:rPr lang="tr-TR" sz="1400" i="0" kern="1200" dirty="0" err="1" smtClean="0"/>
            <a:t>lowered</a:t>
          </a:r>
          <a:endParaRPr lang="en-US" sz="1400" kern="1200" noProof="0" dirty="0"/>
        </a:p>
      </dsp:txBody>
      <dsp:txXfrm>
        <a:off x="1029425" y="3113765"/>
        <a:ext cx="3758598" cy="482403"/>
      </dsp:txXfrm>
    </dsp:sp>
    <dsp:sp modelId="{A657B97C-15A6-4B0A-B041-3F36C8CADB48}">
      <dsp:nvSpPr>
        <dsp:cNvPr id="0" name=""/>
        <dsp:cNvSpPr/>
      </dsp:nvSpPr>
      <dsp:spPr>
        <a:xfrm>
          <a:off x="957604" y="3596168"/>
          <a:ext cx="38304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A8054-5704-4836-8979-08178445194B}">
      <dsp:nvSpPr>
        <dsp:cNvPr id="0" name=""/>
        <dsp:cNvSpPr/>
      </dsp:nvSpPr>
      <dsp:spPr>
        <a:xfrm>
          <a:off x="1029425" y="3620288"/>
          <a:ext cx="3758598" cy="482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noProof="0" smtClean="0"/>
            <a:t>Item</a:t>
          </a:r>
          <a:endParaRPr lang="en-US" sz="1400" kern="1200" noProof="0" dirty="0"/>
        </a:p>
      </dsp:txBody>
      <dsp:txXfrm>
        <a:off x="1029425" y="3620288"/>
        <a:ext cx="3758598" cy="482403"/>
      </dsp:txXfrm>
    </dsp:sp>
    <dsp:sp modelId="{2712492F-F762-4C6B-9B67-725098F37362}">
      <dsp:nvSpPr>
        <dsp:cNvPr id="0" name=""/>
        <dsp:cNvSpPr/>
      </dsp:nvSpPr>
      <dsp:spPr>
        <a:xfrm>
          <a:off x="957604" y="4102691"/>
          <a:ext cx="38304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E6ECA-CF31-4A36-95FF-B85D16E0CA71}">
      <dsp:nvSpPr>
        <dsp:cNvPr id="0" name=""/>
        <dsp:cNvSpPr/>
      </dsp:nvSpPr>
      <dsp:spPr>
        <a:xfrm>
          <a:off x="1029425" y="4126812"/>
          <a:ext cx="3758598" cy="482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noProof="0" dirty="0" err="1" smtClean="0"/>
            <a:t>Item</a:t>
          </a:r>
          <a:endParaRPr lang="en-US" sz="1400" kern="1200" noProof="0" dirty="0"/>
        </a:p>
      </dsp:txBody>
      <dsp:txXfrm>
        <a:off x="1029425" y="4126812"/>
        <a:ext cx="3758598" cy="482403"/>
      </dsp:txXfrm>
    </dsp:sp>
    <dsp:sp modelId="{BD5AF8CC-BD40-4701-9E31-321464D699EE}">
      <dsp:nvSpPr>
        <dsp:cNvPr id="0" name=""/>
        <dsp:cNvSpPr/>
      </dsp:nvSpPr>
      <dsp:spPr>
        <a:xfrm>
          <a:off x="957604" y="4609215"/>
          <a:ext cx="38304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2299B-1A8E-4022-BF8D-EA78102FFC6C}">
      <dsp:nvSpPr>
        <dsp:cNvPr id="0" name=""/>
        <dsp:cNvSpPr/>
      </dsp:nvSpPr>
      <dsp:spPr>
        <a:xfrm rot="5400000">
          <a:off x="-123078" y="126634"/>
          <a:ext cx="820522" cy="574365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noProof="0" dirty="0">
              <a:latin typeface="Arial" pitchFamily="34" charset="0"/>
              <a:cs typeface="Arial" pitchFamily="34" charset="0"/>
            </a:rPr>
            <a:t>System Building</a:t>
          </a:r>
        </a:p>
      </dsp:txBody>
      <dsp:txXfrm rot="-5400000">
        <a:off x="1" y="290739"/>
        <a:ext cx="574365" cy="246157"/>
      </dsp:txXfrm>
    </dsp:sp>
    <dsp:sp modelId="{B7D2F212-E836-44EF-8E37-95EB1667C21B}">
      <dsp:nvSpPr>
        <dsp:cNvPr id="0" name=""/>
        <dsp:cNvSpPr/>
      </dsp:nvSpPr>
      <dsp:spPr>
        <a:xfrm rot="5400000">
          <a:off x="2797050" y="-2219128"/>
          <a:ext cx="533339" cy="49787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900" b="0" kern="1200" noProof="0" dirty="0" err="1" smtClean="0">
              <a:latin typeface="Arial" pitchFamily="34" charset="0"/>
              <a:cs typeface="Arial" pitchFamily="34" charset="0"/>
            </a:rPr>
            <a:t>Istanbul</a:t>
          </a:r>
          <a:r>
            <a:rPr lang="tr-TR" sz="900" b="0" kern="1200" noProof="0" dirty="0" smtClean="0">
              <a:latin typeface="Arial" pitchFamily="34" charset="0"/>
              <a:cs typeface="Arial" pitchFamily="34" charset="0"/>
            </a:rPr>
            <a:t> Technical</a:t>
          </a:r>
          <a:r>
            <a:rPr lang="en-US" sz="900" b="0" kern="1200" noProof="0" dirty="0" smtClean="0">
              <a:latin typeface="Arial" pitchFamily="34" charset="0"/>
              <a:cs typeface="Arial" pitchFamily="34" charset="0"/>
            </a:rPr>
            <a:t> University</a:t>
          </a:r>
          <a:r>
            <a:rPr lang="tr-TR" sz="900" b="0" kern="1200" noProof="0" dirty="0" smtClean="0">
              <a:latin typeface="Arial" pitchFamily="34" charset="0"/>
              <a:cs typeface="Arial" pitchFamily="34" charset="0"/>
            </a:rPr>
            <a:t> ITU (TR)</a:t>
          </a:r>
          <a:endParaRPr lang="en-US" sz="900" b="0" kern="1200" noProof="0" dirty="0">
            <a:latin typeface="Arial" pitchFamily="34" charset="0"/>
            <a:cs typeface="Arial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900" b="0" kern="1200" noProof="0" dirty="0" smtClean="0">
              <a:latin typeface="Arial" pitchFamily="34" charset="0"/>
              <a:cs typeface="Arial" pitchFamily="34" charset="0"/>
            </a:rPr>
            <a:t>REQUIRED - </a:t>
          </a:r>
          <a:r>
            <a:rPr lang="en-US" sz="900" b="0" kern="1200" noProof="0" dirty="0" smtClean="0">
              <a:latin typeface="Arial" pitchFamily="34" charset="0"/>
              <a:cs typeface="Arial" pitchFamily="34" charset="0"/>
            </a:rPr>
            <a:t>Chip Manufacturers, </a:t>
          </a:r>
          <a:r>
            <a:rPr lang="tr-TR" sz="900" b="0" kern="1200" noProof="0" dirty="0" err="1" smtClean="0">
              <a:latin typeface="Arial" pitchFamily="34" charset="0"/>
              <a:cs typeface="Arial" pitchFamily="34" charset="0"/>
            </a:rPr>
            <a:t>Spectrum</a:t>
          </a:r>
          <a:r>
            <a:rPr lang="tr-TR" sz="900" b="0" kern="1200" noProof="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900" b="0" kern="1200" noProof="0" dirty="0" err="1" smtClean="0">
              <a:latin typeface="Arial" pitchFamily="34" charset="0"/>
              <a:cs typeface="Arial" pitchFamily="34" charset="0"/>
            </a:rPr>
            <a:t>Sensing</a:t>
          </a:r>
          <a:r>
            <a:rPr lang="tr-TR" sz="900" b="0" kern="1200" noProof="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900" b="0" kern="1200" noProof="0" dirty="0" err="1" smtClean="0">
              <a:latin typeface="Arial" pitchFamily="34" charset="0"/>
              <a:cs typeface="Arial" pitchFamily="34" charset="0"/>
            </a:rPr>
            <a:t>Related</a:t>
          </a:r>
          <a:r>
            <a:rPr lang="tr-TR" sz="900" b="0" kern="1200" noProof="0" dirty="0" smtClean="0">
              <a:latin typeface="Arial" pitchFamily="34" charset="0"/>
              <a:cs typeface="Arial" pitchFamily="34" charset="0"/>
            </a:rPr>
            <a:t> </a:t>
          </a:r>
          <a:r>
            <a:rPr lang="tr-TR" sz="900" b="0" kern="1200" noProof="0" dirty="0" err="1" smtClean="0">
              <a:latin typeface="Arial" pitchFamily="34" charset="0"/>
              <a:cs typeface="Arial" pitchFamily="34" charset="0"/>
            </a:rPr>
            <a:t>componies</a:t>
          </a:r>
          <a:r>
            <a:rPr lang="en-US" sz="900" b="0" kern="1200" noProof="0" dirty="0" smtClean="0">
              <a:latin typeface="Arial" pitchFamily="34" charset="0"/>
              <a:cs typeface="Arial" pitchFamily="34" charset="0"/>
            </a:rPr>
            <a:t>, </a:t>
          </a:r>
          <a:r>
            <a:rPr lang="tr-TR" sz="900" b="0" kern="1200" noProof="0" dirty="0" err="1" smtClean="0">
              <a:latin typeface="Arial" pitchFamily="34" charset="0"/>
              <a:cs typeface="Arial" pitchFamily="34" charset="0"/>
            </a:rPr>
            <a:t>Antenna</a:t>
          </a:r>
          <a:r>
            <a:rPr lang="en-US" sz="900" b="0" kern="1200" noProof="0" dirty="0" smtClean="0">
              <a:latin typeface="Arial" pitchFamily="34" charset="0"/>
              <a:cs typeface="Arial" pitchFamily="34" charset="0"/>
            </a:rPr>
            <a:t> producers</a:t>
          </a:r>
          <a:r>
            <a:rPr lang="tr-TR" sz="900" b="0" kern="1200" noProof="0" dirty="0" smtClean="0">
              <a:latin typeface="Arial" pitchFamily="34" charset="0"/>
              <a:cs typeface="Arial" pitchFamily="34" charset="0"/>
            </a:rPr>
            <a:t>, RF </a:t>
          </a:r>
          <a:r>
            <a:rPr lang="tr-TR" sz="900" b="0" kern="1200" noProof="0" dirty="0" err="1" smtClean="0">
              <a:latin typeface="Arial" pitchFamily="34" charset="0"/>
              <a:cs typeface="Arial" pitchFamily="34" charset="0"/>
            </a:rPr>
            <a:t>Experts</a:t>
          </a:r>
          <a:r>
            <a:rPr lang="en-US" sz="900" b="0" kern="1200" noProof="0" dirty="0" smtClean="0">
              <a:latin typeface="Arial" pitchFamily="34" charset="0"/>
              <a:cs typeface="Arial" pitchFamily="34" charset="0"/>
            </a:rPr>
            <a:t> </a:t>
          </a:r>
          <a:endParaRPr lang="en-US" sz="900" b="0" kern="1200" noProof="0" dirty="0">
            <a:latin typeface="Arial" pitchFamily="34" charset="0"/>
            <a:cs typeface="Arial" pitchFamily="34" charset="0"/>
          </a:endParaRPr>
        </a:p>
      </dsp:txBody>
      <dsp:txXfrm rot="-5400000">
        <a:off x="574366" y="29591"/>
        <a:ext cx="4952674" cy="481269"/>
      </dsp:txXfrm>
    </dsp:sp>
    <dsp:sp modelId="{1A081A9A-2023-486B-8210-BB60E2E6061F}">
      <dsp:nvSpPr>
        <dsp:cNvPr id="0" name=""/>
        <dsp:cNvSpPr/>
      </dsp:nvSpPr>
      <dsp:spPr>
        <a:xfrm rot="5400000">
          <a:off x="-123078" y="863408"/>
          <a:ext cx="820522" cy="574365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noProof="0" dirty="0">
              <a:latin typeface="Arial" pitchFamily="34" charset="0"/>
              <a:cs typeface="Arial" pitchFamily="34" charset="0"/>
            </a:rPr>
            <a:t>Methodology </a:t>
          </a:r>
          <a:r>
            <a:rPr lang="en-US" sz="800" b="0" kern="1200" noProof="0" dirty="0">
              <a:latin typeface="Arial" pitchFamily="34" charset="0"/>
              <a:cs typeface="Arial" pitchFamily="34" charset="0"/>
            </a:rPr>
            <a:t>Building</a:t>
          </a:r>
        </a:p>
      </dsp:txBody>
      <dsp:txXfrm rot="-5400000">
        <a:off x="1" y="1027513"/>
        <a:ext cx="574365" cy="246157"/>
      </dsp:txXfrm>
    </dsp:sp>
    <dsp:sp modelId="{897011E4-0FB2-468A-B825-CC67DD7BA6EE}">
      <dsp:nvSpPr>
        <dsp:cNvPr id="0" name=""/>
        <dsp:cNvSpPr/>
      </dsp:nvSpPr>
      <dsp:spPr>
        <a:xfrm rot="5400000">
          <a:off x="2797050" y="-1482355"/>
          <a:ext cx="533339" cy="49787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900" b="0" kern="1200" noProof="0" dirty="0" smtClean="0">
              <a:latin typeface="Arial" pitchFamily="34" charset="0"/>
              <a:cs typeface="Arial" pitchFamily="34" charset="0"/>
            </a:rPr>
            <a:t>ITU (TR)</a:t>
          </a:r>
          <a:r>
            <a:rPr lang="en-US" sz="900" b="0" kern="1200" noProof="0" dirty="0" err="1" smtClean="0">
              <a:latin typeface="Arial" pitchFamily="34" charset="0"/>
              <a:cs typeface="Arial" pitchFamily="34" charset="0"/>
            </a:rPr>
            <a:t>Turkcell</a:t>
          </a:r>
          <a:r>
            <a:rPr lang="tr-TR" sz="900" b="0" kern="1200" noProof="0" dirty="0" smtClean="0">
              <a:latin typeface="Arial" pitchFamily="34" charset="0"/>
              <a:cs typeface="Arial" pitchFamily="34" charset="0"/>
            </a:rPr>
            <a:t> (TR), Ericsson (TR), </a:t>
          </a:r>
          <a:endParaRPr lang="en-US" sz="900" b="0" kern="1200" noProof="0" dirty="0">
            <a:latin typeface="Arial" pitchFamily="34" charset="0"/>
            <a:cs typeface="Arial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kern="1200" noProof="0" dirty="0" smtClean="0">
              <a:latin typeface="Arial" pitchFamily="34" charset="0"/>
              <a:cs typeface="Arial" pitchFamily="34" charset="0"/>
            </a:rPr>
            <a:t>REQUIRED - Universities/ Institutes for Telecommunication Expertise </a:t>
          </a:r>
          <a:endParaRPr lang="en-US" sz="900" b="0" kern="1200" noProof="0" dirty="0">
            <a:latin typeface="Arial" pitchFamily="34" charset="0"/>
            <a:cs typeface="Arial" pitchFamily="34" charset="0"/>
          </a:endParaRPr>
        </a:p>
      </dsp:txBody>
      <dsp:txXfrm rot="-5400000">
        <a:off x="574366" y="766364"/>
        <a:ext cx="4952674" cy="481269"/>
      </dsp:txXfrm>
    </dsp:sp>
    <dsp:sp modelId="{5A3F71B6-4562-404B-ADE7-2AAD074B223E}">
      <dsp:nvSpPr>
        <dsp:cNvPr id="0" name=""/>
        <dsp:cNvSpPr/>
      </dsp:nvSpPr>
      <dsp:spPr>
        <a:xfrm rot="5400000">
          <a:off x="-123078" y="1600181"/>
          <a:ext cx="820522" cy="574365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noProof="0" dirty="0">
              <a:latin typeface="Arial" pitchFamily="34" charset="0"/>
              <a:cs typeface="Arial" pitchFamily="34" charset="0"/>
            </a:rPr>
            <a:t>System Integration</a:t>
          </a:r>
        </a:p>
      </dsp:txBody>
      <dsp:txXfrm rot="-5400000">
        <a:off x="1" y="1764286"/>
        <a:ext cx="574365" cy="246157"/>
      </dsp:txXfrm>
    </dsp:sp>
    <dsp:sp modelId="{6E7C1C16-6FE6-4E54-AB22-E5E9C0CDF6EC}">
      <dsp:nvSpPr>
        <dsp:cNvPr id="0" name=""/>
        <dsp:cNvSpPr/>
      </dsp:nvSpPr>
      <dsp:spPr>
        <a:xfrm rot="5400000">
          <a:off x="2797050" y="-745581"/>
          <a:ext cx="533339" cy="49787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kern="1200" noProof="0" dirty="0" err="1" smtClean="0">
              <a:latin typeface="Arial" pitchFamily="34" charset="0"/>
              <a:cs typeface="Arial" pitchFamily="34" charset="0"/>
            </a:rPr>
            <a:t>Turkcell</a:t>
          </a:r>
          <a:r>
            <a:rPr lang="tr-TR" sz="900" b="0" kern="1200" noProof="0" dirty="0" smtClean="0">
              <a:latin typeface="Arial" pitchFamily="34" charset="0"/>
              <a:cs typeface="Arial" pitchFamily="34" charset="0"/>
            </a:rPr>
            <a:t> (TR), Ericsson (TR), </a:t>
          </a:r>
          <a:r>
            <a:rPr lang="tr-TR" sz="900" b="0" kern="1200" noProof="0" dirty="0" err="1" smtClean="0">
              <a:latin typeface="Arial" pitchFamily="34" charset="0"/>
              <a:cs typeface="Arial" pitchFamily="34" charset="0"/>
            </a:rPr>
            <a:t>Enovas</a:t>
          </a:r>
          <a:r>
            <a:rPr lang="tr-TR" sz="900" b="0" kern="1200" noProof="0" dirty="0" smtClean="0">
              <a:latin typeface="Arial" pitchFamily="34" charset="0"/>
              <a:cs typeface="Arial" pitchFamily="34" charset="0"/>
            </a:rPr>
            <a:t> (TR)</a:t>
          </a:r>
          <a:endParaRPr lang="en-US" sz="900" b="0" kern="1200" noProof="0" dirty="0">
            <a:latin typeface="Arial" pitchFamily="34" charset="0"/>
            <a:cs typeface="Arial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kern="1200" noProof="0" dirty="0" smtClean="0">
              <a:latin typeface="Arial" pitchFamily="34" charset="0"/>
              <a:cs typeface="Arial" pitchFamily="34" charset="0"/>
            </a:rPr>
            <a:t>REQUIRED - </a:t>
          </a:r>
          <a:r>
            <a:rPr lang="tr-TR" sz="900" b="0" kern="1200" noProof="0" dirty="0" smtClean="0">
              <a:latin typeface="Arial" pitchFamily="34" charset="0"/>
              <a:cs typeface="Arial" pitchFamily="34" charset="0"/>
            </a:rPr>
            <a:t>Platform Providers, </a:t>
          </a:r>
          <a:endParaRPr lang="en-US" sz="900" b="0" kern="1200" noProof="0" dirty="0">
            <a:latin typeface="Arial" pitchFamily="34" charset="0"/>
            <a:cs typeface="Arial" pitchFamily="34" charset="0"/>
          </a:endParaRPr>
        </a:p>
      </dsp:txBody>
      <dsp:txXfrm rot="-5400000">
        <a:off x="574366" y="1503138"/>
        <a:ext cx="4952674" cy="481269"/>
      </dsp:txXfrm>
    </dsp:sp>
    <dsp:sp modelId="{2E816591-AAB2-4EBB-8A32-EB8AAC78BC3B}">
      <dsp:nvSpPr>
        <dsp:cNvPr id="0" name=""/>
        <dsp:cNvSpPr/>
      </dsp:nvSpPr>
      <dsp:spPr>
        <a:xfrm rot="5400000">
          <a:off x="-123078" y="2336954"/>
          <a:ext cx="820522" cy="574365"/>
        </a:xfrm>
        <a:prstGeom prst="chevron">
          <a:avLst/>
        </a:prstGeom>
        <a:solidFill>
          <a:srgbClr val="00CC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noProof="0" dirty="0">
              <a:latin typeface="Arial" pitchFamily="34" charset="0"/>
              <a:cs typeface="Arial" pitchFamily="34" charset="0"/>
            </a:rPr>
            <a:t>Technology Enabling</a:t>
          </a:r>
        </a:p>
      </dsp:txBody>
      <dsp:txXfrm rot="-5400000">
        <a:off x="1" y="2501059"/>
        <a:ext cx="574365" cy="246157"/>
      </dsp:txXfrm>
    </dsp:sp>
    <dsp:sp modelId="{A68BD8DE-1963-4E9A-BD58-1DCFD3B4F5CD}">
      <dsp:nvSpPr>
        <dsp:cNvPr id="0" name=""/>
        <dsp:cNvSpPr/>
      </dsp:nvSpPr>
      <dsp:spPr>
        <a:xfrm rot="5400000">
          <a:off x="2797050" y="-8808"/>
          <a:ext cx="533339" cy="49787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900" b="0" kern="1200" noProof="0" dirty="0" smtClean="0">
              <a:latin typeface="Arial" pitchFamily="34" charset="0"/>
              <a:cs typeface="Arial" pitchFamily="34" charset="0"/>
            </a:rPr>
            <a:t>ITU (TR), Ericsson (TR), </a:t>
          </a:r>
          <a:r>
            <a:rPr lang="tr-TR" sz="900" b="0" kern="1200" noProof="0" dirty="0" err="1" smtClean="0">
              <a:latin typeface="Arial" pitchFamily="34" charset="0"/>
              <a:cs typeface="Arial" pitchFamily="34" charset="0"/>
            </a:rPr>
            <a:t>Enovas</a:t>
          </a:r>
          <a:r>
            <a:rPr lang="tr-TR" sz="900" b="0" kern="1200" noProof="0" dirty="0" smtClean="0">
              <a:latin typeface="Arial" pitchFamily="34" charset="0"/>
              <a:cs typeface="Arial" pitchFamily="34" charset="0"/>
            </a:rPr>
            <a:t> (TR)</a:t>
          </a:r>
          <a:endParaRPr lang="en-US" sz="900" b="0" kern="1200" noProof="0" dirty="0">
            <a:latin typeface="Arial" pitchFamily="34" charset="0"/>
            <a:cs typeface="Arial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kern="1200" noProof="0" dirty="0" smtClean="0">
              <a:latin typeface="Arial" pitchFamily="34" charset="0"/>
              <a:cs typeface="Arial" pitchFamily="34" charset="0"/>
            </a:rPr>
            <a:t>REQUIRED – </a:t>
          </a:r>
          <a:r>
            <a:rPr lang="tr-TR" sz="900" b="0" kern="1200" noProof="0" dirty="0" smtClean="0">
              <a:latin typeface="Arial" pitchFamily="34" charset="0"/>
              <a:cs typeface="Arial" pitchFamily="34" charset="0"/>
            </a:rPr>
            <a:t>Hardware </a:t>
          </a:r>
          <a:r>
            <a:rPr lang="tr-TR" sz="900" b="0" kern="1200" noProof="0" dirty="0" err="1" smtClean="0">
              <a:latin typeface="Arial" pitchFamily="34" charset="0"/>
              <a:cs typeface="Arial" pitchFamily="34" charset="0"/>
            </a:rPr>
            <a:t>Manufacturers</a:t>
          </a:r>
          <a:r>
            <a:rPr lang="tr-TR" sz="900" b="0" kern="1200" noProof="0" dirty="0" smtClean="0">
              <a:latin typeface="Arial" pitchFamily="34" charset="0"/>
              <a:cs typeface="Arial" pitchFamily="34" charset="0"/>
            </a:rPr>
            <a:t> </a:t>
          </a:r>
          <a:endParaRPr lang="en-US" sz="900" b="0" kern="1200" noProof="0" dirty="0">
            <a:latin typeface="Arial" pitchFamily="34" charset="0"/>
            <a:cs typeface="Arial" pitchFamily="34" charset="0"/>
          </a:endParaRPr>
        </a:p>
      </dsp:txBody>
      <dsp:txXfrm rot="-5400000">
        <a:off x="574366" y="2239912"/>
        <a:ext cx="4952674" cy="481269"/>
      </dsp:txXfrm>
    </dsp:sp>
    <dsp:sp modelId="{E1FA50B2-8CD1-4F61-A9B7-6FDD681EA028}">
      <dsp:nvSpPr>
        <dsp:cNvPr id="0" name=""/>
        <dsp:cNvSpPr/>
      </dsp:nvSpPr>
      <dsp:spPr>
        <a:xfrm rot="5400000">
          <a:off x="-123078" y="3073728"/>
          <a:ext cx="820522" cy="574365"/>
        </a:xfrm>
        <a:prstGeom prst="chevron">
          <a:avLst/>
        </a:prstGeom>
        <a:solidFill>
          <a:srgbClr val="CC33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noProof="0" dirty="0">
              <a:latin typeface="Arial" pitchFamily="34" charset="0"/>
              <a:cs typeface="Arial" pitchFamily="34" charset="0"/>
            </a:rPr>
            <a:t>Service Creation</a:t>
          </a:r>
        </a:p>
      </dsp:txBody>
      <dsp:txXfrm rot="-5400000">
        <a:off x="1" y="3237833"/>
        <a:ext cx="574365" cy="246157"/>
      </dsp:txXfrm>
    </dsp:sp>
    <dsp:sp modelId="{32757EDC-B527-4755-8737-659D59FB1747}">
      <dsp:nvSpPr>
        <dsp:cNvPr id="0" name=""/>
        <dsp:cNvSpPr/>
      </dsp:nvSpPr>
      <dsp:spPr>
        <a:xfrm rot="5400000">
          <a:off x="2797050" y="727964"/>
          <a:ext cx="533339" cy="49787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kern="1200" noProof="0" dirty="0" err="1" smtClean="0">
              <a:latin typeface="Arial" pitchFamily="34" charset="0"/>
              <a:cs typeface="Arial" pitchFamily="34" charset="0"/>
            </a:rPr>
            <a:t>Turkcell</a:t>
          </a:r>
          <a:r>
            <a:rPr lang="tr-TR" sz="900" b="0" kern="1200" noProof="0" dirty="0" smtClean="0">
              <a:latin typeface="Arial" pitchFamily="34" charset="0"/>
              <a:cs typeface="Arial" pitchFamily="34" charset="0"/>
            </a:rPr>
            <a:t> (TR), Ericsson (TR), </a:t>
          </a:r>
          <a:endParaRPr lang="en-US" sz="900" b="0" kern="1200" noProof="0" dirty="0">
            <a:latin typeface="Arial" pitchFamily="34" charset="0"/>
            <a:cs typeface="Arial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kern="1200" noProof="0" dirty="0" smtClean="0">
              <a:latin typeface="Arial" pitchFamily="34" charset="0"/>
              <a:cs typeface="Arial" pitchFamily="34" charset="0"/>
            </a:rPr>
            <a:t>REQUIRED – </a:t>
          </a:r>
          <a:r>
            <a:rPr lang="tr-TR" sz="900" b="0" kern="1200" noProof="0" dirty="0" smtClean="0">
              <a:latin typeface="Arial" pitchFamily="34" charset="0"/>
              <a:cs typeface="Arial" pitchFamily="34" charset="0"/>
            </a:rPr>
            <a:t>Platform Providers</a:t>
          </a:r>
          <a:endParaRPr lang="en-US" sz="900" b="0" kern="1200" noProof="0" dirty="0">
            <a:latin typeface="Arial" pitchFamily="34" charset="0"/>
            <a:cs typeface="Arial" pitchFamily="34" charset="0"/>
          </a:endParaRPr>
        </a:p>
      </dsp:txBody>
      <dsp:txXfrm rot="-5400000">
        <a:off x="574366" y="2976684"/>
        <a:ext cx="4952674" cy="481269"/>
      </dsp:txXfrm>
    </dsp:sp>
    <dsp:sp modelId="{879992E5-E783-403C-899C-F6D8A81799FB}">
      <dsp:nvSpPr>
        <dsp:cNvPr id="0" name=""/>
        <dsp:cNvSpPr/>
      </dsp:nvSpPr>
      <dsp:spPr>
        <a:xfrm rot="5400000">
          <a:off x="-123078" y="3810501"/>
          <a:ext cx="820522" cy="574365"/>
        </a:xfrm>
        <a:prstGeom prst="chevron">
          <a:avLst/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noProof="0" dirty="0">
              <a:latin typeface="Arial" pitchFamily="34" charset="0"/>
              <a:cs typeface="Arial" pitchFamily="34" charset="0"/>
            </a:rPr>
            <a:t>Service Integration</a:t>
          </a:r>
        </a:p>
      </dsp:txBody>
      <dsp:txXfrm rot="-5400000">
        <a:off x="1" y="3974606"/>
        <a:ext cx="574365" cy="246157"/>
      </dsp:txXfrm>
    </dsp:sp>
    <dsp:sp modelId="{13BA6E36-BA92-443A-9967-2853CC7AB3FD}">
      <dsp:nvSpPr>
        <dsp:cNvPr id="0" name=""/>
        <dsp:cNvSpPr/>
      </dsp:nvSpPr>
      <dsp:spPr>
        <a:xfrm rot="5400000">
          <a:off x="2797050" y="1464737"/>
          <a:ext cx="533339" cy="49787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900" b="0" kern="1200" noProof="0" dirty="0" err="1" smtClean="0">
              <a:latin typeface="Arial" pitchFamily="34" charset="0"/>
              <a:cs typeface="Arial" pitchFamily="34" charset="0"/>
            </a:rPr>
            <a:t>Enovas</a:t>
          </a:r>
          <a:r>
            <a:rPr lang="tr-TR" sz="900" b="0" kern="1200" noProof="0" dirty="0" smtClean="0">
              <a:latin typeface="Arial" pitchFamily="34" charset="0"/>
              <a:cs typeface="Arial" pitchFamily="34" charset="0"/>
            </a:rPr>
            <a:t> (TR)</a:t>
          </a:r>
          <a:endParaRPr lang="en-US" sz="900" b="0" kern="1200" noProof="0" dirty="0">
            <a:latin typeface="Arial" pitchFamily="34" charset="0"/>
            <a:cs typeface="Arial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kern="1200" noProof="0" dirty="0" smtClean="0">
              <a:latin typeface="Arial" pitchFamily="34" charset="0"/>
              <a:cs typeface="Arial" pitchFamily="34" charset="0"/>
            </a:rPr>
            <a:t>REQUIRED - </a:t>
          </a:r>
          <a:r>
            <a:rPr lang="tr-TR" sz="900" b="0" kern="1200" noProof="0" dirty="0" err="1" smtClean="0">
              <a:latin typeface="Arial" pitchFamily="34" charset="0"/>
              <a:cs typeface="Arial" pitchFamily="34" charset="0"/>
            </a:rPr>
            <a:t>Cloud</a:t>
          </a:r>
          <a:r>
            <a:rPr lang="en-US" sz="900" b="0" kern="1200" noProof="0" dirty="0" smtClean="0">
              <a:latin typeface="Arial" pitchFamily="34" charset="0"/>
              <a:cs typeface="Arial" pitchFamily="34" charset="0"/>
            </a:rPr>
            <a:t> Expertise </a:t>
          </a:r>
          <a:r>
            <a:rPr lang="tr-TR" sz="900" b="0" kern="1200" noProof="0" dirty="0" smtClean="0">
              <a:latin typeface="Arial" pitchFamily="34" charset="0"/>
              <a:cs typeface="Arial" pitchFamily="34" charset="0"/>
            </a:rPr>
            <a:t> </a:t>
          </a:r>
          <a:endParaRPr lang="en-US" sz="900" b="0" kern="1200" noProof="0" dirty="0">
            <a:latin typeface="Arial" pitchFamily="34" charset="0"/>
            <a:cs typeface="Arial" pitchFamily="34" charset="0"/>
          </a:endParaRPr>
        </a:p>
      </dsp:txBody>
      <dsp:txXfrm rot="-5400000">
        <a:off x="574366" y="3713457"/>
        <a:ext cx="4952674" cy="481269"/>
      </dsp:txXfrm>
    </dsp:sp>
    <dsp:sp modelId="{E2237F38-AD9B-4FF6-9046-78EB84863059}">
      <dsp:nvSpPr>
        <dsp:cNvPr id="0" name=""/>
        <dsp:cNvSpPr/>
      </dsp:nvSpPr>
      <dsp:spPr>
        <a:xfrm rot="5400000">
          <a:off x="-123078" y="4547274"/>
          <a:ext cx="820522" cy="574365"/>
        </a:xfrm>
        <a:prstGeom prst="chevron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0" kern="1200" noProof="0" dirty="0">
              <a:latin typeface="Arial" pitchFamily="34" charset="0"/>
              <a:cs typeface="Arial" pitchFamily="34" charset="0"/>
            </a:rPr>
            <a:t>Distribution</a:t>
          </a:r>
        </a:p>
      </dsp:txBody>
      <dsp:txXfrm rot="-5400000">
        <a:off x="1" y="4711379"/>
        <a:ext cx="574365" cy="246157"/>
      </dsp:txXfrm>
    </dsp:sp>
    <dsp:sp modelId="{D1F28DEF-4037-4337-84F3-05B03B9EB2D7}">
      <dsp:nvSpPr>
        <dsp:cNvPr id="0" name=""/>
        <dsp:cNvSpPr/>
      </dsp:nvSpPr>
      <dsp:spPr>
        <a:xfrm rot="5400000">
          <a:off x="2797050" y="2201511"/>
          <a:ext cx="533339" cy="49787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900" b="0" kern="1200" noProof="0" dirty="0" smtClean="0">
              <a:latin typeface="Arial" pitchFamily="34" charset="0"/>
              <a:cs typeface="Arial" pitchFamily="34" charset="0"/>
            </a:rPr>
            <a:t>Ericsson (TR), </a:t>
          </a:r>
          <a:r>
            <a:rPr lang="tr-TR" sz="900" b="0" kern="1200" noProof="0" dirty="0" err="1" smtClean="0">
              <a:latin typeface="Arial" pitchFamily="34" charset="0"/>
              <a:cs typeface="Arial" pitchFamily="34" charset="0"/>
            </a:rPr>
            <a:t>Enovas</a:t>
          </a:r>
          <a:r>
            <a:rPr lang="tr-TR" sz="900" b="0" kern="1200" noProof="0" dirty="0" smtClean="0">
              <a:latin typeface="Arial" pitchFamily="34" charset="0"/>
              <a:cs typeface="Arial" pitchFamily="34" charset="0"/>
            </a:rPr>
            <a:t> (TR)</a:t>
          </a:r>
          <a:endParaRPr lang="en-US" sz="900" b="0" kern="1200" noProof="0" dirty="0">
            <a:latin typeface="Arial" pitchFamily="34" charset="0"/>
            <a:cs typeface="Arial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kern="1200" noProof="0" dirty="0" smtClean="0">
              <a:latin typeface="Arial" pitchFamily="34" charset="0"/>
              <a:cs typeface="Arial" pitchFamily="34" charset="0"/>
            </a:rPr>
            <a:t>REQUIRED – </a:t>
          </a:r>
          <a:r>
            <a:rPr lang="tr-TR" sz="900" b="0" kern="1200" noProof="0" dirty="0" smtClean="0">
              <a:latin typeface="Arial" pitchFamily="34" charset="0"/>
              <a:cs typeface="Arial" pitchFamily="34" charset="0"/>
            </a:rPr>
            <a:t>SMA </a:t>
          </a:r>
          <a:r>
            <a:rPr lang="tr-TR" sz="900" b="0" kern="1200" noProof="0" dirty="0" err="1" smtClean="0">
              <a:latin typeface="Arial" pitchFamily="34" charset="0"/>
              <a:cs typeface="Arial" pitchFamily="34" charset="0"/>
            </a:rPr>
            <a:t>industry</a:t>
          </a:r>
          <a:r>
            <a:rPr lang="tr-TR" sz="900" b="0" kern="1200" noProof="0" dirty="0" smtClean="0">
              <a:latin typeface="Arial" pitchFamily="34" charset="0"/>
              <a:cs typeface="Arial" pitchFamily="34" charset="0"/>
            </a:rPr>
            <a:t> </a:t>
          </a:r>
          <a:endParaRPr lang="en-US" sz="900" b="0" kern="1200" noProof="0" dirty="0">
            <a:latin typeface="Arial" pitchFamily="34" charset="0"/>
            <a:cs typeface="Arial" pitchFamily="34" charset="0"/>
          </a:endParaRPr>
        </a:p>
      </dsp:txBody>
      <dsp:txXfrm rot="-5400000">
        <a:off x="574366" y="4450231"/>
        <a:ext cx="4952674" cy="481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A4433-2CBD-4044-ABC1-0B0561D43206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8B30-1784-4EA2-828F-1011F6E8D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4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2CA66-A9CB-461C-A236-F69D99339A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600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2CA66-A9CB-461C-A236-F69D99339ACF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4730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2CA66-A9CB-461C-A236-F69D99339ACF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828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535B04-7FE3-4FE7-936F-780DBED6C7D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7016E-EC09-402D-9B6D-6187AC4065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523092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367CF-8B21-4334-8669-28CA348CE3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8681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1B1E-6AFE-4261-906D-D1191F0F51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240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0683-8E1E-4FAC-A2B7-129323BED1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195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39764-904A-4B00-8DD5-C588446B78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938426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50CC-E884-493F-AD26-80DAE21180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05518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ACC1E-F88D-4399-AD3A-9D953CE30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454559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B54CC-E810-46E3-BA81-CDDC90221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33166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CBA8A-51FA-4FB3-AFAE-0FF3ED630A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254686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4B031-5DCD-4C84-BDFA-81269EC3AB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55401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BD17547-DBE1-4B99-9EA9-2E3A7F374022}" type="slidenum">
              <a:rPr lang="en-GB" altLang="en-US" sz="1400" b="1">
                <a:solidFill>
                  <a:schemeClr val="bg1"/>
                </a:solidFill>
              </a:rPr>
              <a:pPr algn="r"/>
              <a:t>‹#›</a:t>
            </a:fld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B8D654AA-748F-4024-9A61-6977FA31798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ahadir@itu.edu.tr" TargetMode="External"/><Relationship Id="rId2" Type="http://schemas.openxmlformats.org/officeDocument/2006/relationships/hyperlink" Target="mailto:aylin.yorulmaz@turkcell.com.t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D53FB3E-8C47-4F19-A392-AFCA9383843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467197"/>
            <a:ext cx="7772400" cy="1470025"/>
          </a:xfrm>
        </p:spPr>
        <p:txBody>
          <a:bodyPr/>
          <a:lstStyle/>
          <a:p>
            <a:r>
              <a:rPr lang="en-US" altLang="en-US" sz="2800" b="0" dirty="0" smtClean="0"/>
              <a:t>Celtic-Plus Event</a:t>
            </a:r>
            <a:br>
              <a:rPr lang="en-US" altLang="en-US" sz="2800" b="0" dirty="0" smtClean="0"/>
            </a:br>
            <a:r>
              <a:rPr lang="en-US" altLang="en-US" sz="2800" b="0" dirty="0" smtClean="0"/>
              <a:t>28 April 201</a:t>
            </a:r>
            <a:r>
              <a:rPr lang="tr-TR" altLang="en-US" sz="2800" b="0" dirty="0" smtClean="0"/>
              <a:t>6</a:t>
            </a:r>
            <a:r>
              <a:rPr lang="en-US" altLang="en-US" sz="2800" b="0" dirty="0" smtClean="0"/>
              <a:t>, </a:t>
            </a:r>
            <a:r>
              <a:rPr lang="tr-TR" altLang="en-US" sz="2800" b="0" dirty="0" smtClean="0"/>
              <a:t>Stockholm</a:t>
            </a:r>
            <a:endParaRPr lang="en-US" altLang="en-US" sz="2800" b="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528" y="2852936"/>
            <a:ext cx="864096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tr-TR" altLang="en-US" sz="4000" kern="0" dirty="0" err="1" smtClean="0"/>
              <a:t>Green</a:t>
            </a:r>
            <a:r>
              <a:rPr lang="tr-TR" altLang="en-US" sz="4000" kern="0" dirty="0" smtClean="0"/>
              <a:t> </a:t>
            </a:r>
            <a:r>
              <a:rPr lang="tr-TR" altLang="en-US" sz="4000" kern="0" dirty="0" err="1" smtClean="0"/>
              <a:t>Specktrum</a:t>
            </a:r>
            <a:endParaRPr lang="en-US" altLang="en-US" sz="4000" kern="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4365104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tr-TR" altLang="en-US" sz="1800" b="0" i="1" kern="0" dirty="0" smtClean="0"/>
              <a:t>Cem </a:t>
            </a:r>
            <a:r>
              <a:rPr lang="tr-TR" altLang="en-US" sz="1800" b="0" i="1" kern="0" dirty="0" err="1" smtClean="0"/>
              <a:t>Ayyildiz</a:t>
            </a:r>
            <a:r>
              <a:rPr lang="tr-TR" altLang="en-US" sz="1800" b="0" i="1" kern="0" dirty="0" smtClean="0"/>
              <a:t> </a:t>
            </a:r>
            <a:r>
              <a:rPr lang="tr-TR" altLang="en-US" sz="1800" b="0" i="1" kern="0" dirty="0" smtClean="0">
                <a:hlinkClick r:id="rId2"/>
              </a:rPr>
              <a:t>cem.ayyildiz@turkcell.com.tr</a:t>
            </a:r>
            <a:endParaRPr lang="tr-TR" altLang="en-US" sz="1800" b="0" i="1" kern="0" dirty="0" smtClean="0"/>
          </a:p>
          <a:p>
            <a:r>
              <a:rPr lang="tr-TR" altLang="en-US" sz="1800" b="0" i="1" kern="0" dirty="0" err="1" smtClean="0"/>
              <a:t>Bahadir</a:t>
            </a:r>
            <a:r>
              <a:rPr lang="tr-TR" altLang="en-US" sz="1800" b="0" i="1" kern="0" dirty="0" smtClean="0"/>
              <a:t> </a:t>
            </a:r>
            <a:r>
              <a:rPr lang="tr-TR" altLang="en-US" sz="1800" b="0" i="1" kern="0" dirty="0" err="1" smtClean="0"/>
              <a:t>Tugrel</a:t>
            </a:r>
            <a:r>
              <a:rPr lang="tr-TR" altLang="en-US" sz="1800" b="0" i="1" kern="0" dirty="0" smtClean="0"/>
              <a:t> </a:t>
            </a:r>
            <a:r>
              <a:rPr lang="tr-TR" altLang="en-US" sz="1800" b="0" i="1" kern="0" dirty="0" smtClean="0">
                <a:hlinkClick r:id="rId3"/>
              </a:rPr>
              <a:t>tugrel@itu.edu.tr</a:t>
            </a:r>
            <a:r>
              <a:rPr lang="tr-TR" altLang="en-US" sz="1800" b="0" i="1" kern="0" dirty="0" smtClean="0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Organisation Profile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3" name="Rectangle 2"/>
          <p:cNvSpPr/>
          <p:nvPr/>
        </p:nvSpPr>
        <p:spPr>
          <a:xfrm>
            <a:off x="5580112" y="6623774"/>
            <a:ext cx="26460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Name, </a:t>
            </a:r>
            <a:r>
              <a:rPr lang="en-GB" sz="1100" dirty="0"/>
              <a:t>affiliation </a:t>
            </a:r>
            <a:r>
              <a:rPr lang="en-GB" sz="1100" dirty="0" smtClean="0"/>
              <a:t>&amp; e-mail </a:t>
            </a:r>
            <a:r>
              <a:rPr lang="en-GB" sz="1100" dirty="0"/>
              <a:t>of </a:t>
            </a:r>
            <a:r>
              <a:rPr lang="en-GB" sz="1100" dirty="0" smtClean="0"/>
              <a:t>presenter</a:t>
            </a:r>
            <a:endParaRPr lang="en-GB" sz="1100" dirty="0"/>
          </a:p>
        </p:txBody>
      </p:sp>
      <p:pic>
        <p:nvPicPr>
          <p:cNvPr id="1026" name="Picture 2" descr="http://medya.turkcell.com.tr/gorsel/Turkcell_Mav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3026024" cy="76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00474" y="1245338"/>
            <a:ext cx="42288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Leading mobile operator in Turkey w/ 35M subscribers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Active partner of 5G activities of NGMN (Next Generation Mobile Networks)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600474" y="2276873"/>
            <a:ext cx="3514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smtClean="0"/>
              <a:t>F</a:t>
            </a:r>
            <a:r>
              <a:rPr lang="en-US" sz="1400" dirty="0" err="1" smtClean="0"/>
              <a:t>ounded</a:t>
            </a:r>
            <a:r>
              <a:rPr lang="en-US" sz="1400" dirty="0" smtClean="0"/>
              <a:t> </a:t>
            </a:r>
            <a:r>
              <a:rPr lang="en-US" sz="1400" dirty="0"/>
              <a:t>in </a:t>
            </a:r>
            <a:r>
              <a:rPr lang="tr-TR" sz="1400" dirty="0" smtClean="0"/>
              <a:t>1773,</a:t>
            </a:r>
            <a:r>
              <a:rPr lang="en-US" sz="1400" dirty="0" smtClean="0"/>
              <a:t> </a:t>
            </a:r>
            <a:r>
              <a:rPr lang="tr-TR" sz="1400" dirty="0" err="1" smtClean="0"/>
              <a:t>one</a:t>
            </a:r>
            <a:r>
              <a:rPr lang="tr-TR" sz="1400" dirty="0" smtClean="0"/>
              <a:t> of </a:t>
            </a:r>
            <a:r>
              <a:rPr lang="tr-TR" sz="1400" dirty="0" err="1" smtClean="0"/>
              <a:t>the</a:t>
            </a:r>
            <a:r>
              <a:rPr lang="tr-TR" sz="1400" dirty="0"/>
              <a:t> </a:t>
            </a:r>
            <a:r>
              <a:rPr lang="tr-TR" sz="1400" dirty="0" err="1" smtClean="0"/>
              <a:t>distinguished</a:t>
            </a:r>
            <a:r>
              <a:rPr lang="tr-TR" sz="1400" dirty="0" smtClean="0"/>
              <a:t> </a:t>
            </a:r>
            <a:r>
              <a:rPr lang="tr-TR" sz="1400" dirty="0" err="1" smtClean="0"/>
              <a:t>instutions</a:t>
            </a:r>
            <a:r>
              <a:rPr lang="tr-TR" sz="1400" dirty="0" smtClean="0"/>
              <a:t> in </a:t>
            </a:r>
            <a:r>
              <a:rPr lang="tr-TR" sz="1400" dirty="0" err="1" smtClean="0"/>
              <a:t>Turkey</a:t>
            </a:r>
            <a:endParaRPr lang="tr-TR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smtClean="0"/>
              <a:t>Research </a:t>
            </a:r>
            <a:r>
              <a:rPr lang="tr-TR" sz="1400" dirty="0" err="1" smtClean="0"/>
              <a:t>contributes</a:t>
            </a:r>
            <a:r>
              <a:rPr lang="tr-TR" sz="1400" dirty="0" smtClean="0"/>
              <a:t> </a:t>
            </a:r>
            <a:r>
              <a:rPr lang="tr-TR" sz="1400" dirty="0" err="1" smtClean="0"/>
              <a:t>to</a:t>
            </a:r>
            <a:r>
              <a:rPr lang="tr-TR" sz="1400" dirty="0" smtClean="0"/>
              <a:t> </a:t>
            </a:r>
            <a:r>
              <a:rPr lang="en-US" sz="1400" dirty="0" smtClean="0"/>
              <a:t>scientific </a:t>
            </a:r>
            <a:r>
              <a:rPr lang="en-US" sz="1400" dirty="0"/>
              <a:t>development on an international </a:t>
            </a:r>
            <a:r>
              <a:rPr lang="en-US" sz="1400" dirty="0" smtClean="0"/>
              <a:t>scale</a:t>
            </a:r>
            <a:endParaRPr lang="tr-TR" sz="1400" dirty="0" smtClean="0"/>
          </a:p>
        </p:txBody>
      </p:sp>
      <p:pic>
        <p:nvPicPr>
          <p:cNvPr id="5" name="Picture 2" descr="https://lh6.googleusercontent.com/-u3dfglTC3gE/AAAAAAAAAAI/AAAAAAAAALg/JtiUbSrmrGA/s0-c-k-no-ns/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28225"/>
            <a:ext cx="1249932" cy="125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commons/thumb/e/e9/Ericsson_logo.svg/2000px-Ericsson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1357015" cy="122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86112" y="3463385"/>
            <a:ext cx="3514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 smtClean="0"/>
              <a:t>Ericsson tarafından doldurulacak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4823831"/>
            <a:ext cx="2088232" cy="5660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02312" y="4598992"/>
            <a:ext cx="35904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Signal Intelligence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Communication Intelligence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Electronic Intelligence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Spectrum Surveillance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Radio Direction Finding Systems</a:t>
            </a:r>
          </a:p>
        </p:txBody>
      </p:sp>
    </p:spTree>
    <p:extLst>
      <p:ext uri="{BB962C8B-B14F-4D97-AF65-F5344CB8AC3E}">
        <p14:creationId xmlns:p14="http://schemas.microsoft.com/office/powerpoint/2010/main" val="163563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Introduction (1)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6" name="Rectangle 5"/>
          <p:cNvSpPr/>
          <p:nvPr/>
        </p:nvSpPr>
        <p:spPr>
          <a:xfrm>
            <a:off x="5580112" y="6623774"/>
            <a:ext cx="26460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Name, </a:t>
            </a:r>
            <a:r>
              <a:rPr lang="en-GB" sz="1100" dirty="0"/>
              <a:t>affiliation </a:t>
            </a:r>
            <a:r>
              <a:rPr lang="en-GB" sz="1100" dirty="0" smtClean="0"/>
              <a:t>&amp; e-mail </a:t>
            </a:r>
            <a:r>
              <a:rPr lang="en-GB" sz="1100" dirty="0"/>
              <a:t>of </a:t>
            </a:r>
            <a:r>
              <a:rPr lang="en-GB" sz="1100" dirty="0" smtClean="0"/>
              <a:t>presenter</a:t>
            </a:r>
            <a:endParaRPr lang="en-GB" sz="1100" dirty="0"/>
          </a:p>
        </p:txBody>
      </p:sp>
      <p:sp>
        <p:nvSpPr>
          <p:cNvPr id="7" name="Rectangle 6"/>
          <p:cNvSpPr/>
          <p:nvPr/>
        </p:nvSpPr>
        <p:spPr>
          <a:xfrm>
            <a:off x="4788024" y="1488354"/>
            <a:ext cx="42493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 algn="just">
              <a:buFont typeface="Arial" pitchFamily="34" charset="0"/>
              <a:buChar char="•"/>
              <a:defRPr/>
            </a:pPr>
            <a:r>
              <a:rPr lang="en-US" sz="2200" dirty="0"/>
              <a:t>Is the resource usage of IOT device compliant with its </a:t>
            </a:r>
            <a:r>
              <a:rPr lang="en-US" sz="2200" dirty="0" smtClean="0"/>
              <a:t>operating</a:t>
            </a:r>
            <a:r>
              <a:rPr lang="tr-TR" sz="2200" dirty="0" smtClean="0"/>
              <a:t> </a:t>
            </a:r>
            <a:r>
              <a:rPr lang="en-US" sz="2200" dirty="0" smtClean="0"/>
              <a:t>standards </a:t>
            </a:r>
            <a:r>
              <a:rPr lang="en-US" sz="2200" dirty="0"/>
              <a:t>(World Health </a:t>
            </a:r>
            <a:r>
              <a:rPr lang="tr-TR" sz="2200" dirty="0" smtClean="0"/>
              <a:t> </a:t>
            </a:r>
            <a:r>
              <a:rPr lang="en-US" sz="2200" dirty="0" err="1" smtClean="0"/>
              <a:t>rganization</a:t>
            </a:r>
            <a:r>
              <a:rPr lang="en-US" sz="2200" dirty="0" smtClean="0"/>
              <a:t>-WHO</a:t>
            </a:r>
            <a:r>
              <a:rPr lang="tr-TR" sz="2200" dirty="0" smtClean="0"/>
              <a:t> s</a:t>
            </a:r>
            <a:r>
              <a:rPr lang="en-US" sz="2200" dirty="0" err="1" smtClean="0"/>
              <a:t>tandards</a:t>
            </a:r>
            <a:r>
              <a:rPr lang="en-US" sz="2200" dirty="0"/>
              <a:t>) in </a:t>
            </a:r>
            <a:r>
              <a:rPr lang="en-US" sz="2200" dirty="0" smtClean="0"/>
              <a:t>the</a:t>
            </a:r>
            <a:r>
              <a:rPr lang="tr-TR" sz="2200" dirty="0" smtClean="0"/>
              <a:t> </a:t>
            </a:r>
            <a:r>
              <a:rPr lang="en-US" sz="2200" dirty="0" smtClean="0"/>
              <a:t>heterogeneous cloud-</a:t>
            </a:r>
            <a:r>
              <a:rPr lang="tr-TR" sz="2200" dirty="0" smtClean="0"/>
              <a:t>b</a:t>
            </a:r>
            <a:r>
              <a:rPr lang="en-US" sz="2200" dirty="0" err="1" smtClean="0"/>
              <a:t>ased</a:t>
            </a:r>
            <a:r>
              <a:rPr lang="en-US" sz="2200" dirty="0" smtClean="0"/>
              <a:t> radio</a:t>
            </a:r>
            <a:r>
              <a:rPr lang="tr-TR" sz="2200" dirty="0" smtClean="0"/>
              <a:t> a</a:t>
            </a:r>
            <a:r>
              <a:rPr lang="en-US" sz="2200" dirty="0" err="1" smtClean="0"/>
              <a:t>ccess</a:t>
            </a:r>
            <a:r>
              <a:rPr lang="tr-TR" sz="2200" dirty="0" smtClean="0"/>
              <a:t> </a:t>
            </a:r>
            <a:r>
              <a:rPr lang="en-US" sz="2200" dirty="0" smtClean="0"/>
              <a:t>networks</a:t>
            </a:r>
            <a:r>
              <a:rPr lang="en-US" sz="2200" dirty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sz="1400" dirty="0">
              <a:sym typeface="Wingdings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5616" y="4063712"/>
            <a:ext cx="8277225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lvl="1" algn="just">
              <a:defRPr/>
            </a:pPr>
            <a:endParaRPr lang="en-US" sz="1400" dirty="0" smtClean="0">
              <a:latin typeface="+mn-lt"/>
              <a:sym typeface="Wingdings" pitchFamily="2" charset="2"/>
            </a:endParaRPr>
          </a:p>
          <a:p>
            <a:pPr algn="just">
              <a:defRPr/>
            </a:pPr>
            <a:r>
              <a:rPr lang="en-US" sz="1400" dirty="0" smtClean="0">
                <a:latin typeface="+mn-lt"/>
              </a:rPr>
              <a:t>   </a:t>
            </a:r>
            <a:r>
              <a:rPr lang="en-US" sz="1400" b="1" u="sng" dirty="0" smtClean="0">
                <a:latin typeface="+mn-lt"/>
              </a:rPr>
              <a:t>State of the art &amp; Innovation:</a:t>
            </a:r>
          </a:p>
          <a:p>
            <a:pPr marL="685800" lvl="1" algn="just">
              <a:defRPr/>
            </a:pPr>
            <a:endParaRPr lang="en-US" sz="1400" dirty="0" smtClean="0">
              <a:latin typeface="+mn-lt"/>
            </a:endParaRPr>
          </a:p>
          <a:p>
            <a:pPr marL="10287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+mn-lt"/>
              </a:rPr>
              <a:t>Localization of nonstandard working wireless devices</a:t>
            </a:r>
          </a:p>
          <a:p>
            <a:pPr marL="1028700" lvl="1" indent="-342900" algn="just">
              <a:buFont typeface="Arial" panose="020B0604020202020204" pitchFamily="34" charset="0"/>
              <a:buChar char="•"/>
              <a:defRPr/>
            </a:pPr>
            <a:endParaRPr lang="en-US" sz="1400" dirty="0" smtClean="0">
              <a:latin typeface="+mn-lt"/>
            </a:endParaRPr>
          </a:p>
          <a:p>
            <a:pPr marL="10287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+mn-lt"/>
              </a:rPr>
              <a:t>Advanced Spectrum Sensing Algorithms</a:t>
            </a:r>
          </a:p>
          <a:p>
            <a:pPr marL="1028700" lvl="1" indent="-342900" algn="just">
              <a:buFont typeface="Arial" panose="020B0604020202020204" pitchFamily="34" charset="0"/>
              <a:buChar char="•"/>
              <a:defRPr/>
            </a:pPr>
            <a:endParaRPr lang="en-US" sz="1400" dirty="0" smtClean="0">
              <a:latin typeface="+mn-lt"/>
            </a:endParaRPr>
          </a:p>
          <a:p>
            <a:pPr marL="10287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+mn-lt"/>
              </a:rPr>
              <a:t>Differentiating different protocols in the same frequency bands </a:t>
            </a:r>
          </a:p>
          <a:p>
            <a:pPr marL="1028700" lvl="1" indent="-342900" algn="just">
              <a:buFont typeface="Arial" panose="020B0604020202020204" pitchFamily="34" charset="0"/>
              <a:buChar char="•"/>
              <a:defRPr/>
            </a:pPr>
            <a:endParaRPr lang="en-US" sz="1400" dirty="0" smtClean="0">
              <a:latin typeface="+mn-lt"/>
            </a:endParaRPr>
          </a:p>
          <a:p>
            <a:pPr marL="102870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+mn-lt"/>
              </a:rPr>
              <a:t>Techniques for maintaining or enhancing spectrum usage capabilities </a:t>
            </a:r>
          </a:p>
          <a:p>
            <a:pPr marL="1028700" lvl="1" indent="-342900" algn="just">
              <a:buFont typeface="Arial" panose="020B0604020202020204" pitchFamily="34" charset="0"/>
              <a:buChar char="•"/>
              <a:defRPr/>
            </a:pPr>
            <a:endParaRPr lang="en-US" sz="1400" dirty="0" smtClean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83" y="1340768"/>
            <a:ext cx="3528392" cy="29289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 Introduction (2)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6" name="Rectangle 5"/>
          <p:cNvSpPr/>
          <p:nvPr/>
        </p:nvSpPr>
        <p:spPr>
          <a:xfrm>
            <a:off x="5580112" y="6623774"/>
            <a:ext cx="26460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Name, </a:t>
            </a:r>
            <a:r>
              <a:rPr lang="en-GB" sz="1100" dirty="0"/>
              <a:t>affiliation </a:t>
            </a:r>
            <a:r>
              <a:rPr lang="en-GB" sz="1100" dirty="0" smtClean="0"/>
              <a:t>&amp; e-mail </a:t>
            </a:r>
            <a:r>
              <a:rPr lang="en-GB" sz="1100" dirty="0"/>
              <a:t>of </a:t>
            </a:r>
            <a:r>
              <a:rPr lang="en-GB" sz="1100" dirty="0" smtClean="0"/>
              <a:t>presenter</a:t>
            </a:r>
            <a:endParaRPr lang="en-GB" sz="1100" dirty="0"/>
          </a:p>
        </p:txBody>
      </p:sp>
      <p:sp>
        <p:nvSpPr>
          <p:cNvPr id="7" name="Rectangle 6"/>
          <p:cNvSpPr/>
          <p:nvPr/>
        </p:nvSpPr>
        <p:spPr>
          <a:xfrm>
            <a:off x="1043607" y="2708920"/>
            <a:ext cx="365856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400" b="1" dirty="0" smtClean="0"/>
              <a:t>OUTCOMES</a:t>
            </a:r>
            <a:endParaRPr lang="en-US" sz="1400" b="1" dirty="0"/>
          </a:p>
          <a:p>
            <a:pPr>
              <a:defRPr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Transmitter power of device has to be smaller than maximum</a:t>
            </a:r>
            <a:br>
              <a:rPr lang="en-US" sz="1600" dirty="0"/>
            </a:br>
            <a:r>
              <a:rPr lang="en-US" sz="1600" dirty="0"/>
              <a:t>power that WHO sets. </a:t>
            </a: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Frequency </a:t>
            </a:r>
            <a:r>
              <a:rPr lang="en-US" sz="1600" dirty="0"/>
              <a:t>band of transmitted signal must lie within a set of</a:t>
            </a:r>
            <a:br>
              <a:rPr lang="en-US" sz="1600" dirty="0"/>
            </a:br>
            <a:r>
              <a:rPr lang="en-US" sz="1600" dirty="0"/>
              <a:t>associated frequency band of </a:t>
            </a:r>
            <a:r>
              <a:rPr lang="en-US" sz="1600" dirty="0" smtClean="0"/>
              <a:t>WHO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36013509"/>
              </p:ext>
            </p:extLst>
          </p:nvPr>
        </p:nvGraphicFramePr>
        <p:xfrm>
          <a:off x="4788024" y="1679475"/>
          <a:ext cx="4788024" cy="4635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702175" y="1258913"/>
            <a:ext cx="8226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b="1" dirty="0"/>
              <a:t>GOALS</a:t>
            </a:r>
            <a:endParaRPr lang="tr-TR" altLang="tr-TR" sz="1400" dirty="0"/>
          </a:p>
        </p:txBody>
      </p:sp>
    </p:spTree>
    <p:extLst>
      <p:ext uri="{BB962C8B-B14F-4D97-AF65-F5344CB8AC3E}">
        <p14:creationId xmlns:p14="http://schemas.microsoft.com/office/powerpoint/2010/main" val="3239176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Partners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6" name="Rectangle 5"/>
          <p:cNvSpPr/>
          <p:nvPr/>
        </p:nvSpPr>
        <p:spPr>
          <a:xfrm>
            <a:off x="5580112" y="6623774"/>
            <a:ext cx="26460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Name, </a:t>
            </a:r>
            <a:r>
              <a:rPr lang="en-GB" sz="1100" dirty="0"/>
              <a:t>affiliation </a:t>
            </a:r>
            <a:r>
              <a:rPr lang="en-GB" sz="1100" dirty="0" smtClean="0"/>
              <a:t>&amp; e-mail </a:t>
            </a:r>
            <a:r>
              <a:rPr lang="en-GB" sz="1100" dirty="0"/>
              <a:t>of </a:t>
            </a:r>
            <a:r>
              <a:rPr lang="en-GB" sz="1100" dirty="0" smtClean="0"/>
              <a:t>presenter</a:t>
            </a:r>
            <a:endParaRPr lang="en-GB" sz="1100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332774615"/>
              </p:ext>
            </p:extLst>
          </p:nvPr>
        </p:nvGraphicFramePr>
        <p:xfrm>
          <a:off x="1957387" y="1185862"/>
          <a:ext cx="5553075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7511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Info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75656" y="1948979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more information and for interest to participate please contact: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5580112" y="6623774"/>
            <a:ext cx="26460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Name, </a:t>
            </a:r>
            <a:r>
              <a:rPr lang="en-GB" sz="1100" dirty="0"/>
              <a:t>affiliation </a:t>
            </a:r>
            <a:r>
              <a:rPr lang="en-GB" sz="1100" dirty="0" smtClean="0"/>
              <a:t>&amp; e-mail </a:t>
            </a:r>
            <a:r>
              <a:rPr lang="en-GB" sz="1100" dirty="0"/>
              <a:t>of </a:t>
            </a:r>
            <a:r>
              <a:rPr lang="en-GB" sz="1100" dirty="0" smtClean="0"/>
              <a:t>presenter</a:t>
            </a:r>
            <a:endParaRPr lang="en-GB" sz="11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167436"/>
              </p:ext>
            </p:extLst>
          </p:nvPr>
        </p:nvGraphicFramePr>
        <p:xfrm>
          <a:off x="1547664" y="3212976"/>
          <a:ext cx="7200800" cy="170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0021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Cem </a:t>
                      </a: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Ayyildiz</a:t>
                      </a:r>
                      <a:endParaRPr lang="tr-TR" sz="16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TURKCELL</a:t>
                      </a:r>
                      <a:endParaRPr lang="tr-T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tr-TR" sz="1600" b="0" u="sng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cem.ayyildiz</a:t>
                      </a:r>
                      <a:r>
                        <a:rPr lang="en-GB" sz="1600" b="0" u="sng" dirty="0" smtClean="0">
                          <a:solidFill>
                            <a:schemeClr val="tx1"/>
                          </a:solidFill>
                          <a:latin typeface="+mn-lt"/>
                        </a:rPr>
                        <a:t>@turkcell.com.tr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tr-T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ct val="20000"/>
                        </a:spcBef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+90 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530 1442308</a:t>
                      </a:r>
                      <a:endParaRPr lang="tr-T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690" marB="456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Bahadir</a:t>
                      </a:r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6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Tugrel</a:t>
                      </a: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/>
                      </a:r>
                      <a:br>
                        <a:rPr lang="en-GB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tr-TR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Istanbul</a:t>
                      </a:r>
                      <a:r>
                        <a:rPr lang="tr-T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Technical KOÇ </a:t>
                      </a:r>
                      <a:r>
                        <a:rPr lang="en-US" sz="16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University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u="sng" smtClean="0">
                          <a:solidFill>
                            <a:schemeClr val="tx1"/>
                          </a:solidFill>
                          <a:latin typeface="+mn-lt"/>
                        </a:rPr>
                        <a:t>tugrel</a:t>
                      </a:r>
                      <a:r>
                        <a:rPr lang="en-GB" sz="1600" b="0" u="sng" smtClean="0">
                          <a:solidFill>
                            <a:schemeClr val="tx1"/>
                          </a:solidFill>
                          <a:latin typeface="+mn-lt"/>
                        </a:rPr>
                        <a:t>@</a:t>
                      </a:r>
                      <a:r>
                        <a:rPr lang="tr-TR" sz="1600" b="0" u="sng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itu</a:t>
                      </a:r>
                      <a:r>
                        <a:rPr lang="en-GB" sz="1600" b="0" u="sng" dirty="0" smtClean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tr-TR" sz="1600" b="0" u="sng" dirty="0" smtClean="0">
                          <a:solidFill>
                            <a:schemeClr val="tx1"/>
                          </a:solidFill>
                          <a:latin typeface="+mn-lt"/>
                        </a:rPr>
                        <a:t>edu</a:t>
                      </a:r>
                      <a:r>
                        <a:rPr lang="en-GB" sz="1600" b="0" u="sng" dirty="0" smtClean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en-GB" sz="1600" b="0" u="sng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tr</a:t>
                      </a:r>
                      <a:endParaRPr lang="tr-TR" sz="1600" b="0" u="sng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+90 53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2279611</a:t>
                      </a:r>
                      <a:endParaRPr lang="tr-T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690" marB="456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398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Celtic-Plus-white</Template>
  <TotalTime>0</TotalTime>
  <Words>379</Words>
  <Application>Microsoft Office PowerPoint</Application>
  <PresentationFormat>On-screen Show (4:3)</PresentationFormat>
  <Paragraphs>90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Celtic-Plus-white</vt:lpstr>
      <vt:lpstr>Celtic-Plus Event 28 April 2016, Stockholm</vt:lpstr>
      <vt:lpstr>Organisation Profile</vt:lpstr>
      <vt:lpstr>Proposal Introduction (1)</vt:lpstr>
      <vt:lpstr>Proposal Introduction (2)</vt:lpstr>
      <vt:lpstr>Partners</vt:lpstr>
      <vt:lpstr>Contact Info</vt:lpstr>
    </vt:vector>
  </TitlesOfParts>
  <Company>Eurescom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Plan – RfP Summary</dc:title>
  <dc:creator>Heinz Brüggemann</dc:creator>
  <cp:keywords>TURKCELL GENEL</cp:keywords>
  <cp:lastModifiedBy>Peter Herrmann</cp:lastModifiedBy>
  <cp:revision>111</cp:revision>
  <cp:lastPrinted>2014-09-11T12:29:40Z</cp:lastPrinted>
  <dcterms:created xsi:type="dcterms:W3CDTF">2014-06-18T11:29:22Z</dcterms:created>
  <dcterms:modified xsi:type="dcterms:W3CDTF">2016-04-22T08:58:43Z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d5340e07-bf40-4daa-afea-d4a368fdef8e</vt:lpwstr>
  </property>
  <property fmtid="{D5CDD505-2E9C-101B-9397-08002B2CF9AE}" pid="3" name="TurkcellTURKCELL CLASSIFICATION">
    <vt:lpwstr>TURKCELL GENEL</vt:lpwstr>
  </property>
</Properties>
</file>